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HY헤드라인M" panose="02030600000101010101" pitchFamily="18" charset="-127"/>
      <p:regular r:id="rId12"/>
    </p:embeddedFont>
    <p:embeddedFont>
      <p:font typeface="에스코어 드림 5 Medium" panose="020B0503030302020204" pitchFamily="34" charset="-127"/>
      <p:regular r:id="rId13"/>
    </p:embeddedFont>
    <p:embeddedFont>
      <p:font typeface="Archivo" panose="020B0600000101010101" charset="0"/>
      <p:regular r:id="rId14"/>
      <p:bold r:id="rId15"/>
      <p:italic r:id="rId16"/>
      <p:boldItalic r:id="rId17"/>
    </p:embeddedFont>
    <p:embeddedFont>
      <p:font typeface="Noto Sans Symbols" panose="020B0600000101010101" charset="0"/>
      <p:regular r:id="rId18"/>
      <p:bold r:id="rId19"/>
    </p:embeddedFont>
    <p:embeddedFont>
      <p:font typeface="Red Hat Mono" panose="020B0600000101010101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tBDf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 amt="66000"/>
          </a:blip>
          <a:srcRect l="16172" r="18707"/>
          <a:stretch/>
        </p:blipFill>
        <p:spPr>
          <a:xfrm>
            <a:off x="1457640" y="-3227760"/>
            <a:ext cx="9691920" cy="83707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 txBox="1">
            <a:spLocks noGrp="1"/>
          </p:cNvSpPr>
          <p:nvPr>
            <p:ph type="title"/>
          </p:nvPr>
        </p:nvSpPr>
        <p:spPr>
          <a:xfrm>
            <a:off x="1653120" y="1900080"/>
            <a:ext cx="3173760" cy="68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title" idx="2"/>
          </p:nvPr>
        </p:nvSpPr>
        <p:spPr>
          <a:xfrm>
            <a:off x="5182560" y="449640"/>
            <a:ext cx="2308320" cy="424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_COLUMN_TEXT_1" type="blank">
  <p:cSld name="BLANK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 amt="56000"/>
          </a:blip>
          <a:srcRect l="16172" r="18707"/>
          <a:stretch/>
        </p:blipFill>
        <p:spPr>
          <a:xfrm>
            <a:off x="171360" y="-1813680"/>
            <a:ext cx="7337520" cy="573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228600" y="3276000"/>
            <a:ext cx="3710160" cy="163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28600" y="342000"/>
            <a:ext cx="3710160" cy="178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2"/>
          </p:nvPr>
        </p:nvSpPr>
        <p:spPr>
          <a:xfrm>
            <a:off x="4306680" y="0"/>
            <a:ext cx="4837320" cy="514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28600" y="344160"/>
            <a:ext cx="868644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18" name="Google Shape;18;p4"/>
          <p:cNvPicPr preferRelativeResize="0"/>
          <p:nvPr/>
        </p:nvPicPr>
        <p:blipFill rotWithShape="1">
          <a:blip r:embed="rId2">
            <a:alphaModFix amt="56000"/>
          </a:blip>
          <a:srcRect l="16172" r="18707"/>
          <a:stretch/>
        </p:blipFill>
        <p:spPr>
          <a:xfrm>
            <a:off x="-4048560" y="166680"/>
            <a:ext cx="7337520" cy="573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_3_1">
  <p:cSld name="CUSTOM_3_1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63880" y="1130040"/>
            <a:ext cx="3577680" cy="677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" name="Google Shape;22;p5"/>
          <p:cNvSpPr/>
          <p:nvPr/>
        </p:nvSpPr>
        <p:spPr>
          <a:xfrm>
            <a:off x="3034440" y="3201120"/>
            <a:ext cx="4945320" cy="55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-US" sz="1000" b="0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-US" sz="1000" b="1" i="0" u="sng" strike="noStrike" cap="none">
                <a:solidFill>
                  <a:schemeClr val="hlink"/>
                </a:solidFill>
                <a:latin typeface="Archivo"/>
                <a:ea typeface="Archivo"/>
                <a:cs typeface="Archivo"/>
                <a:sym typeface="Archivo"/>
                <a:hlinkClick r:id="rId2"/>
              </a:rPr>
              <a:t>Slidesgo</a:t>
            </a:r>
            <a:r>
              <a:rPr lang="en-US" sz="1000" b="0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, and includes icons, infographics &amp; images by </a:t>
            </a:r>
            <a:r>
              <a:rPr lang="en-US" sz="1000" b="1" i="0" u="sng" strike="noStrike" cap="none">
                <a:solidFill>
                  <a:schemeClr val="hlink"/>
                </a:solidFill>
                <a:latin typeface="Archivo"/>
                <a:ea typeface="Archivo"/>
                <a:cs typeface="Archivo"/>
                <a:sym typeface="Archivo"/>
                <a:hlinkClick r:id="rId3"/>
              </a:rPr>
              <a:t>Freepik</a:t>
            </a:r>
            <a:r>
              <a:rPr lang="en-US" sz="1000" b="0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sz="10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4">
            <a:alphaModFix amt="66000"/>
          </a:blip>
          <a:srcRect l="16172" r="18707"/>
          <a:stretch/>
        </p:blipFill>
        <p:spPr>
          <a:xfrm rot="-6250200">
            <a:off x="5539320" y="-906840"/>
            <a:ext cx="9691920" cy="837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1844175" y="2526475"/>
            <a:ext cx="1695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8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조원</a:t>
            </a:r>
            <a:r>
              <a:rPr lang="en-US" sz="938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 </a:t>
            </a:r>
            <a:r>
              <a:rPr lang="en-US" sz="938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김종학</a:t>
            </a:r>
            <a:r>
              <a:rPr lang="en-US" sz="938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김지원</a:t>
            </a:r>
            <a:endParaRPr sz="938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5181480" y="447840"/>
            <a:ext cx="2304720" cy="106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31" name="Google Shape;31;p6" title="Gemini_Generated_Image_7dfu9z7dfu9z7dfu-removebg-preview_scaled_1x_pngcrush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063" y="69460"/>
            <a:ext cx="6815867" cy="2251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5240" y="0"/>
            <a:ext cx="4838400" cy="51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/>
          <p:nvPr/>
        </p:nvSpPr>
        <p:spPr>
          <a:xfrm>
            <a:off x="228538" y="239630"/>
            <a:ext cx="37146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i="0" u="none" strike="noStrike" cap="none" dirty="0">
                <a:solidFill>
                  <a:srgbClr val="222222"/>
                </a:solidFill>
              </a:rPr>
              <a:t>Introduction</a:t>
            </a:r>
            <a:endParaRPr sz="26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228600" y="3276720"/>
            <a:ext cx="3714480" cy="83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228524" y="982875"/>
            <a:ext cx="3832935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1.프로젝트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소개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목적</a:t>
            </a:r>
            <a:r>
              <a:rPr lang="en-US" sz="24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endParaRPr sz="24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6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2.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시점별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게임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예시</a:t>
            </a:r>
            <a:endParaRPr lang="en-US"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목표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) </a:t>
            </a:r>
            <a:endParaRPr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3.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주차별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문제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발생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문제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해결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endParaRPr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4.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최종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결과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23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보완할</a:t>
            </a: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점</a:t>
            </a:r>
            <a:endParaRPr sz="2300" dirty="0">
              <a:solidFill>
                <a:srgbClr val="222222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>
            <a:off x="0" y="209940"/>
            <a:ext cx="67833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01. </a:t>
            </a:r>
            <a:r>
              <a:rPr lang="en-US" sz="26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프로젝트</a:t>
            </a:r>
            <a:r>
              <a:rPr lang="en-US" sz="26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6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소개</a:t>
            </a:r>
            <a:r>
              <a:rPr lang="en-US" sz="26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목</a:t>
            </a:r>
            <a:r>
              <a:rPr lang="ko-KR" altLang="en-US" sz="26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표</a:t>
            </a:r>
            <a:r>
              <a:rPr lang="en-US" sz="26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 </a:t>
            </a:r>
            <a:r>
              <a:rPr lang="en-US" sz="30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 </a:t>
            </a:r>
            <a:endParaRPr sz="3000" b="0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  <a:cs typeface="Noto Sans Symbols"/>
              <a:sym typeface="Noto Sans Symbols"/>
            </a:endParaRPr>
          </a:p>
        </p:txBody>
      </p:sp>
      <p:sp>
        <p:nvSpPr>
          <p:cNvPr id="45" name="Google Shape;45;p8"/>
          <p:cNvSpPr/>
          <p:nvPr/>
        </p:nvSpPr>
        <p:spPr>
          <a:xfrm>
            <a:off x="5048280" y="1428840"/>
            <a:ext cx="3476160" cy="60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46" name="Google Shape;46;p8"/>
          <p:cNvSpPr/>
          <p:nvPr/>
        </p:nvSpPr>
        <p:spPr>
          <a:xfrm>
            <a:off x="5048280" y="3333600"/>
            <a:ext cx="34761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1973579" y="1015950"/>
            <a:ext cx="6892521" cy="15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“3가지 </a:t>
            </a:r>
            <a:r>
              <a:rPr lang="ko-KR" alt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차원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을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넘나드는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전환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플랫폼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퍼즐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게임</a:t>
            </a:r>
            <a:r>
              <a:rPr lang="en-US" sz="2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“</a:t>
            </a:r>
            <a:endParaRPr sz="2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개발</a:t>
            </a:r>
            <a:r>
              <a:rPr lang="en-US" sz="17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목적</a:t>
            </a:r>
            <a:r>
              <a:rPr lang="en-US" sz="17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 2D의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직관적인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조작감과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3D의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자유로운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공간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탐색을</a:t>
            </a:r>
            <a:endParaRPr lang="en-US" sz="17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실시간으로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교차</a:t>
            </a:r>
            <a:r>
              <a:rPr lang="ko-KR" alt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시키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며,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변화를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이용해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맵의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기믹을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풀어가는</a:t>
            </a:r>
            <a:endParaRPr lang="en-US" sz="17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독창적인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게임성</a:t>
            </a:r>
            <a:r>
              <a:rPr lang="ko-KR" alt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을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구현하는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것이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저희의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개발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목</a:t>
            </a:r>
            <a:r>
              <a:rPr lang="ko-KR" alt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표</a:t>
            </a:r>
            <a:r>
              <a:rPr lang="en-US" sz="17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입니다</a:t>
            </a:r>
            <a:r>
              <a:rPr lang="en-US" sz="17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191650" y="343080"/>
            <a:ext cx="37146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02. 1인칭 </a:t>
            </a:r>
            <a:r>
              <a:rPr lang="en-US" sz="260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빌보드</a:t>
            </a:r>
            <a:endParaRPr sz="2600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228600" y="3276720"/>
            <a:ext cx="3714480" cy="83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54" name="Google Shape;54;p9" title="ezgif-55e0bb99f87a5bff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125" y="895075"/>
            <a:ext cx="4160624" cy="222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 title="Freedoom001_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63" y="895075"/>
            <a:ext cx="3912150" cy="22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9"/>
          <p:cNvSpPr txBox="1"/>
          <p:nvPr/>
        </p:nvSpPr>
        <p:spPr>
          <a:xfrm>
            <a:off x="-1973" y="3199950"/>
            <a:ext cx="328272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indent="457200" algn="ctr"/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DOOM</a:t>
            </a:r>
          </a:p>
          <a:p>
            <a:pPr indent="457200" algn="ctr"/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1993, id Software LLC)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57" name="Google Shape;57;p9"/>
          <p:cNvSpPr txBox="1"/>
          <p:nvPr/>
        </p:nvSpPr>
        <p:spPr>
          <a:xfrm>
            <a:off x="5632675" y="3199950"/>
            <a:ext cx="2463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</a:t>
            </a:r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58" name="Google Shape;58;p9"/>
          <p:cNvSpPr txBox="1"/>
          <p:nvPr/>
        </p:nvSpPr>
        <p:spPr>
          <a:xfrm>
            <a:off x="129774" y="3600150"/>
            <a:ext cx="8197075" cy="1551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배경과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땅은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입체적인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3D이지만, 그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안에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배치된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나무나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적들은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평면적인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2D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이미지입니다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플레이어가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카메라를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돌릴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때마다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이 2D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물체들이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나를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항상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똑바로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쳐다보도록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실시간으로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회전시키는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기술로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저희는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이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고전적인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연출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기법을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게임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속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그대로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녹여내어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독특한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입체감을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할 것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/>
          <p:nvPr/>
        </p:nvSpPr>
        <p:spPr>
          <a:xfrm>
            <a:off x="237625" y="353700"/>
            <a:ext cx="7905300" cy="3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4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02. 3인칭 2D </a:t>
            </a:r>
            <a:r>
              <a:rPr lang="en-US" sz="264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횡스크롤</a:t>
            </a:r>
            <a:r>
              <a:rPr lang="en-US" sz="264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(Sideview)</a:t>
            </a:r>
            <a:r>
              <a:rPr lang="en-US" sz="264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 </a:t>
            </a:r>
            <a:endParaRPr sz="2640" b="0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  <a:cs typeface="Noto Sans Symbols"/>
              <a:sym typeface="Noto Sans Symbols"/>
            </a:endParaRPr>
          </a:p>
        </p:txBody>
      </p:sp>
      <p:sp>
        <p:nvSpPr>
          <p:cNvPr id="64" name="Google Shape;64;p10"/>
          <p:cNvSpPr/>
          <p:nvPr/>
        </p:nvSpPr>
        <p:spPr>
          <a:xfrm>
            <a:off x="619200" y="1905120"/>
            <a:ext cx="7905240" cy="106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65" name="Google Shape;65;p10" title="308342_309298_144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625" y="906825"/>
            <a:ext cx="4048200" cy="216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0" title="bandicam-2026-05-26-02-37-25-030-1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9250" y="906825"/>
            <a:ext cx="3935200" cy="2167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 txBox="1"/>
          <p:nvPr/>
        </p:nvSpPr>
        <p:spPr>
          <a:xfrm>
            <a:off x="137625" y="3229450"/>
            <a:ext cx="3491622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메이플스토리</a:t>
            </a:r>
            <a:endParaRPr 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lvl="0" algn="ctr"/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(2002, </a:t>
            </a:r>
            <a:r>
              <a:rPr lang="en-US" altLang="ko-KR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Wizet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Inc.) 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68" name="Google Shape;68;p10"/>
          <p:cNvSpPr txBox="1"/>
          <p:nvPr/>
        </p:nvSpPr>
        <p:spPr>
          <a:xfrm>
            <a:off x="4970750" y="32294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</a:t>
            </a:r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69" name="Google Shape;69;p10"/>
          <p:cNvSpPr txBox="1"/>
          <p:nvPr/>
        </p:nvSpPr>
        <p:spPr>
          <a:xfrm>
            <a:off x="137625" y="3822475"/>
            <a:ext cx="8604900" cy="1400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카메라가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완전히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측면에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고정되어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복잡한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공간의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깊이감이나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원근감이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사라지게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되고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앞뒤를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신경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쓸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필요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없이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오직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X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축과 </a:t>
            </a:r>
            <a:r>
              <a:rPr lang="en-US" altLang="ko-KR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Y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축으로 이루어진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평면으로만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캐릭터를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직관적으로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조작하게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됩니다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공간에서는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멀리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떨어져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있던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물체들이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이 2D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횡스크롤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화면으로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전환되는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순간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착시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효과에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의해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플레이어와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같은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평면상에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겹쳐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보이게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되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는 등의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착시적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특징을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것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/>
          <p:nvPr/>
        </p:nvSpPr>
        <p:spPr>
          <a:xfrm>
            <a:off x="227550" y="338425"/>
            <a:ext cx="7905300" cy="3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4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02. 3인칭 </a:t>
            </a:r>
            <a:r>
              <a:rPr lang="en-US" sz="2640" dirty="0" err="1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폴리곤</a:t>
            </a:r>
            <a:r>
              <a:rPr lang="en-US" sz="264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</a:t>
            </a:r>
            <a:endParaRPr sz="2640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619200" y="1905120"/>
            <a:ext cx="7905240" cy="106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76" name="Google Shape;76;p11" title="super-mario-64-virtual-console-20070131013943793-1893532-640_qk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550" y="899425"/>
            <a:ext cx="3844375" cy="256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1" title="bandicam-2026-05-26-02-37-25-030-2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8825" y="899425"/>
            <a:ext cx="4352775" cy="25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/>
          <p:nvPr/>
        </p:nvSpPr>
        <p:spPr>
          <a:xfrm>
            <a:off x="396555" y="4176576"/>
            <a:ext cx="8683651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다른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시점들과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달리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이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플레이어가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마우스로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돌려가며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공간의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깊이감과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입체감을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느낄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수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있습니다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상태에서는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오브젝트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사이의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거리가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원근감에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의해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정상적으로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보이기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때문에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유저는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필드를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자유롭게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돌아다니다가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특정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구간에서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다시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2D나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빌보드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시점으로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전환하여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퍼즐을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해결하게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됩니다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439233" y="3585925"/>
            <a:ext cx="275053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슈퍼</a:t>
            </a:r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마리오</a:t>
            </a:r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64</a:t>
            </a:r>
          </a:p>
          <a:p>
            <a:pPr lvl="0" algn="ctr"/>
            <a:r>
              <a:rPr 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(1996, Nintendo Co., Ltd.)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6159500" y="3585925"/>
            <a:ext cx="97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indent="0">
              <a:buFont typeface="Arial"/>
              <a:buNone/>
            </a:pPr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 화면</a:t>
            </a: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228625" y="218200"/>
            <a:ext cx="84042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i="0" u="none" strike="noStrike" cap="none" dirty="0">
                <a:solidFill>
                  <a:srgbClr val="222222"/>
                </a:solidFill>
              </a:rPr>
              <a:t>03. </a:t>
            </a:r>
            <a:r>
              <a:rPr lang="en-US" sz="2600" dirty="0" err="1">
                <a:solidFill>
                  <a:schemeClr val="dk1"/>
                </a:solidFill>
              </a:rPr>
              <a:t>주차별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문제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발생</a:t>
            </a:r>
            <a:r>
              <a:rPr lang="en-US" sz="2600" dirty="0">
                <a:solidFill>
                  <a:schemeClr val="dk1"/>
                </a:solidFill>
              </a:rPr>
              <a:t> 및 </a:t>
            </a:r>
            <a:r>
              <a:rPr lang="en-US" sz="2600" dirty="0" err="1">
                <a:solidFill>
                  <a:schemeClr val="dk1"/>
                </a:solidFill>
              </a:rPr>
              <a:t>문제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해결</a:t>
            </a:r>
            <a:r>
              <a:rPr lang="en-US" sz="2300" dirty="0">
                <a:solidFill>
                  <a:schemeClr val="dk1"/>
                </a:solidFill>
                <a:latin typeface="Red Hat Mono"/>
                <a:ea typeface="Red Hat Mono"/>
                <a:cs typeface="Red Hat Mono"/>
                <a:sym typeface="Red Hat Mono"/>
              </a:rPr>
              <a:t> </a:t>
            </a:r>
            <a:endParaRPr sz="2300" dirty="0">
              <a:solidFill>
                <a:schemeClr val="dk1"/>
              </a:solidFill>
              <a:latin typeface="Red Hat Mono"/>
              <a:ea typeface="Red Hat Mono"/>
              <a:cs typeface="Red Hat Mono"/>
              <a:sym typeface="Red Hat Mo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222222"/>
                </a:solidFill>
                <a:latin typeface="Red Hat Mono"/>
                <a:ea typeface="Red Hat Mono"/>
                <a:cs typeface="Red Hat Mono"/>
                <a:sym typeface="Red Hat Mono"/>
              </a:rPr>
              <a:t> </a:t>
            </a:r>
            <a:endParaRPr sz="2600" b="0" i="0" u="none" strike="noStrike" cap="none" dirty="0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308800" y="858000"/>
            <a:ext cx="4091360" cy="4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7주차 : 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2D / 3D 맵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오브젝트의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화면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중첩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간섭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이슈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해결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제어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스크립트을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추가하여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변환을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할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때마다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그에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맞게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맵이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활성화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비활성화가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되도록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변경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10주차 : 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외부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모델이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적용되지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않는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외부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모션과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모델이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서로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맞지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않아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깨지는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캐릭터가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입력받지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못해도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끊임없이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움직이는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등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해결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 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외부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모션과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같은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곳에서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지원하는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모델로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ko-KR" alt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변경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이동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스크립트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내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정지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/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이동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상태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판별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로직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</a:t>
            </a:r>
          </a:p>
          <a:p>
            <a:pPr marL="1270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애니메이션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코드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추가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87" name="Google Shape;87;p12" title="ezgif-561a0da03f0ace70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0160" y="858000"/>
            <a:ext cx="4743840" cy="219402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2"/>
          <p:cNvSpPr txBox="1"/>
          <p:nvPr/>
        </p:nvSpPr>
        <p:spPr>
          <a:xfrm>
            <a:off x="5991700" y="3170350"/>
            <a:ext cx="143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예시</a:t>
            </a:r>
            <a:r>
              <a:rPr lang="en-US" sz="15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 </a:t>
            </a:r>
            <a:r>
              <a:rPr lang="en-US" sz="15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Red Hat Mono"/>
                <a:sym typeface="Red Hat Mono"/>
              </a:rPr>
              <a:t>이미지</a:t>
            </a:r>
            <a:endParaRPr sz="1500" dirty="0">
              <a:solidFill>
                <a:schemeClr val="dk1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  <a:cs typeface="Red Hat Mono"/>
              <a:sym typeface="Red Hat Mon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242275" y="353150"/>
            <a:ext cx="7905300" cy="3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222222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04. </a:t>
            </a:r>
            <a:r>
              <a:rPr lang="en-US" sz="23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최종</a:t>
            </a:r>
            <a:r>
              <a:rPr lang="en-US" sz="23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결과</a:t>
            </a:r>
            <a:r>
              <a:rPr lang="en-US" sz="23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2300" dirty="0" err="1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보완할</a:t>
            </a:r>
            <a:r>
              <a:rPr lang="en-US" sz="2300" dirty="0">
                <a:solidFill>
                  <a:schemeClr val="dk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점</a:t>
            </a:r>
            <a:endParaRPr sz="2300" i="0" u="none" strike="noStrike" cap="none" dirty="0">
              <a:solidFill>
                <a:srgbClr val="000000"/>
              </a:solidFill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338374" y="959213"/>
            <a:ext cx="8004639" cy="38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Noto Sans Symbols"/>
                <a:sym typeface="Noto Sans Symbols"/>
              </a:rPr>
              <a:t>최종결과</a:t>
            </a:r>
            <a:r>
              <a:rPr 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Noto Sans Symbols"/>
                <a:sym typeface="Noto Sans Symbols"/>
              </a:rPr>
              <a:t> : </a:t>
            </a: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  <a:cs typeface="Noto Sans Symbols"/>
              <a:sym typeface="Noto Sans Symbol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3가지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전환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조작계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완비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1인칭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빌보드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2D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횡스크롤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3인칭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폴리곤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실시간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시점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스위칭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카메라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기준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이동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조작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완벽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외부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3D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모델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애니메이션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이식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성공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: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외부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모델을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유니티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엔진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내에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정상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이식하고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이동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정지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상태에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따른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모션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제어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로직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최적화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완료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보완할</a:t>
            </a:r>
            <a:r>
              <a:rPr lang="en-US" sz="16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점 :</a:t>
            </a: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엔진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메커니즘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이해도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향상을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통한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설계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오류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b="1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최소화</a:t>
            </a:r>
            <a:r>
              <a:rPr lang="en-US" sz="1300" b="1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: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유니티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엔진의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구동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원리를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깊이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있게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학습할</a:t>
            </a:r>
            <a:endParaRPr lang="en-US"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1460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필요성을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느꼈고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추후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프로젝트에서는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계층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구조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및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컴포넌트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간의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종속성을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먼저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파악하여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,</a:t>
            </a:r>
          </a:p>
          <a:p>
            <a:pPr marL="1460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불필요한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트러블슈팅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시간을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단축하고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개발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효율성을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보완할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계획할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sz="1300" dirty="0" err="1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예정입니다</a:t>
            </a:r>
            <a:r>
              <a:rPr lang="en-US" sz="13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.</a:t>
            </a: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>
            <a:off x="619200" y="1003475"/>
            <a:ext cx="7665000" cy="14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40" dirty="0">
              <a:solidFill>
                <a:srgbClr val="222222"/>
              </a:solidFill>
              <a:latin typeface="Red Hat Mono"/>
              <a:ea typeface="Red Hat Mono"/>
              <a:cs typeface="Red Hat Mono"/>
              <a:sym typeface="Red Hat Mono"/>
            </a:endParaRPr>
          </a:p>
          <a:p>
            <a:pPr marL="0" marR="0" lvl="0" indent="0" algn="ctr" rtl="0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1F1F1F"/>
                </a:solidFill>
                <a:highlight>
                  <a:srgbClr val="F8F9FA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Thank You</a:t>
            </a:r>
            <a:endParaRPr sz="6000" dirty="0">
              <a:solidFill>
                <a:srgbClr val="222222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Red Hat Mono"/>
              <a:sym typeface="Red Hat Mono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619200" y="1905120"/>
            <a:ext cx="3476160" cy="106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 Trends 2026 by Slidesgo">
  <a:themeElements>
    <a:clrScheme name="Simple Light">
      <a:dk1>
        <a:srgbClr val="222222"/>
      </a:dk1>
      <a:lt1>
        <a:srgbClr val="F8F8F8"/>
      </a:lt1>
      <a:dk2>
        <a:srgbClr val="222222"/>
      </a:dk2>
      <a:lt2>
        <a:srgbClr val="22222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222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503</Words>
  <Application>Microsoft Office PowerPoint</Application>
  <PresentationFormat>화면 슬라이드 쇼(16:9)</PresentationFormat>
  <Paragraphs>84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6" baseType="lpstr">
      <vt:lpstr>에스코어 드림 5 Medium</vt:lpstr>
      <vt:lpstr>Archivo</vt:lpstr>
      <vt:lpstr>Red Hat Mono</vt:lpstr>
      <vt:lpstr>Arial</vt:lpstr>
      <vt:lpstr>HY헤드라인M</vt:lpstr>
      <vt:lpstr>Noto Sans Symbols</vt:lpstr>
      <vt:lpstr>Tech Trends 2026 by Slidesgo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김지원</cp:lastModifiedBy>
  <cp:revision>2</cp:revision>
  <dcterms:modified xsi:type="dcterms:W3CDTF">2026-06-01T11:01:54Z</dcterms:modified>
</cp:coreProperties>
</file>