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50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40664-AC95-46E5-BBAC-319EA99DB01A}" type="datetimeFigureOut">
              <a:rPr lang="ko-KR" altLang="en-US" smtClean="0"/>
              <a:t>2025-11-12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32671-1D14-4E06-950E-D62755E827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89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32671-1D14-4E06-950E-D62755E8275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97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32671-1D14-4E06-950E-D62755E8275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70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103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00.png"/><Relationship Id="rId10" Type="http://schemas.openxmlformats.org/officeDocument/2006/relationships/image" Target="../media/image35.png"/><Relationship Id="rId19" Type="http://schemas.openxmlformats.org/officeDocument/2006/relationships/image" Target="../media/image104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08.png"/><Relationship Id="rId10" Type="http://schemas.openxmlformats.org/officeDocument/2006/relationships/image" Target="../media/image35.png"/><Relationship Id="rId19" Type="http://schemas.openxmlformats.org/officeDocument/2006/relationships/image" Target="../media/image112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2.png"/><Relationship Id="rId21" Type="http://schemas.openxmlformats.org/officeDocument/2006/relationships/image" Target="../media/image12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118.png"/><Relationship Id="rId2" Type="http://schemas.openxmlformats.org/officeDocument/2006/relationships/image" Target="../media/image1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16.png"/><Relationship Id="rId10" Type="http://schemas.openxmlformats.org/officeDocument/2006/relationships/image" Target="../media/image35.png"/><Relationship Id="rId19" Type="http://schemas.openxmlformats.org/officeDocument/2006/relationships/image" Target="../media/image120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3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24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130.png"/><Relationship Id="rId2" Type="http://schemas.openxmlformats.org/officeDocument/2006/relationships/image" Target="../media/image1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28.png"/><Relationship Id="rId10" Type="http://schemas.openxmlformats.org/officeDocument/2006/relationships/image" Target="../media/image35.png"/><Relationship Id="rId19" Type="http://schemas.openxmlformats.org/officeDocument/2006/relationships/image" Target="../media/image132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4.pn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9.png"/><Relationship Id="rId1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2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6.png"/><Relationship Id="rId10" Type="http://schemas.openxmlformats.org/officeDocument/2006/relationships/image" Target="../media/image141.png"/><Relationship Id="rId4" Type="http://schemas.openxmlformats.org/officeDocument/2006/relationships/image" Target="../media/image8.png"/><Relationship Id="rId9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image" Target="../media/image2.png"/><Relationship Id="rId7" Type="http://schemas.openxmlformats.org/officeDocument/2006/relationships/image" Target="../media/image147.png"/><Relationship Id="rId12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53.png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openxmlformats.org/officeDocument/2006/relationships/image" Target="../media/image8.pn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31.png"/><Relationship Id="rId19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openxmlformats.org/officeDocument/2006/relationships/image" Target="../media/image62.png"/><Relationship Id="rId10" Type="http://schemas.openxmlformats.org/officeDocument/2006/relationships/image" Target="../media/image35.png"/><Relationship Id="rId19" Type="http://schemas.openxmlformats.org/officeDocument/2006/relationships/image" Target="../media/image66.png"/><Relationship Id="rId4" Type="http://schemas.openxmlformats.org/officeDocument/2006/relationships/image" Target="../media/image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81.png"/><Relationship Id="rId10" Type="http://schemas.openxmlformats.org/officeDocument/2006/relationships/image" Target="../media/image35.png"/><Relationship Id="rId19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openxmlformats.org/officeDocument/2006/relationships/image" Target="../media/image1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89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image" Target="../media/image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94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71.png"/><Relationship Id="rId1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">
            <a:off x="990600" y="5588000"/>
            <a:ext cx="3479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560000">
            <a:off x="14986000" y="812800"/>
            <a:ext cx="2324100" cy="2349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20000">
            <a:off x="15455900" y="5981700"/>
            <a:ext cx="1397000" cy="1511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900" y="35433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000000">
            <a:off x="3924300" y="1295400"/>
            <a:ext cx="1422400" cy="1473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29200" y="38735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0" y="2819400"/>
            <a:ext cx="279400" cy="279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">
            <a:off x="4965700" y="7848600"/>
            <a:ext cx="1130300" cy="1168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406400"/>
            <a:ext cx="279400" cy="279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500" y="2730500"/>
            <a:ext cx="939800" cy="939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9100" y="5613400"/>
            <a:ext cx="939800" cy="939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00" y="4394200"/>
            <a:ext cx="939800" cy="939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92400" y="9601200"/>
            <a:ext cx="279400" cy="279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" y="2933700"/>
            <a:ext cx="18110200" cy="6921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2700" y="1638300"/>
            <a:ext cx="9652000" cy="4368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9800" y="7734300"/>
            <a:ext cx="77216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152400" y="82550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81915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800" y="41021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1500" y="3733800"/>
            <a:ext cx="5549900" cy="1320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3860800"/>
            <a:ext cx="609600" cy="4445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8200" y="4559300"/>
            <a:ext cx="3060700" cy="43434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6500" y="4775200"/>
            <a:ext cx="3721100" cy="37211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7800" y="5753100"/>
            <a:ext cx="3822700" cy="30861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95900" y="5029200"/>
            <a:ext cx="3251200" cy="15748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91900" y="5549900"/>
            <a:ext cx="5829300" cy="26416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38000" y="4927600"/>
            <a:ext cx="3644900" cy="15748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73600" y="9283700"/>
            <a:ext cx="13589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49600" y="81534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000" y="41910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000" y="3949700"/>
            <a:ext cx="609600" cy="444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200" y="4165600"/>
            <a:ext cx="4597400" cy="42164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1300" y="4724400"/>
            <a:ext cx="3911600" cy="2032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2700" y="3822700"/>
            <a:ext cx="3467100" cy="2019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2300" y="7708900"/>
            <a:ext cx="4064000" cy="1460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9700" y="7086600"/>
            <a:ext cx="4826000" cy="13716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68200" y="5740400"/>
            <a:ext cx="4749800" cy="1066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71400" y="5118100"/>
            <a:ext cx="3543300" cy="13716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73600" y="9271000"/>
            <a:ext cx="13081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152400" y="82423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9100" y="34417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300" y="40132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2300" y="3771900"/>
            <a:ext cx="609600" cy="444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9300" y="4838700"/>
            <a:ext cx="5181600" cy="21971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900" y="3886200"/>
            <a:ext cx="3695700" cy="4838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9500" y="3644900"/>
            <a:ext cx="6565900" cy="2019300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1500" y="7581900"/>
            <a:ext cx="7404100" cy="1066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2300" y="7010400"/>
            <a:ext cx="1587500" cy="1371600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95800" y="7569200"/>
            <a:ext cx="825500" cy="8509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74600" y="5943600"/>
            <a:ext cx="4406900" cy="1460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79400" y="5384800"/>
            <a:ext cx="1905000" cy="15748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373600" y="9283700"/>
            <a:ext cx="1358900" cy="1333500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1A86B038-34C6-4EAF-A807-69FFAB4150E6}"/>
              </a:ext>
            </a:extLst>
          </p:cNvPr>
          <p:cNvSpPr/>
          <p:nvPr/>
        </p:nvSpPr>
        <p:spPr>
          <a:xfrm>
            <a:off x="5922990" y="3762274"/>
            <a:ext cx="2690476" cy="832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152400" y="82423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9100" y="34417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4700" y="40132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700" y="3771900"/>
            <a:ext cx="609600" cy="444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400" y="5041900"/>
            <a:ext cx="6172200" cy="314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9200" y="3644900"/>
            <a:ext cx="6565900" cy="2019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29800" y="5943600"/>
            <a:ext cx="6400800" cy="1066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373600" y="9283700"/>
            <a:ext cx="1358900" cy="1333500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AAF361A-EB73-4EE6-81CE-BD774911E7E4}"/>
              </a:ext>
            </a:extLst>
          </p:cNvPr>
          <p:cNvSpPr/>
          <p:nvPr/>
        </p:nvSpPr>
        <p:spPr>
          <a:xfrm>
            <a:off x="6057900" y="3762274"/>
            <a:ext cx="2588876" cy="832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76200" y="83058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00" y="42799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4038600"/>
            <a:ext cx="609600" cy="444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9200" y="4762500"/>
            <a:ext cx="6172200" cy="36195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8500" y="4978400"/>
            <a:ext cx="5600700" cy="1549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4300" y="3911600"/>
            <a:ext cx="3136900" cy="2019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3900" y="7366000"/>
            <a:ext cx="4470400" cy="9652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44700" y="6718300"/>
            <a:ext cx="1498600" cy="14351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90600" y="6311900"/>
            <a:ext cx="3416300" cy="17399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92200" y="5499100"/>
            <a:ext cx="1117600" cy="977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73600" y="9283700"/>
            <a:ext cx="13716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-2147483647" y="-496951000"/>
            <a:chExt cx="2147483645" cy="2147483645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76300" y="1257300"/>
            <a:ext cx="17691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1073741826" y="2147483646"/>
            <a:chExt cx="2147483645" cy="471767841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2900" y="3225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3600" y="9271000"/>
            <a:ext cx="1358900" cy="1358900"/>
          </a:xfrm>
          <a:prstGeom prst="rect">
            <a:avLst/>
          </a:prstGeom>
        </p:spPr>
      </p:pic>
      <p:pic>
        <p:nvPicPr>
          <p:cNvPr id="19" name="ReadUS_2">
            <a:hlinkClick r:id="" action="ppaction://media"/>
            <a:extLst>
              <a:ext uri="{FF2B5EF4-FFF2-40B4-BE49-F238E27FC236}">
                <a16:creationId xmlns:a16="http://schemas.microsoft.com/office/drawing/2014/main" id="{35A1E43B-6B59-4590-8CFB-43A093569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042" t="7407" r="1042" b="7407"/>
          <a:stretch/>
        </p:blipFill>
        <p:spPr>
          <a:xfrm>
            <a:off x="3235551" y="3318613"/>
            <a:ext cx="11826194" cy="5787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9900" y="51435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9690100"/>
            <a:ext cx="279400" cy="279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1200" y="1422400"/>
            <a:ext cx="21120100" cy="9283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0280000">
            <a:off x="901700" y="1066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3400" y="5765800"/>
            <a:ext cx="2768600" cy="3175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40000">
            <a:off x="14554200" y="1600200"/>
            <a:ext cx="1689100" cy="18034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08300" y="5334000"/>
            <a:ext cx="241300" cy="508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0" y="5334000"/>
            <a:ext cx="241300" cy="508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5900400" y="5067300"/>
            <a:ext cx="266700" cy="508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5900400" y="5588000"/>
            <a:ext cx="266700" cy="50800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700000">
            <a:off x="15697200" y="5537200"/>
            <a:ext cx="241300" cy="508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700000">
            <a:off x="16116300" y="5130800"/>
            <a:ext cx="241300" cy="508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00000">
            <a:off x="15697200" y="5130800"/>
            <a:ext cx="241300" cy="5080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621106200"/>
            <a:chOff x="0" y="0"/>
            <a:chExt cx="0" cy="0"/>
          </a:xfrm>
        </p:grpSpPr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00000">
            <a:off x="16116300" y="5537200"/>
            <a:ext cx="241300" cy="508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940000">
            <a:off x="2095500" y="6870700"/>
            <a:ext cx="2019300" cy="20320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3600" y="9271000"/>
            <a:ext cx="13589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2476500"/>
            <a:ext cx="18135600" cy="708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0000">
            <a:off x="850900" y="5499100"/>
            <a:ext cx="3479800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560000">
            <a:off x="15049500" y="787400"/>
            <a:ext cx="2286000" cy="2311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20000">
            <a:off x="14693900" y="6667500"/>
            <a:ext cx="1841500" cy="2006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40000">
            <a:off x="3860800" y="800100"/>
            <a:ext cx="1422400" cy="1473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5800" y="38227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0" y="2895600"/>
            <a:ext cx="279400" cy="279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">
            <a:off x="4965700" y="7848600"/>
            <a:ext cx="1130300" cy="1168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4500" y="558800"/>
            <a:ext cx="279400" cy="279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1800" y="3009900"/>
            <a:ext cx="939800" cy="939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05300" y="5168900"/>
            <a:ext cx="939800" cy="939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00" y="4635500"/>
            <a:ext cx="939800" cy="939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95500" y="9372600"/>
            <a:ext cx="279400" cy="279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0000">
            <a:off x="7759700" y="7327900"/>
            <a:ext cx="2895600" cy="139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20000">
            <a:off x="3022600" y="2844800"/>
            <a:ext cx="1066800" cy="1270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9200" y="2171700"/>
            <a:ext cx="10033000" cy="4622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2000" y="6591300"/>
            <a:ext cx="42418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3100" y="4203700"/>
            <a:ext cx="939800" cy="939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500" y="9372600"/>
            <a:ext cx="279400" cy="2794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7200" y="6400800"/>
            <a:ext cx="3860800" cy="3530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0" y="787400"/>
            <a:ext cx="1384300" cy="1663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1130300"/>
            <a:ext cx="15214600" cy="4305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9525000"/>
            <a:ext cx="279400" cy="279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0000">
            <a:off x="14351000" y="1714500"/>
            <a:ext cx="2197100" cy="1739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">
            <a:off x="14071600" y="2667000"/>
            <a:ext cx="1041400" cy="1079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">
            <a:off x="1701800" y="7404100"/>
            <a:ext cx="1384300" cy="1422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40000">
            <a:off x="3175000" y="3835400"/>
            <a:ext cx="660400" cy="685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00" y="3441700"/>
            <a:ext cx="2768600" cy="16383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403974300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0000">
            <a:off x="3771900" y="5067300"/>
            <a:ext cx="3848100" cy="25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00" y="4191000"/>
            <a:ext cx="3454400" cy="1282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40000">
            <a:off x="3175000" y="5829300"/>
            <a:ext cx="660400" cy="685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7300" y="5537200"/>
            <a:ext cx="2628900" cy="16383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6500" y="6438900"/>
            <a:ext cx="2984500" cy="12827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40000">
            <a:off x="8318500" y="3784600"/>
            <a:ext cx="660400" cy="6858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40800" y="3378200"/>
            <a:ext cx="2057400" cy="16383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403974300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1400" y="6870700"/>
            <a:ext cx="6515100" cy="254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86800" y="4267200"/>
            <a:ext cx="6477000" cy="28956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40000">
            <a:off x="8242300" y="7467600"/>
            <a:ext cx="660400" cy="6858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403974300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0000">
            <a:off x="3721100" y="7302500"/>
            <a:ext cx="3848100" cy="25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6500" y="7137400"/>
            <a:ext cx="2197100" cy="16383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14900" y="9283700"/>
            <a:ext cx="9271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6100" y="38354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7200" y="6858000"/>
            <a:ext cx="3187700" cy="2794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">
            <a:off x="1676400" y="7518400"/>
            <a:ext cx="1384300" cy="1422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820000">
            <a:off x="16078200" y="6794500"/>
            <a:ext cx="1562100" cy="800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540000">
            <a:off x="15862300" y="914400"/>
            <a:ext cx="1422400" cy="147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66800" y="1955800"/>
            <a:ext cx="17868900" cy="34671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2900" y="4076700"/>
            <a:ext cx="12522200" cy="381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0200" y="4318000"/>
            <a:ext cx="2997200" cy="32766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2000" y="5003800"/>
            <a:ext cx="2286000" cy="2171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27600" y="9283700"/>
            <a:ext cx="889000" cy="13335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427EF3F-618C-4120-B7D0-1C26138228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9800" y="4871249"/>
            <a:ext cx="10248900" cy="24368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6100" y="36957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">
            <a:off x="1435100" y="1384300"/>
            <a:ext cx="1778000" cy="12954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6600" y="2476500"/>
            <a:ext cx="254000" cy="508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8900" y="2476500"/>
            <a:ext cx="254000" cy="5080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5011400" y="2209800"/>
            <a:ext cx="279400" cy="508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5011400" y="2743200"/>
            <a:ext cx="279400" cy="508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700000">
            <a:off x="14808200" y="2705100"/>
            <a:ext cx="254000" cy="508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700000">
            <a:off x="15240000" y="2260600"/>
            <a:ext cx="254000" cy="50800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0000">
            <a:off x="14808200" y="2260600"/>
            <a:ext cx="254000" cy="508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653859500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0000">
            <a:off x="15240000" y="2705100"/>
            <a:ext cx="254000" cy="508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40000">
            <a:off x="15506700" y="5791200"/>
            <a:ext cx="1422400" cy="14732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">
            <a:off x="1701800" y="7404100"/>
            <a:ext cx="1384300" cy="14224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3000" y="4318000"/>
            <a:ext cx="3886200" cy="3492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7400" y="4318000"/>
            <a:ext cx="3886200" cy="3492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2300" y="4318000"/>
            <a:ext cx="3644900" cy="3492500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2900" y="4076700"/>
            <a:ext cx="12522200" cy="381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">
            <a:off x="1701800" y="7404100"/>
            <a:ext cx="1384300" cy="14224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28700" y="1714500"/>
            <a:ext cx="17767300" cy="34671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7700" y="5943600"/>
            <a:ext cx="3797300" cy="14224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6100" y="4953000"/>
            <a:ext cx="5308600" cy="133350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9500" y="5943600"/>
            <a:ext cx="3581400" cy="142240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8800" y="4914900"/>
            <a:ext cx="4381500" cy="149860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4700" y="5842000"/>
            <a:ext cx="4572000" cy="16129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66400" y="5016500"/>
            <a:ext cx="4851400" cy="13081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640300" y="9283700"/>
            <a:ext cx="8636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67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">
            <a:off x="15887700" y="8204200"/>
            <a:ext cx="1765300" cy="1778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40000">
            <a:off x="406400" y="81915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20280000">
            <a:off x="723900" y="939800"/>
            <a:ext cx="1917700" cy="19304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302000"/>
            <a:ext cx="12522200" cy="381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0200" y="3467100"/>
            <a:ext cx="12700000" cy="4356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3700" y="1371600"/>
            <a:ext cx="17221200" cy="34671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27600" y="9271000"/>
            <a:ext cx="876300" cy="1358900"/>
          </a:xfrm>
          <a:prstGeom prst="rect">
            <a:avLst/>
          </a:prstGeom>
        </p:spPr>
      </p:pic>
      <p:grpSp>
        <p:nvGrpSpPr>
          <p:cNvPr id="30" name="Group 2">
            <a:extLst>
              <a:ext uri="{FF2B5EF4-FFF2-40B4-BE49-F238E27FC236}">
                <a16:creationId xmlns:a16="http://schemas.microsoft.com/office/drawing/2014/main" id="{7BCE70F1-2AED-496E-8EDC-50055A721D1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0A5AD41D-80BF-4DDA-A8F5-530A6CF182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7000" y="8458200"/>
            <a:ext cx="1892300" cy="469900"/>
          </a:xfrm>
          <a:prstGeom prst="rect">
            <a:avLst/>
          </a:prstGeom>
        </p:spPr>
      </p:pic>
      <p:grpSp>
        <p:nvGrpSpPr>
          <p:cNvPr id="32" name="Group 4">
            <a:extLst>
              <a:ext uri="{FF2B5EF4-FFF2-40B4-BE49-F238E27FC236}">
                <a16:creationId xmlns:a16="http://schemas.microsoft.com/office/drawing/2014/main" id="{A83B0BA8-356A-4DBC-9083-F21DC4BD3B2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409DFC2C-5A63-49EF-A8C7-F8B327A11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2700" y="8064500"/>
            <a:ext cx="1612900" cy="469900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9BC77B03-2ECC-4A28-AB7F-F343C5770F1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35" name="Picture 7">
            <a:extLst>
              <a:ext uri="{FF2B5EF4-FFF2-40B4-BE49-F238E27FC236}">
                <a16:creationId xmlns:a16="http://schemas.microsoft.com/office/drawing/2014/main" id="{151DA315-D394-4959-893E-AE8B863347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8064500"/>
            <a:ext cx="2959100" cy="469900"/>
          </a:xfrm>
          <a:prstGeom prst="rect">
            <a:avLst/>
          </a:prstGeom>
        </p:spPr>
      </p:pic>
      <p:grpSp>
        <p:nvGrpSpPr>
          <p:cNvPr id="36" name="Group 8">
            <a:extLst>
              <a:ext uri="{FF2B5EF4-FFF2-40B4-BE49-F238E27FC236}">
                <a16:creationId xmlns:a16="http://schemas.microsoft.com/office/drawing/2014/main" id="{25FB8DF6-B110-4D3D-9EDF-FCF093AD370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37" name="Picture 9">
            <a:extLst>
              <a:ext uri="{FF2B5EF4-FFF2-40B4-BE49-F238E27FC236}">
                <a16:creationId xmlns:a16="http://schemas.microsoft.com/office/drawing/2014/main" id="{E800F6B3-966C-4075-839D-F1DAC07E2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83400" y="8458200"/>
            <a:ext cx="2146300" cy="469900"/>
          </a:xfrm>
          <a:prstGeom prst="rect">
            <a:avLst/>
          </a:prstGeom>
        </p:spPr>
      </p:pic>
      <p:grpSp>
        <p:nvGrpSpPr>
          <p:cNvPr id="38" name="Group 10">
            <a:extLst>
              <a:ext uri="{FF2B5EF4-FFF2-40B4-BE49-F238E27FC236}">
                <a16:creationId xmlns:a16="http://schemas.microsoft.com/office/drawing/2014/main" id="{8EED098E-219F-44A4-A5DA-950B54BFF27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39" name="Picture 11">
            <a:extLst>
              <a:ext uri="{FF2B5EF4-FFF2-40B4-BE49-F238E27FC236}">
                <a16:creationId xmlns:a16="http://schemas.microsoft.com/office/drawing/2014/main" id="{FD640041-8212-4D2E-8184-E3495114FD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8483600"/>
            <a:ext cx="4064000" cy="469900"/>
          </a:xfrm>
          <a:prstGeom prst="rect">
            <a:avLst/>
          </a:prstGeom>
        </p:spPr>
      </p:pic>
      <p:grpSp>
        <p:nvGrpSpPr>
          <p:cNvPr id="40" name="Group 12">
            <a:extLst>
              <a:ext uri="{FF2B5EF4-FFF2-40B4-BE49-F238E27FC236}">
                <a16:creationId xmlns:a16="http://schemas.microsoft.com/office/drawing/2014/main" id="{EACB5DF4-052C-4BEC-99CA-937DF1681AF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2147483647" y="2147483647"/>
            <a:chExt cx="2147483647" cy="2147483647"/>
          </a:xfrm>
        </p:grpSpPr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5A82CFDF-4754-4AD9-8F81-A7B679EB71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8102600"/>
            <a:ext cx="2006600" cy="469900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CCD8E13E-D7F2-486D-84B8-5ED97F18DD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6900" y="7620000"/>
            <a:ext cx="1466850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4635500"/>
            <a:ext cx="381000" cy="330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4267200"/>
            <a:ext cx="3733800" cy="2019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800" y="4394200"/>
            <a:ext cx="609600" cy="4445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8300" y="4305300"/>
            <a:ext cx="6172200" cy="21971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1300" y="4000500"/>
            <a:ext cx="9283700" cy="41656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2800" y="5143500"/>
            <a:ext cx="4838700" cy="30226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14900" y="9271000"/>
            <a:ext cx="9144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7100" y="42799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7800" y="3911600"/>
            <a:ext cx="3797300" cy="2019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7100" y="4038600"/>
            <a:ext cx="609600" cy="4445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7500" y="5232400"/>
            <a:ext cx="4254500" cy="9906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7900" y="4203700"/>
            <a:ext cx="2387600" cy="42926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0700" y="7137400"/>
            <a:ext cx="5029200" cy="1066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1200" y="6210300"/>
            <a:ext cx="1968500" cy="15748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9900" y="6451600"/>
            <a:ext cx="5448300" cy="1460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61700" y="5676900"/>
            <a:ext cx="1866900" cy="1104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14900" y="9271000"/>
            <a:ext cx="9271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800" y="46355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4267200"/>
            <a:ext cx="2514600" cy="2019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394200"/>
            <a:ext cx="609600" cy="4445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1900" y="4165600"/>
            <a:ext cx="4203700" cy="4318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88600" y="5753100"/>
            <a:ext cx="4610100" cy="1460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36300" y="4965700"/>
            <a:ext cx="2692400" cy="1574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7600" y="9283700"/>
            <a:ext cx="8890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-4969510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3810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38100"/>
            <a:ext cx="10287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7119600" cy="1009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0" y="27813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0386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0700"/>
            <a:ext cx="279400" cy="279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0" y="4038600"/>
            <a:ext cx="939800" cy="93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6057900"/>
            <a:ext cx="939800" cy="93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372600"/>
            <a:ext cx="279400" cy="279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0000">
            <a:off x="419100" y="8039100"/>
            <a:ext cx="2019300" cy="2032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40000">
            <a:off x="15836900" y="7988300"/>
            <a:ext cx="1689100" cy="180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15290800" y="939800"/>
            <a:ext cx="1917700" cy="1930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3300" y="1574800"/>
            <a:ext cx="17818100" cy="34671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470027000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0" y="3733800"/>
            <a:ext cx="12522200" cy="38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6500" y="4483100"/>
            <a:ext cx="381000" cy="330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7200" y="4114800"/>
            <a:ext cx="3556000" cy="2019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6500" y="4241800"/>
            <a:ext cx="609600" cy="4445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000" y="4724400"/>
            <a:ext cx="3975100" cy="10922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2900" y="6172200"/>
            <a:ext cx="5334000" cy="2527300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02900" y="3975100"/>
            <a:ext cx="5321300" cy="22987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0100" y="5918200"/>
            <a:ext cx="8267700" cy="1981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14900" y="9283700"/>
            <a:ext cx="914400" cy="133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</Words>
  <Application>Microsoft Office PowerPoint</Application>
  <PresentationFormat>사용자 지정</PresentationFormat>
  <Paragraphs>2</Paragraphs>
  <Slides>17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ASU</cp:lastModifiedBy>
  <cp:revision>8</cp:revision>
  <dcterms:created xsi:type="dcterms:W3CDTF">2006-08-16T00:00:00Z</dcterms:created>
  <dcterms:modified xsi:type="dcterms:W3CDTF">2025-11-12T07:48:22Z</dcterms:modified>
</cp:coreProperties>
</file>