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210 OmniGothic 04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6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1.png" Type="http://schemas.openxmlformats.org/officeDocument/2006/relationships/image"/><Relationship Id="rId6" Target="../media/image14.png" Type="http://schemas.openxmlformats.org/officeDocument/2006/relationships/image"/><Relationship Id="rId7" Target="../media/image6.png" Type="http://schemas.openxmlformats.org/officeDocument/2006/relationships/image"/><Relationship Id="rId8" Target="../media/image15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6400" y="7429500"/>
            <a:ext cx="4965700" cy="2222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9563100"/>
            <a:ext cx="18338800" cy="825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087100" y="3149600"/>
            <a:ext cx="6400800" cy="7137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840000">
            <a:off x="11125200" y="2425700"/>
            <a:ext cx="939800" cy="1574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38200" y="3378200"/>
            <a:ext cx="10312400" cy="1816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1259"/>
              </a:lnSpc>
            </a:pPr>
            <a:r>
              <a:rPr lang="en-US" sz="10200" b="false" i="false" u="none" strike="noStrike">
                <a:solidFill>
                  <a:srgbClr val="409645"/>
                </a:solidFill>
                <a:latin typeface="210 OmniGothic 040"/>
              </a:rPr>
              <a:t>Aura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" y="5816600"/>
            <a:ext cx="10020300" cy="431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책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읽고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공유하고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함께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지식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쌓자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0900" y="5181600"/>
            <a:ext cx="7569200" cy="431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Aura | 202351013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신유림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(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팀장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), 202251008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박보연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목차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3300" y="5270500"/>
            <a:ext cx="38227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21300" y="1828800"/>
            <a:ext cx="5715000" cy="255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295900" y="18796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42000" y="27051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ReadUS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소개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환경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54700" y="32893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플랫폼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정의와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목적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PHP, phpMyAdmin, VS Code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08600" y="4584700"/>
            <a:ext cx="5715000" cy="25527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5283200" y="46355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29300" y="54610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이달의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42000" y="60452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선정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기준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관리자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등록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프로세스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08600" y="7327900"/>
            <a:ext cx="5715000" cy="25527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5283200" y="73787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829300" y="82042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소셜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도서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추천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42000" y="87884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친구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추가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맞춤형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추천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69700" y="1828800"/>
            <a:ext cx="5715000" cy="25527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1544300" y="18796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90400" y="27051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회원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관리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시스템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90400" y="32893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회원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정보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수정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회원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탈퇴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프로세스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57000" y="4584700"/>
            <a:ext cx="5715000" cy="2552700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1531600" y="46355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077700" y="54610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개인화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독서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경험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090400" y="60452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책갈피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메모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시스템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57000" y="7327900"/>
            <a:ext cx="5715000" cy="2552700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1531600" y="73787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963400" y="80010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ReadUS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추후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계획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63400" y="85598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ReadUS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후기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674600" y="1028700"/>
            <a:ext cx="3962400" cy="2451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1800" y="2286000"/>
            <a:ext cx="20447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930400" y="1270000"/>
            <a:ext cx="10096500" cy="939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ReadUS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소개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30400" y="2603500"/>
            <a:ext cx="100203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RedUS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“Read”(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읽다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)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“US”(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우리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)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합친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말로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 </a:t>
            </a:r>
          </a:p>
          <a:p>
            <a:pPr algn="l" lvl="0">
              <a:lnSpc>
                <a:spcPct val="124499"/>
              </a:lnSpc>
            </a:pP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모두가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함께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읽고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지식을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나누는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공간이라는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의미를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담고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있습니다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82700" y="3784600"/>
            <a:ext cx="6375400" cy="5765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267700" y="4114800"/>
            <a:ext cx="88011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PHP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기반의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혁신적인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도서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플랫폼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80400" y="4737100"/>
            <a:ext cx="87884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PHP: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서버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사이드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스크립팅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언어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phpMyAdmin: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데이터베이스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관리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도구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VS Code: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효율적인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코드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편집기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중심의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직관적인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인터페이스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67700" y="7289800"/>
            <a:ext cx="88011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환경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주요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특징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80400" y="7912100"/>
            <a:ext cx="87884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개인화된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독서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경험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제공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소셜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네트워킹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통합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추천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시스템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구현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반응형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웹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디자인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적용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4100" y="2159000"/>
            <a:ext cx="5702300" cy="3454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75500" y="5994400"/>
            <a:ext cx="10058400" cy="345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회원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관리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시스템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54100" y="5994400"/>
            <a:ext cx="5702300" cy="3454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505700" y="6756400"/>
            <a:ext cx="94488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회원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정보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보호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정책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05700" y="7378700"/>
            <a:ext cx="94488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회원가입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입력한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비밀번호는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데이터베이스에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암호화되어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저장되며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본인도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직접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확인할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없습니다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이는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보안을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강화하고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개인정보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유출을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방지하기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위한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조치로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관리자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또한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사용자의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비밀번호를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열람할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없습니다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75500" y="2159000"/>
            <a:ext cx="10058400" cy="3454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7505700" y="2921000"/>
            <a:ext cx="94488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회원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정보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수정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탈퇴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프로세스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05700" y="3543300"/>
            <a:ext cx="94488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간편한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회원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정보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수정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인터페이스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탈퇴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데이터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처리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정책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명확화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4100" y="1981200"/>
            <a:ext cx="5181600" cy="309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40500" y="1981200"/>
            <a:ext cx="5207000" cy="309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26900" y="1981200"/>
            <a:ext cx="5207000" cy="3098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28700" y="5422900"/>
            <a:ext cx="5207000" cy="40386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27400" y="5143500"/>
            <a:ext cx="609600" cy="609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2893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540500" y="5422900"/>
            <a:ext cx="5207000" cy="40386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39200" y="5143500"/>
            <a:ext cx="609600" cy="6096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8138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026900" y="5435600"/>
            <a:ext cx="5207000" cy="40132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325600" y="5143500"/>
            <a:ext cx="609600" cy="6096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43002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3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이달의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책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기능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320800" y="6032500"/>
            <a:ext cx="4711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이달의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선정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기준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8100" y="6743700"/>
            <a:ext cx="46990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관리자가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직접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선정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베스트셀러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평점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참고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계절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주제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다양성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고려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18300" y="6032500"/>
            <a:ext cx="4978400" cy="3937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이달의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등록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프로세스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(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실제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구현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중신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32600" y="6769100"/>
            <a:ext cx="46990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이달의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책에서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제목과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이미지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등록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-DB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자동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저장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(php + MySQL)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등록된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메인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페이지에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자동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반영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319000" y="5969000"/>
            <a:ext cx="4711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사용자에게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표시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방식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31700" y="6769100"/>
            <a:ext cx="4699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-is_monthly_featured = 1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최신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등록순으로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표시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4100" y="1981200"/>
            <a:ext cx="5181600" cy="309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40500" y="1981200"/>
            <a:ext cx="5207000" cy="309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26900" y="1981200"/>
            <a:ext cx="5207000" cy="3098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28700" y="5422900"/>
            <a:ext cx="5207000" cy="40386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27400" y="5143500"/>
            <a:ext cx="609600" cy="609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2893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540500" y="5422900"/>
            <a:ext cx="5207000" cy="40386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39200" y="5143500"/>
            <a:ext cx="609600" cy="6096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8138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026900" y="5435600"/>
            <a:ext cx="5207000" cy="40132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325600" y="5143500"/>
            <a:ext cx="609600" cy="6096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43002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3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 MyPage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308100" y="5956300"/>
            <a:ext cx="4711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내가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읽은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목록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19200" y="6680200"/>
            <a:ext cx="49530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-DB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에서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ID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기준으로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읽은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책을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조회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제목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저자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출판사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카테고리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정보를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표시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각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책의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정보를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형식으로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보여줌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18300" y="5994400"/>
            <a:ext cx="4978400" cy="3937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책갈피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메모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32600" y="6743700"/>
            <a:ext cx="4686300" cy="1117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사용자가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작성한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조회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제목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평점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내용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표시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리뷰를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삭제할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수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있는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버튼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제공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319000" y="5956300"/>
            <a:ext cx="4711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리뷰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별점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31700" y="6680200"/>
            <a:ext cx="46863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사용자가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책갈피한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책을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조회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제목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저자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출판사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카테고리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표시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읽은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책이나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리뷰처럼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테이블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형식으로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출력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47800" y="1981200"/>
            <a:ext cx="6451600" cy="309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09700" y="5422900"/>
            <a:ext cx="6489700" cy="40386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356100" y="5143500"/>
            <a:ext cx="609600" cy="6096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3307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ReadUS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의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소셜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기능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727200" y="6121400"/>
            <a:ext cx="59309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친구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추가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소셜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네트워크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확장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7200" y="6756400"/>
            <a:ext cx="59182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ReadUS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연결을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강화합니다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: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이메일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또는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사용자명으로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친구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검색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14000" y="2019300"/>
            <a:ext cx="6451600" cy="3098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388600" y="5448300"/>
            <a:ext cx="6489700" cy="4038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407400" y="5003800"/>
            <a:ext cx="1485900" cy="14859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35000" y="5181600"/>
            <a:ext cx="609600" cy="6096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296900" y="52197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93400" y="6146800"/>
            <a:ext cx="59309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친구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간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추천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시스템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06100" y="6819900"/>
            <a:ext cx="5905500" cy="1193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개인화된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책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추천으로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독서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경험을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풍부하게</a:t>
            </a:r>
            <a:r>
              <a:rPr lang="en-US" sz="2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000" b="false" i="false" u="none" strike="noStrike">
                <a:solidFill>
                  <a:srgbClr val="556269"/>
                </a:solidFill>
                <a:ea typeface="ONE Mobile OTF Regular"/>
              </a:rPr>
              <a:t>합니다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친구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간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직접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추천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516100" y="1295400"/>
            <a:ext cx="2590800" cy="27686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30300" y="4140200"/>
            <a:ext cx="3708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FFFFFF"/>
                </a:solidFill>
                <a:ea typeface="ONE Mobile OTF Bold"/>
              </a:rPr>
              <a:t>직관적</a:t>
            </a:r>
            <a:r>
              <a:rPr lang="en-US" sz="2700" b="false" i="false" u="none" strike="noStrike">
                <a:solidFill>
                  <a:srgbClr val="FFFFFF"/>
                </a:solidFill>
                <a:latin typeface="ONE Mobile OTF Bold"/>
              </a:rPr>
              <a:t> UI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38200" y="4140200"/>
            <a:ext cx="36195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FFFFFF"/>
                </a:solidFill>
                <a:ea typeface="ONE Mobile OTF Bold"/>
              </a:rPr>
              <a:t>사용자</a:t>
            </a:r>
            <a:r>
              <a:rPr lang="en-US" sz="2700" b="false" i="false" u="none" strike="noStrike">
                <a:solidFill>
                  <a:srgbClr val="FFFFFF"/>
                </a:solidFill>
                <a:latin typeface="ONE Mobile OTF Bold"/>
              </a:rPr>
              <a:t> </a:t>
            </a:r>
            <a:r>
              <a:rPr lang="ko-KR" sz="2700" b="false" i="false" u="none" strike="noStrike">
                <a:solidFill>
                  <a:srgbClr val="FFFFFF"/>
                </a:solidFill>
                <a:ea typeface="ONE Mobile OTF Bold"/>
              </a:rPr>
              <a:t>피드백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947400" y="406400"/>
            <a:ext cx="736600" cy="965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700" y="3124200"/>
            <a:ext cx="20447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473200" y="3302000"/>
            <a:ext cx="12852400" cy="939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ReadUS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개발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후기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(PHP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사용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87500" y="4876800"/>
            <a:ext cx="12788900" cy="546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PHP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회원가입과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로그인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기능을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직접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만들어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보면서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웹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개발의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기본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흐름을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이해했다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MySQL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과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연동해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도서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정보와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사용자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데이터를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효과적으로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관리할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수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있었다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검색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기능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구현으로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사용자가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원하는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책을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쉽게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찾는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방법을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배웠다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폼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입력값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처리와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데이터베이스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저장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과정을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경험하며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실무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감각이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생겼다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오류가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날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때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직접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고치면서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문제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해결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능력이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많이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늘었다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1800" b="false" i="false" u="none" strike="noStrike">
                <a:solidFill>
                  <a:srgbClr val="000000"/>
                </a:solidFill>
                <a:latin typeface="ONE Mobile OTF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1800" b="false" i="false" u="none" strike="noStrike">
                <a:solidFill>
                  <a:srgbClr val="000000"/>
                </a:solidFill>
                <a:latin typeface="ONE Mobile OTF Regular"/>
              </a:rPr>
              <a:t/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73200" y="1358900"/>
            <a:ext cx="12852400" cy="939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ReadUS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추후</a:t>
            </a: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409645"/>
                </a:solidFill>
                <a:ea typeface="210 OmniGothic 040"/>
              </a:rPr>
              <a:t>계획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85900" y="2552700"/>
            <a:ext cx="127889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카카오페이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결제창은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추후에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구현할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BareunDotumPro 1"/>
              </a:rPr>
              <a:t>예정입니다</a:t>
            </a:r>
            <a:r>
              <a:rPr lang="en-US" sz="28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55800" y="2705100"/>
            <a:ext cx="14389100" cy="5473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0" y="7061200"/>
            <a:ext cx="6921500" cy="35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7162800"/>
            <a:ext cx="7861300" cy="350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438400" y="4737100"/>
            <a:ext cx="13474700" cy="1778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00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Q &amp; A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6100" y="1282700"/>
            <a:ext cx="9652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85900" y="8128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409645"/>
                </a:solidFill>
                <a:latin typeface="210 OmniGothic 040"/>
              </a:rPr>
              <a:t>ReadUS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