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90.png"/><Relationship Id="rId18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89.png"/><Relationship Id="rId17" Type="http://schemas.openxmlformats.org/officeDocument/2006/relationships/image" Target="../media/image72.png"/><Relationship Id="rId2" Type="http://schemas.openxmlformats.org/officeDocument/2006/relationships/image" Target="../media/image8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88.png"/><Relationship Id="rId5" Type="http://schemas.openxmlformats.org/officeDocument/2006/relationships/image" Target="../media/image63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" Type="http://schemas.openxmlformats.org/officeDocument/2006/relationships/image" Target="../media/image36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5" Type="http://schemas.openxmlformats.org/officeDocument/2006/relationships/image" Target="../media/image48.png"/><Relationship Id="rId10" Type="http://schemas.openxmlformats.org/officeDocument/2006/relationships/image" Target="../media/image97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1.png"/><Relationship Id="rId2" Type="http://schemas.openxmlformats.org/officeDocument/2006/relationships/image" Target="../media/image7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70.png"/><Relationship Id="rId5" Type="http://schemas.openxmlformats.org/officeDocument/2006/relationships/image" Target="../media/image63.png"/><Relationship Id="rId15" Type="http://schemas.openxmlformats.org/officeDocument/2006/relationships/image" Target="../media/image77.png"/><Relationship Id="rId10" Type="http://schemas.openxmlformats.org/officeDocument/2006/relationships/image" Target="../media/image75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0" y="0"/>
            <a:ext cx="9918700" cy="13716000"/>
          </a:xfrm>
          <a:prstGeom prst="rect">
            <a:avLst/>
          </a:prstGeom>
          <a:effectLst>
            <a:outerShdw dist="305349" dir="2700000">
              <a:srgbClr val="5571FF">
                <a:alpha val="10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1841500"/>
            <a:ext cx="9372600" cy="588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7531100"/>
            <a:ext cx="9486900" cy="1841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2522200"/>
            <a:ext cx="5562600" cy="67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660400"/>
            <a:ext cx="5562600" cy="673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7023100"/>
            <a:ext cx="9486900" cy="2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5300"/>
            <a:ext cx="137160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0" y="609600"/>
            <a:ext cx="5753100" cy="2374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3063200" y="9817100"/>
            <a:ext cx="2133600" cy="52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6300" y="3175000"/>
            <a:ext cx="6883400" cy="1549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400" y="4445000"/>
            <a:ext cx="4025900" cy="177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" y="7226300"/>
            <a:ext cx="13487400" cy="1790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8300" y="8991600"/>
            <a:ext cx="10439400" cy="901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300" y="9982200"/>
            <a:ext cx="10439400" cy="901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8300" y="10883900"/>
            <a:ext cx="10439400" cy="901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alphaModFix amt="34000"/>
          </a:blip>
          <a:stretch>
            <a:fillRect/>
          </a:stretch>
        </p:blipFill>
        <p:spPr>
          <a:xfrm>
            <a:off x="13716000" y="-12700"/>
            <a:ext cx="10668000" cy="137414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23063200" y="9779000"/>
            <a:ext cx="2133600" cy="596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제목을-입력해주세요_">
            <a:hlinkClick r:id="" action="ppaction://media"/>
            <a:extLst>
              <a:ext uri="{FF2B5EF4-FFF2-40B4-BE49-F238E27FC236}">
                <a16:creationId xmlns:a16="http://schemas.microsoft.com/office/drawing/2014/main" id="{711A8D9B-4DB4-0F4E-8DF6-F57FD5F2C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4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0"/>
            <a:ext cx="2298700" cy="2298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664200" cy="13716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1400" y="10579100"/>
            <a:ext cx="6781800" cy="3924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100" y="-787400"/>
            <a:ext cx="6781800" cy="3924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1000" y="4076700"/>
            <a:ext cx="5562600" cy="5549900"/>
          </a:xfrm>
          <a:prstGeom prst="rect">
            <a:avLst/>
          </a:prstGeom>
          <a:effectLst>
            <a:outerShdw blurRad="138808" dir="14220000">
              <a:srgbClr val="000000">
                <a:alpha val="32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700" y="1117600"/>
            <a:ext cx="3060700" cy="1181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-165100" y="5473700"/>
            <a:ext cx="72390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955800" y="10833100"/>
            <a:ext cx="7188200" cy="12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700" y="6337300"/>
            <a:ext cx="7912100" cy="8636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5700" y="7315200"/>
            <a:ext cx="7912100" cy="812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700" y="8255000"/>
            <a:ext cx="7912100" cy="812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5700" y="9182100"/>
            <a:ext cx="7912100" cy="812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200" y="6692900"/>
            <a:ext cx="139700" cy="139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200" y="7645400"/>
            <a:ext cx="139700" cy="139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200" y="8572500"/>
            <a:ext cx="139700" cy="139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1200" y="9512300"/>
            <a:ext cx="139700" cy="1397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400" y="3136900"/>
            <a:ext cx="5321300" cy="157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1600" y="10579100"/>
            <a:ext cx="3416300" cy="3416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-1714500"/>
            <a:ext cx="14706600" cy="14706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8864600"/>
            <a:ext cx="16294100" cy="120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3009900"/>
            <a:ext cx="9372600" cy="5092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8204200"/>
            <a:ext cx="13627100" cy="1714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660400"/>
            <a:ext cx="5562600" cy="673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7835900"/>
            <a:ext cx="94869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00" y="266700"/>
            <a:ext cx="4660900" cy="1930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654800" y="12801600"/>
            <a:ext cx="135255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00" y="12573000"/>
            <a:ext cx="6705600" cy="482600"/>
          </a:xfrm>
          <a:prstGeom prst="rect">
            <a:avLst/>
          </a:prstGeom>
          <a:effectLst>
            <a:outerShdw dist="23446" dir="2700000">
              <a:srgbClr val="000000">
                <a:alpha val="40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65300" y="0"/>
            <a:ext cx="9918700" cy="13716000"/>
          </a:xfrm>
          <a:prstGeom prst="rect">
            <a:avLst/>
          </a:prstGeom>
          <a:effectLst>
            <a:outerShdw dist="305349" dir="2700000">
              <a:srgbClr val="5571FF">
                <a:alpha val="10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6388100"/>
            <a:ext cx="6578600" cy="6311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0" y="6388100"/>
            <a:ext cx="7429500" cy="6311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8100"/>
            <a:ext cx="7404100" cy="6311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100" y="6388100"/>
            <a:ext cx="2362200" cy="631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7100" y="12852400"/>
            <a:ext cx="2197100" cy="698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0000">
            <a:off x="711200" y="660400"/>
            <a:ext cx="254000" cy="254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0000">
            <a:off x="711200" y="1257300"/>
            <a:ext cx="254000" cy="254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00000">
            <a:off x="711200" y="1854200"/>
            <a:ext cx="254000" cy="254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00" y="533400"/>
            <a:ext cx="4152900" cy="495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3700" y="863600"/>
            <a:ext cx="10896600" cy="2933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9900" y="3759200"/>
            <a:ext cx="5676900" cy="187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104394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600" y="11671300"/>
            <a:ext cx="6565900" cy="469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2527300" y="6604000"/>
            <a:ext cx="6718300" cy="50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8199100" y="6629400"/>
            <a:ext cx="8407400" cy="46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6400" y="3594100"/>
            <a:ext cx="2298700" cy="635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300" y="10325100"/>
            <a:ext cx="5359400" cy="76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3700" y="2654300"/>
            <a:ext cx="4737100" cy="5918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03700" y="8559800"/>
            <a:ext cx="4737100" cy="2501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4000" y="2654300"/>
            <a:ext cx="9017000" cy="840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6400" y="2717800"/>
            <a:ext cx="8293100" cy="8293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7300" y="7988300"/>
            <a:ext cx="6565900" cy="2260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7300" y="1028700"/>
            <a:ext cx="15163800" cy="1752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7300" y="2717800"/>
            <a:ext cx="15163800" cy="1752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7300" y="4470400"/>
            <a:ext cx="151638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100" y="3860800"/>
            <a:ext cx="11417300" cy="698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100" y="3149600"/>
            <a:ext cx="11645900" cy="7239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0" y="0"/>
            <a:ext cx="3009900" cy="3009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1300" y="9982200"/>
            <a:ext cx="3225800" cy="4203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1000" y="9004300"/>
            <a:ext cx="304800" cy="30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27800" y="12801600"/>
            <a:ext cx="136525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8000" y="3619500"/>
            <a:ext cx="190500" cy="190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0800000">
            <a:off x="647700" y="698500"/>
            <a:ext cx="75311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11709400" y="698500"/>
            <a:ext cx="11772900" cy="12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5200" y="7327900"/>
            <a:ext cx="6654800" cy="3073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300" y="12573000"/>
            <a:ext cx="6705600" cy="533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00700" y="2374900"/>
            <a:ext cx="2705100" cy="2692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alphaModFix amt="17000"/>
          </a:blip>
          <a:stretch>
            <a:fillRect/>
          </a:stretch>
        </p:blipFill>
        <p:spPr>
          <a:xfrm>
            <a:off x="2235200" y="889000"/>
            <a:ext cx="2476500" cy="4267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46000" y="5740400"/>
            <a:ext cx="5880100" cy="2324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5200" y="4876800"/>
            <a:ext cx="6451600" cy="2095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4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0"/>
            <a:ext cx="2298700" cy="2298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664200" cy="13716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1400" y="10579100"/>
            <a:ext cx="6781800" cy="3924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100" y="-787400"/>
            <a:ext cx="6781800" cy="3924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1000" y="4076700"/>
            <a:ext cx="5562600" cy="5549900"/>
          </a:xfrm>
          <a:prstGeom prst="rect">
            <a:avLst/>
          </a:prstGeom>
          <a:effectLst>
            <a:outerShdw blurRad="138808" dir="14220000">
              <a:srgbClr val="000000">
                <a:alpha val="32000"/>
              </a:srgb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2425700"/>
            <a:ext cx="6299200" cy="2971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6100" y="1016000"/>
            <a:ext cx="2501900" cy="1155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-165100" y="5473700"/>
            <a:ext cx="7239000" cy="12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400" y="6375400"/>
            <a:ext cx="7899400" cy="800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400" y="9575800"/>
            <a:ext cx="7912100" cy="1498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1400" y="7620000"/>
            <a:ext cx="9829800" cy="1498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900" y="6692900"/>
            <a:ext cx="139700" cy="139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500" y="7912100"/>
            <a:ext cx="139700" cy="139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500" y="9817100"/>
            <a:ext cx="139700" cy="139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1076A6BB-647F-A863-D881-3E40176142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-25400"/>
            <a:ext cx="24460200" cy="1375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3169900" y="1371600"/>
            <a:ext cx="10134600" cy="11290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9359900"/>
            <a:ext cx="5080000" cy="3175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9359900"/>
            <a:ext cx="5080000" cy="317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00" y="3035300"/>
            <a:ext cx="8674100" cy="1168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00" y="6388100"/>
            <a:ext cx="8674100" cy="1168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6200" y="5207000"/>
            <a:ext cx="8394700" cy="331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200" y="977900"/>
            <a:ext cx="5105400" cy="1905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5100" y="4508500"/>
            <a:ext cx="9156700" cy="1638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5100" y="7962900"/>
            <a:ext cx="9156700" cy="723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47800" y="4330700"/>
            <a:ext cx="7442200" cy="12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447800" y="7734300"/>
            <a:ext cx="7442200" cy="12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5300"/>
            <a:ext cx="137160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0" y="609600"/>
            <a:ext cx="5753100" cy="2374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3063200" y="9817100"/>
            <a:ext cx="2133600" cy="52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6300" y="3175000"/>
            <a:ext cx="6883400" cy="1549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400" y="4597400"/>
            <a:ext cx="4025900" cy="1473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" y="7505700"/>
            <a:ext cx="13487400" cy="2654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alphaModFix amt="34000"/>
          </a:blip>
          <a:stretch>
            <a:fillRect/>
          </a:stretch>
        </p:blipFill>
        <p:spPr>
          <a:xfrm>
            <a:off x="13716000" y="-12700"/>
            <a:ext cx="10668000" cy="13741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23063200" y="9779000"/>
            <a:ext cx="2133600" cy="596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300" y="10439400"/>
            <a:ext cx="1043940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5300"/>
            <a:ext cx="137160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100" y="609600"/>
            <a:ext cx="5753100" cy="2374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3063200" y="9817100"/>
            <a:ext cx="2133600" cy="52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6300" y="3175000"/>
            <a:ext cx="6883400" cy="1549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400" y="4495800"/>
            <a:ext cx="4025900" cy="1676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alphaModFix amt="34000"/>
          </a:blip>
          <a:stretch>
            <a:fillRect/>
          </a:stretch>
        </p:blipFill>
        <p:spPr>
          <a:xfrm>
            <a:off x="13716000" y="-12700"/>
            <a:ext cx="10668000" cy="13741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3300" y="-12700"/>
            <a:ext cx="546100" cy="13741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126700" y="2781300"/>
            <a:ext cx="1993900" cy="60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2174200" y="6273800"/>
            <a:ext cx="3911600" cy="6096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23063200" y="9779000"/>
            <a:ext cx="2133600" cy="596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41600" y="5219700"/>
            <a:ext cx="6896100" cy="2717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00" y="7543800"/>
            <a:ext cx="13487400" cy="1638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300" y="9385300"/>
            <a:ext cx="10439400" cy="1003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8300" y="10287000"/>
            <a:ext cx="10439400" cy="1003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0" y="558800"/>
            <a:ext cx="9855200" cy="1028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816100"/>
            <a:ext cx="21132800" cy="2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950" y="6642100"/>
            <a:ext cx="14173200" cy="2222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50" y="8766175"/>
            <a:ext cx="14173200" cy="2222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900" y="10833100"/>
            <a:ext cx="14173200" cy="2184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900" y="2298700"/>
            <a:ext cx="14173200" cy="2311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1900" y="4406900"/>
            <a:ext cx="14173200" cy="2336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사용자 지정</PresentationFormat>
  <Paragraphs>0</Paragraphs>
  <Slides>15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seungjoo moon</dc:creator>
  <cp:lastModifiedBy>seungjoo moon</cp:lastModifiedBy>
  <cp:revision>3</cp:revision>
  <dcterms:created xsi:type="dcterms:W3CDTF">2006-08-16T00:00:00Z</dcterms:created>
  <dcterms:modified xsi:type="dcterms:W3CDTF">2025-11-12T06:41:40Z</dcterms:modified>
</cp:coreProperties>
</file>