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7"/>
  </p:notesMasterIdLst>
  <p:sldIdLst>
    <p:sldId id="256" r:id="rId2"/>
    <p:sldId id="273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1" r:id="rId16"/>
  </p:sldIdLst>
  <p:sldSz cx="12192000" cy="6858000"/>
  <p:notesSz cx="6858000" cy="9144000"/>
  <p:embeddedFontLst>
    <p:embeddedFont>
      <p:font typeface="ADLaM Display" panose="02010000000000000000" pitchFamily="2" charset="0"/>
      <p:regular r:id="rId18"/>
    </p:embeddedFont>
    <p:embeddedFont>
      <p:font typeface="Lato" panose="020F0502020204030203" pitchFamily="34" charset="0"/>
      <p:regular r:id="rId19"/>
      <p:bold r:id="rId20"/>
      <p:italic r:id="rId21"/>
      <p:boldItalic r:id="rId22"/>
    </p:embeddedFont>
    <p:embeddedFont>
      <p:font typeface="Poppins" panose="00000500000000000000" pitchFamily="2" charset="0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45782E1-4FBE-7935-8A49-DCFF387E12AE}" v="806" dt="2025-11-12T09:20:54.106"/>
    <p1510:client id="{D9BECBD0-BE44-A736-CA5F-A3ED0BE2383A}" v="758" dt="2025-11-12T08:11:23.800"/>
    <p1510:client id="{DA391DAC-C70B-8E32-BE8D-4630995ABC1B}" v="514" dt="2025-11-12T08:35:37.212"/>
  </p1510:revLst>
</p1510:revInfo>
</file>

<file path=ppt/tableStyles.xml><?xml version="1.0" encoding="utf-8"?>
<a:tblStyleLst xmlns:a="http://schemas.openxmlformats.org/drawingml/2006/main" def="{1A6E7F13-02D1-4835-B7D2-12D7A35CB9B4}">
  <a:tblStyle styleId="{1A6E7F13-02D1-4835-B7D2-12D7A35CB9B4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tcBdr/>
        <a:fill>
          <a:solidFill>
            <a:srgbClr val="CFD7E7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FD7E7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160"/>
        <p:guide pos="288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김형준" userId="S::rjadmsqka19@ansan.ac.kr::04156cd7-4fb3-496a-8c9e-1e7a55231d3c" providerId="AD" clId="Web-{D9BECBD0-BE44-A736-CA5F-A3ED0BE2383A}"/>
    <pc:docChg chg="addSld delSld modSld sldOrd">
      <pc:chgData name="김형준" userId="S::rjadmsqka19@ansan.ac.kr::04156cd7-4fb3-496a-8c9e-1e7a55231d3c" providerId="AD" clId="Web-{D9BECBD0-BE44-A736-CA5F-A3ED0BE2383A}" dt="2025-11-12T08:11:23.800" v="479"/>
      <pc:docMkLst>
        <pc:docMk/>
      </pc:docMkLst>
      <pc:sldChg chg="modSp">
        <pc:chgData name="김형준" userId="S::rjadmsqka19@ansan.ac.kr::04156cd7-4fb3-496a-8c9e-1e7a55231d3c" providerId="AD" clId="Web-{D9BECBD0-BE44-A736-CA5F-A3ED0BE2383A}" dt="2025-11-12T07:36:04.995" v="180" actId="20577"/>
        <pc:sldMkLst>
          <pc:docMk/>
          <pc:sldMk cId="0" sldId="256"/>
        </pc:sldMkLst>
        <pc:spChg chg="mod">
          <ac:chgData name="김형준" userId="S::rjadmsqka19@ansan.ac.kr::04156cd7-4fb3-496a-8c9e-1e7a55231d3c" providerId="AD" clId="Web-{D9BECBD0-BE44-A736-CA5F-A3ED0BE2383A}" dt="2025-11-12T07:36:04.995" v="180" actId="20577"/>
          <ac:spMkLst>
            <pc:docMk/>
            <pc:sldMk cId="0" sldId="256"/>
            <ac:spMk id="85" creationId="{00000000-0000-0000-0000-000000000000}"/>
          </ac:spMkLst>
        </pc:spChg>
        <pc:spChg chg="mod">
          <ac:chgData name="김형준" userId="S::rjadmsqka19@ansan.ac.kr::04156cd7-4fb3-496a-8c9e-1e7a55231d3c" providerId="AD" clId="Web-{D9BECBD0-BE44-A736-CA5F-A3ED0BE2383A}" dt="2025-11-12T07:35:54.712" v="173" actId="20577"/>
          <ac:spMkLst>
            <pc:docMk/>
            <pc:sldMk cId="0" sldId="256"/>
            <ac:spMk id="86" creationId="{00000000-0000-0000-0000-000000000000}"/>
          </ac:spMkLst>
        </pc:spChg>
      </pc:sldChg>
      <pc:sldChg chg="modSp">
        <pc:chgData name="김형준" userId="S::rjadmsqka19@ansan.ac.kr::04156cd7-4fb3-496a-8c9e-1e7a55231d3c" providerId="AD" clId="Web-{D9BECBD0-BE44-A736-CA5F-A3ED0BE2383A}" dt="2025-11-12T07:36:35.798" v="184" actId="20577"/>
        <pc:sldMkLst>
          <pc:docMk/>
          <pc:sldMk cId="0" sldId="257"/>
        </pc:sldMkLst>
        <pc:spChg chg="mod">
          <ac:chgData name="김형준" userId="S::rjadmsqka19@ansan.ac.kr::04156cd7-4fb3-496a-8c9e-1e7a55231d3c" providerId="AD" clId="Web-{D9BECBD0-BE44-A736-CA5F-A3ED0BE2383A}" dt="2025-11-12T07:36:35.798" v="184" actId="20577"/>
          <ac:spMkLst>
            <pc:docMk/>
            <pc:sldMk cId="0" sldId="257"/>
            <ac:spMk id="92" creationId="{00000000-0000-0000-0000-000000000000}"/>
          </ac:spMkLst>
        </pc:spChg>
        <pc:spChg chg="mod">
          <ac:chgData name="김형준" userId="S::rjadmsqka19@ansan.ac.kr::04156cd7-4fb3-496a-8c9e-1e7a55231d3c" providerId="AD" clId="Web-{D9BECBD0-BE44-A736-CA5F-A3ED0BE2383A}" dt="2025-11-12T07:34:28.506" v="159" actId="1076"/>
          <ac:spMkLst>
            <pc:docMk/>
            <pc:sldMk cId="0" sldId="257"/>
            <ac:spMk id="93" creationId="{00000000-0000-0000-0000-000000000000}"/>
          </ac:spMkLst>
        </pc:spChg>
      </pc:sldChg>
      <pc:sldChg chg="addSp delSp modSp">
        <pc:chgData name="김형준" userId="S::rjadmsqka19@ansan.ac.kr::04156cd7-4fb3-496a-8c9e-1e7a55231d3c" providerId="AD" clId="Web-{D9BECBD0-BE44-A736-CA5F-A3ED0BE2383A}" dt="2025-11-12T08:08:38.714" v="414" actId="1076"/>
        <pc:sldMkLst>
          <pc:docMk/>
          <pc:sldMk cId="0" sldId="258"/>
        </pc:sldMkLst>
        <pc:spChg chg="add mod">
          <ac:chgData name="김형준" userId="S::rjadmsqka19@ansan.ac.kr::04156cd7-4fb3-496a-8c9e-1e7a55231d3c" providerId="AD" clId="Web-{D9BECBD0-BE44-A736-CA5F-A3ED0BE2383A}" dt="2025-11-12T07:27:28.007" v="101" actId="20577"/>
          <ac:spMkLst>
            <pc:docMk/>
            <pc:sldMk cId="0" sldId="258"/>
            <ac:spMk id="3" creationId="{77DCCFD2-619B-6AD7-0719-D97B736010BE}"/>
          </ac:spMkLst>
        </pc:spChg>
        <pc:spChg chg="mod">
          <ac:chgData name="김형준" userId="S::rjadmsqka19@ansan.ac.kr::04156cd7-4fb3-496a-8c9e-1e7a55231d3c" providerId="AD" clId="Web-{D9BECBD0-BE44-A736-CA5F-A3ED0BE2383A}" dt="2025-11-12T07:35:36.476" v="168" actId="20577"/>
          <ac:spMkLst>
            <pc:docMk/>
            <pc:sldMk cId="0" sldId="258"/>
            <ac:spMk id="100" creationId="{00000000-0000-0000-0000-000000000000}"/>
          </ac:spMkLst>
        </pc:spChg>
        <pc:spChg chg="mod">
          <ac:chgData name="김형준" userId="S::rjadmsqka19@ansan.ac.kr::04156cd7-4fb3-496a-8c9e-1e7a55231d3c" providerId="AD" clId="Web-{D9BECBD0-BE44-A736-CA5F-A3ED0BE2383A}" dt="2025-11-12T07:30:48.140" v="123" actId="20577"/>
          <ac:spMkLst>
            <pc:docMk/>
            <pc:sldMk cId="0" sldId="258"/>
            <ac:spMk id="101" creationId="{00000000-0000-0000-0000-000000000000}"/>
          </ac:spMkLst>
        </pc:spChg>
        <pc:spChg chg="mod">
          <ac:chgData name="김형준" userId="S::rjadmsqka19@ansan.ac.kr::04156cd7-4fb3-496a-8c9e-1e7a55231d3c" providerId="AD" clId="Web-{D9BECBD0-BE44-A736-CA5F-A3ED0BE2383A}" dt="2025-11-12T07:35:40.461" v="170" actId="20577"/>
          <ac:spMkLst>
            <pc:docMk/>
            <pc:sldMk cId="0" sldId="258"/>
            <ac:spMk id="102" creationId="{00000000-0000-0000-0000-000000000000}"/>
          </ac:spMkLst>
        </pc:spChg>
        <pc:spChg chg="del mod">
          <ac:chgData name="김형준" userId="S::rjadmsqka19@ansan.ac.kr::04156cd7-4fb3-496a-8c9e-1e7a55231d3c" providerId="AD" clId="Web-{D9BECBD0-BE44-A736-CA5F-A3ED0BE2383A}" dt="2025-11-12T07:26:22.598" v="79"/>
          <ac:spMkLst>
            <pc:docMk/>
            <pc:sldMk cId="0" sldId="258"/>
            <ac:spMk id="104" creationId="{00000000-0000-0000-0000-000000000000}"/>
          </ac:spMkLst>
        </pc:spChg>
        <pc:spChg chg="mod">
          <ac:chgData name="김형준" userId="S::rjadmsqka19@ansan.ac.kr::04156cd7-4fb3-496a-8c9e-1e7a55231d3c" providerId="AD" clId="Web-{D9BECBD0-BE44-A736-CA5F-A3ED0BE2383A}" dt="2025-11-12T07:35:25.273" v="164" actId="20577"/>
          <ac:spMkLst>
            <pc:docMk/>
            <pc:sldMk cId="0" sldId="258"/>
            <ac:spMk id="105" creationId="{00000000-0000-0000-0000-000000000000}"/>
          </ac:spMkLst>
        </pc:spChg>
        <pc:spChg chg="mod">
          <ac:chgData name="김형준" userId="S::rjadmsqka19@ansan.ac.kr::04156cd7-4fb3-496a-8c9e-1e7a55231d3c" providerId="AD" clId="Web-{D9BECBD0-BE44-A736-CA5F-A3ED0BE2383A}" dt="2025-11-12T07:28:07.165" v="110" actId="1076"/>
          <ac:spMkLst>
            <pc:docMk/>
            <pc:sldMk cId="0" sldId="258"/>
            <ac:spMk id="106" creationId="{00000000-0000-0000-0000-000000000000}"/>
          </ac:spMkLst>
        </pc:spChg>
        <pc:spChg chg="mod">
          <ac:chgData name="김형준" userId="S::rjadmsqka19@ansan.ac.kr::04156cd7-4fb3-496a-8c9e-1e7a55231d3c" providerId="AD" clId="Web-{D9BECBD0-BE44-A736-CA5F-A3ED0BE2383A}" dt="2025-11-12T07:35:30.554" v="166" actId="20577"/>
          <ac:spMkLst>
            <pc:docMk/>
            <pc:sldMk cId="0" sldId="258"/>
            <ac:spMk id="107" creationId="{00000000-0000-0000-0000-000000000000}"/>
          </ac:spMkLst>
        </pc:spChg>
        <pc:spChg chg="mod">
          <ac:chgData name="김형준" userId="S::rjadmsqka19@ansan.ac.kr::04156cd7-4fb3-496a-8c9e-1e7a55231d3c" providerId="AD" clId="Web-{D9BECBD0-BE44-A736-CA5F-A3ED0BE2383A}" dt="2025-11-12T07:24:09.636" v="45" actId="20577"/>
          <ac:spMkLst>
            <pc:docMk/>
            <pc:sldMk cId="0" sldId="258"/>
            <ac:spMk id="108" creationId="{00000000-0000-0000-0000-000000000000}"/>
          </ac:spMkLst>
        </pc:spChg>
        <pc:spChg chg="mod">
          <ac:chgData name="김형준" userId="S::rjadmsqka19@ansan.ac.kr::04156cd7-4fb3-496a-8c9e-1e7a55231d3c" providerId="AD" clId="Web-{D9BECBD0-BE44-A736-CA5F-A3ED0BE2383A}" dt="2025-11-12T08:08:38.714" v="414" actId="1076"/>
          <ac:spMkLst>
            <pc:docMk/>
            <pc:sldMk cId="0" sldId="258"/>
            <ac:spMk id="109" creationId="{00000000-0000-0000-0000-000000000000}"/>
          </ac:spMkLst>
        </pc:spChg>
        <pc:grpChg chg="add mod">
          <ac:chgData name="김형준" userId="S::rjadmsqka19@ansan.ac.kr::04156cd7-4fb3-496a-8c9e-1e7a55231d3c" providerId="AD" clId="Web-{D9BECBD0-BE44-A736-CA5F-A3ED0BE2383A}" dt="2025-11-12T07:43:25.697" v="279" actId="1076"/>
          <ac:grpSpMkLst>
            <pc:docMk/>
            <pc:sldMk cId="0" sldId="258"/>
            <ac:grpSpMk id="4" creationId="{30D15411-3A3D-0746-1956-6F1B7393C611}"/>
          </ac:grpSpMkLst>
        </pc:grpChg>
        <pc:grpChg chg="add">
          <ac:chgData name="김형준" userId="S::rjadmsqka19@ansan.ac.kr::04156cd7-4fb3-496a-8c9e-1e7a55231d3c" providerId="AD" clId="Web-{D9BECBD0-BE44-A736-CA5F-A3ED0BE2383A}" dt="2025-11-12T07:30:28.530" v="121"/>
          <ac:grpSpMkLst>
            <pc:docMk/>
            <pc:sldMk cId="0" sldId="258"/>
            <ac:grpSpMk id="5" creationId="{2B0BFA8B-8045-6A35-9C05-49D447AE5894}"/>
          </ac:grpSpMkLst>
        </pc:grpChg>
        <pc:picChg chg="add mod">
          <ac:chgData name="김형준" userId="S::rjadmsqka19@ansan.ac.kr::04156cd7-4fb3-496a-8c9e-1e7a55231d3c" providerId="AD" clId="Web-{D9BECBD0-BE44-A736-CA5F-A3ED0BE2383A}" dt="2025-11-12T07:34:11.537" v="155" actId="1076"/>
          <ac:picMkLst>
            <pc:docMk/>
            <pc:sldMk cId="0" sldId="258"/>
            <ac:picMk id="2" creationId="{BB2A3625-78CF-1D42-4DD5-1FC356618D23}"/>
          </ac:picMkLst>
        </pc:picChg>
        <pc:picChg chg="del mod">
          <ac:chgData name="김형준" userId="S::rjadmsqka19@ansan.ac.kr::04156cd7-4fb3-496a-8c9e-1e7a55231d3c" providerId="AD" clId="Web-{D9BECBD0-BE44-A736-CA5F-A3ED0BE2383A}" dt="2025-11-12T07:37:06.896" v="195"/>
          <ac:picMkLst>
            <pc:docMk/>
            <pc:sldMk cId="0" sldId="258"/>
            <ac:picMk id="98" creationId="{00000000-0000-0000-0000-000000000000}"/>
          </ac:picMkLst>
        </pc:picChg>
        <pc:picChg chg="del">
          <ac:chgData name="김형준" userId="S::rjadmsqka19@ansan.ac.kr::04156cd7-4fb3-496a-8c9e-1e7a55231d3c" providerId="AD" clId="Web-{D9BECBD0-BE44-A736-CA5F-A3ED0BE2383A}" dt="2025-11-12T07:37:10.585" v="196"/>
          <ac:picMkLst>
            <pc:docMk/>
            <pc:sldMk cId="0" sldId="258"/>
            <ac:picMk id="99" creationId="{00000000-0000-0000-0000-000000000000}"/>
          </ac:picMkLst>
        </pc:picChg>
        <pc:picChg chg="del">
          <ac:chgData name="김형준" userId="S::rjadmsqka19@ansan.ac.kr::04156cd7-4fb3-496a-8c9e-1e7a55231d3c" providerId="AD" clId="Web-{D9BECBD0-BE44-A736-CA5F-A3ED0BE2383A}" dt="2025-11-12T07:09:48.827" v="5"/>
          <ac:picMkLst>
            <pc:docMk/>
            <pc:sldMk cId="0" sldId="258"/>
            <ac:picMk id="103" creationId="{00000000-0000-0000-0000-000000000000}"/>
          </ac:picMkLst>
        </pc:picChg>
      </pc:sldChg>
      <pc:sldChg chg="addSp delSp modSp">
        <pc:chgData name="김형준" userId="S::rjadmsqka19@ansan.ac.kr::04156cd7-4fb3-496a-8c9e-1e7a55231d3c" providerId="AD" clId="Web-{D9BECBD0-BE44-A736-CA5F-A3ED0BE2383A}" dt="2025-11-12T08:11:23.800" v="479"/>
        <pc:sldMkLst>
          <pc:docMk/>
          <pc:sldMk cId="0" sldId="259"/>
        </pc:sldMkLst>
        <pc:spChg chg="add del mod">
          <ac:chgData name="김형준" userId="S::rjadmsqka19@ansan.ac.kr::04156cd7-4fb3-496a-8c9e-1e7a55231d3c" providerId="AD" clId="Web-{D9BECBD0-BE44-A736-CA5F-A3ED0BE2383A}" dt="2025-11-12T08:09:08.901" v="426"/>
          <ac:spMkLst>
            <pc:docMk/>
            <pc:sldMk cId="0" sldId="259"/>
            <ac:spMk id="3" creationId="{50B660A8-7CE8-CA27-8AA1-92DBE9785CE7}"/>
          </ac:spMkLst>
        </pc:spChg>
        <pc:spChg chg="add del">
          <ac:chgData name="김형준" userId="S::rjadmsqka19@ansan.ac.kr::04156cd7-4fb3-496a-8c9e-1e7a55231d3c" providerId="AD" clId="Web-{D9BECBD0-BE44-A736-CA5F-A3ED0BE2383A}" dt="2025-11-12T08:09:08.901" v="425"/>
          <ac:spMkLst>
            <pc:docMk/>
            <pc:sldMk cId="0" sldId="259"/>
            <ac:spMk id="5" creationId="{C89B46E5-8426-C851-231A-5A91EA989B27}"/>
          </ac:spMkLst>
        </pc:spChg>
        <pc:spChg chg="add del mod">
          <ac:chgData name="김형준" userId="S::rjadmsqka19@ansan.ac.kr::04156cd7-4fb3-496a-8c9e-1e7a55231d3c" providerId="AD" clId="Web-{D9BECBD0-BE44-A736-CA5F-A3ED0BE2383A}" dt="2025-11-12T08:09:21.417" v="434"/>
          <ac:spMkLst>
            <pc:docMk/>
            <pc:sldMk cId="0" sldId="259"/>
            <ac:spMk id="6" creationId="{5567B43C-6FBB-DB6E-225B-D43A6FB162C6}"/>
          </ac:spMkLst>
        </pc:spChg>
        <pc:spChg chg="add mod">
          <ac:chgData name="김형준" userId="S::rjadmsqka19@ansan.ac.kr::04156cd7-4fb3-496a-8c9e-1e7a55231d3c" providerId="AD" clId="Web-{D9BECBD0-BE44-A736-CA5F-A3ED0BE2383A}" dt="2025-11-12T08:10:08.807" v="462" actId="20577"/>
          <ac:spMkLst>
            <pc:docMk/>
            <pc:sldMk cId="0" sldId="259"/>
            <ac:spMk id="8" creationId="{8C5630C2-B1BD-B9EC-37A1-0A9751DB7861}"/>
          </ac:spMkLst>
        </pc:spChg>
        <pc:spChg chg="add">
          <ac:chgData name="김형준" userId="S::rjadmsqka19@ansan.ac.kr::04156cd7-4fb3-496a-8c9e-1e7a55231d3c" providerId="AD" clId="Web-{D9BECBD0-BE44-A736-CA5F-A3ED0BE2383A}" dt="2025-11-12T08:09:28.870" v="436"/>
          <ac:spMkLst>
            <pc:docMk/>
            <pc:sldMk cId="0" sldId="259"/>
            <ac:spMk id="10" creationId="{44FBB6BA-32EC-BE3A-13E6-42BAC9E629C3}"/>
          </ac:spMkLst>
        </pc:spChg>
        <pc:spChg chg="mod">
          <ac:chgData name="김형준" userId="S::rjadmsqka19@ansan.ac.kr::04156cd7-4fb3-496a-8c9e-1e7a55231d3c" providerId="AD" clId="Web-{D9BECBD0-BE44-A736-CA5F-A3ED0BE2383A}" dt="2025-11-12T08:09:36.901" v="437" actId="1076"/>
          <ac:spMkLst>
            <pc:docMk/>
            <pc:sldMk cId="0" sldId="259"/>
            <ac:spMk id="116" creationId="{00000000-0000-0000-0000-000000000000}"/>
          </ac:spMkLst>
        </pc:spChg>
        <pc:spChg chg="mod">
          <ac:chgData name="김형준" userId="S::rjadmsqka19@ansan.ac.kr::04156cd7-4fb3-496a-8c9e-1e7a55231d3c" providerId="AD" clId="Web-{D9BECBD0-BE44-A736-CA5F-A3ED0BE2383A}" dt="2025-11-12T08:11:16.815" v="476" actId="20577"/>
          <ac:spMkLst>
            <pc:docMk/>
            <pc:sldMk cId="0" sldId="259"/>
            <ac:spMk id="117" creationId="{00000000-0000-0000-0000-000000000000}"/>
          </ac:spMkLst>
        </pc:spChg>
        <pc:spChg chg="mod">
          <ac:chgData name="김형준" userId="S::rjadmsqka19@ansan.ac.kr::04156cd7-4fb3-496a-8c9e-1e7a55231d3c" providerId="AD" clId="Web-{D9BECBD0-BE44-A736-CA5F-A3ED0BE2383A}" dt="2025-11-12T08:09:36.964" v="439" actId="1076"/>
          <ac:spMkLst>
            <pc:docMk/>
            <pc:sldMk cId="0" sldId="259"/>
            <ac:spMk id="118" creationId="{00000000-0000-0000-0000-000000000000}"/>
          </ac:spMkLst>
        </pc:spChg>
        <pc:spChg chg="mod">
          <ac:chgData name="김형준" userId="S::rjadmsqka19@ansan.ac.kr::04156cd7-4fb3-496a-8c9e-1e7a55231d3c" providerId="AD" clId="Web-{D9BECBD0-BE44-A736-CA5F-A3ED0BE2383A}" dt="2025-11-12T08:09:36.995" v="440" actId="1076"/>
          <ac:spMkLst>
            <pc:docMk/>
            <pc:sldMk cId="0" sldId="259"/>
            <ac:spMk id="119" creationId="{00000000-0000-0000-0000-000000000000}"/>
          </ac:spMkLst>
        </pc:spChg>
        <pc:spChg chg="mod">
          <ac:chgData name="김형준" userId="S::rjadmsqka19@ansan.ac.kr::04156cd7-4fb3-496a-8c9e-1e7a55231d3c" providerId="AD" clId="Web-{D9BECBD0-BE44-A736-CA5F-A3ED0BE2383A}" dt="2025-11-12T08:09:37.010" v="441" actId="1076"/>
          <ac:spMkLst>
            <pc:docMk/>
            <pc:sldMk cId="0" sldId="259"/>
            <ac:spMk id="120" creationId="{00000000-0000-0000-0000-000000000000}"/>
          </ac:spMkLst>
        </pc:spChg>
        <pc:spChg chg="mod">
          <ac:chgData name="김형준" userId="S::rjadmsqka19@ansan.ac.kr::04156cd7-4fb3-496a-8c9e-1e7a55231d3c" providerId="AD" clId="Web-{D9BECBD0-BE44-A736-CA5F-A3ED0BE2383A}" dt="2025-11-12T08:09:37.042" v="442" actId="1076"/>
          <ac:spMkLst>
            <pc:docMk/>
            <pc:sldMk cId="0" sldId="259"/>
            <ac:spMk id="121" creationId="{00000000-0000-0000-0000-000000000000}"/>
          </ac:spMkLst>
        </pc:spChg>
        <pc:spChg chg="mod">
          <ac:chgData name="김형준" userId="S::rjadmsqka19@ansan.ac.kr::04156cd7-4fb3-496a-8c9e-1e7a55231d3c" providerId="AD" clId="Web-{D9BECBD0-BE44-A736-CA5F-A3ED0BE2383A}" dt="2025-11-12T08:09:37.073" v="443" actId="1076"/>
          <ac:spMkLst>
            <pc:docMk/>
            <pc:sldMk cId="0" sldId="259"/>
            <ac:spMk id="122" creationId="{00000000-0000-0000-0000-000000000000}"/>
          </ac:spMkLst>
        </pc:spChg>
        <pc:spChg chg="mod">
          <ac:chgData name="김형준" userId="S::rjadmsqka19@ansan.ac.kr::04156cd7-4fb3-496a-8c9e-1e7a55231d3c" providerId="AD" clId="Web-{D9BECBD0-BE44-A736-CA5F-A3ED0BE2383A}" dt="2025-11-12T08:09:37.104" v="444" actId="1076"/>
          <ac:spMkLst>
            <pc:docMk/>
            <pc:sldMk cId="0" sldId="259"/>
            <ac:spMk id="123" creationId="{00000000-0000-0000-0000-000000000000}"/>
          </ac:spMkLst>
        </pc:spChg>
        <pc:spChg chg="mod">
          <ac:chgData name="김형준" userId="S::rjadmsqka19@ansan.ac.kr::04156cd7-4fb3-496a-8c9e-1e7a55231d3c" providerId="AD" clId="Web-{D9BECBD0-BE44-A736-CA5F-A3ED0BE2383A}" dt="2025-11-12T08:09:37.135" v="445" actId="1076"/>
          <ac:spMkLst>
            <pc:docMk/>
            <pc:sldMk cId="0" sldId="259"/>
            <ac:spMk id="125" creationId="{00000000-0000-0000-0000-000000000000}"/>
          </ac:spMkLst>
        </pc:spChg>
        <pc:spChg chg="mod">
          <ac:chgData name="김형준" userId="S::rjadmsqka19@ansan.ac.kr::04156cd7-4fb3-496a-8c9e-1e7a55231d3c" providerId="AD" clId="Web-{D9BECBD0-BE44-A736-CA5F-A3ED0BE2383A}" dt="2025-11-12T08:09:37.167" v="446" actId="1076"/>
          <ac:spMkLst>
            <pc:docMk/>
            <pc:sldMk cId="0" sldId="259"/>
            <ac:spMk id="126" creationId="{00000000-0000-0000-0000-000000000000}"/>
          </ac:spMkLst>
        </pc:spChg>
        <pc:spChg chg="mod">
          <ac:chgData name="김형준" userId="S::rjadmsqka19@ansan.ac.kr::04156cd7-4fb3-496a-8c9e-1e7a55231d3c" providerId="AD" clId="Web-{D9BECBD0-BE44-A736-CA5F-A3ED0BE2383A}" dt="2025-11-12T08:09:37.182" v="447" actId="1076"/>
          <ac:spMkLst>
            <pc:docMk/>
            <pc:sldMk cId="0" sldId="259"/>
            <ac:spMk id="127" creationId="{00000000-0000-0000-0000-000000000000}"/>
          </ac:spMkLst>
        </pc:spChg>
        <pc:spChg chg="mod">
          <ac:chgData name="김형준" userId="S::rjadmsqka19@ansan.ac.kr::04156cd7-4fb3-496a-8c9e-1e7a55231d3c" providerId="AD" clId="Web-{D9BECBD0-BE44-A736-CA5F-A3ED0BE2383A}" dt="2025-11-12T08:09:37.214" v="448" actId="1076"/>
          <ac:spMkLst>
            <pc:docMk/>
            <pc:sldMk cId="0" sldId="259"/>
            <ac:spMk id="128" creationId="{00000000-0000-0000-0000-000000000000}"/>
          </ac:spMkLst>
        </pc:spChg>
        <pc:spChg chg="mod">
          <ac:chgData name="김형준" userId="S::rjadmsqka19@ansan.ac.kr::04156cd7-4fb3-496a-8c9e-1e7a55231d3c" providerId="AD" clId="Web-{D9BECBD0-BE44-A736-CA5F-A3ED0BE2383A}" dt="2025-11-12T08:09:37.245" v="449" actId="1076"/>
          <ac:spMkLst>
            <pc:docMk/>
            <pc:sldMk cId="0" sldId="259"/>
            <ac:spMk id="129" creationId="{00000000-0000-0000-0000-000000000000}"/>
          </ac:spMkLst>
        </pc:spChg>
        <pc:spChg chg="mod">
          <ac:chgData name="김형준" userId="S::rjadmsqka19@ansan.ac.kr::04156cd7-4fb3-496a-8c9e-1e7a55231d3c" providerId="AD" clId="Web-{D9BECBD0-BE44-A736-CA5F-A3ED0BE2383A}" dt="2025-11-12T08:09:37.276" v="450" actId="1076"/>
          <ac:spMkLst>
            <pc:docMk/>
            <pc:sldMk cId="0" sldId="259"/>
            <ac:spMk id="130" creationId="{00000000-0000-0000-0000-000000000000}"/>
          </ac:spMkLst>
        </pc:spChg>
        <pc:spChg chg="mod">
          <ac:chgData name="김형준" userId="S::rjadmsqka19@ansan.ac.kr::04156cd7-4fb3-496a-8c9e-1e7a55231d3c" providerId="AD" clId="Web-{D9BECBD0-BE44-A736-CA5F-A3ED0BE2383A}" dt="2025-11-12T08:09:37.307" v="451" actId="1076"/>
          <ac:spMkLst>
            <pc:docMk/>
            <pc:sldMk cId="0" sldId="259"/>
            <ac:spMk id="131" creationId="{00000000-0000-0000-0000-000000000000}"/>
          </ac:spMkLst>
        </pc:spChg>
        <pc:spChg chg="mod">
          <ac:chgData name="김형준" userId="S::rjadmsqka19@ansan.ac.kr::04156cd7-4fb3-496a-8c9e-1e7a55231d3c" providerId="AD" clId="Web-{D9BECBD0-BE44-A736-CA5F-A3ED0BE2383A}" dt="2025-11-12T08:09:37.339" v="452" actId="1076"/>
          <ac:spMkLst>
            <pc:docMk/>
            <pc:sldMk cId="0" sldId="259"/>
            <ac:spMk id="132" creationId="{00000000-0000-0000-0000-000000000000}"/>
          </ac:spMkLst>
        </pc:spChg>
        <pc:spChg chg="del mod">
          <ac:chgData name="김형준" userId="S::rjadmsqka19@ansan.ac.kr::04156cd7-4fb3-496a-8c9e-1e7a55231d3c" providerId="AD" clId="Web-{D9BECBD0-BE44-A736-CA5F-A3ED0BE2383A}" dt="2025-11-12T08:09:41.635" v="454"/>
          <ac:spMkLst>
            <pc:docMk/>
            <pc:sldMk cId="0" sldId="259"/>
            <ac:spMk id="133" creationId="{00000000-0000-0000-0000-000000000000}"/>
          </ac:spMkLst>
        </pc:spChg>
        <pc:spChg chg="del">
          <ac:chgData name="김형준" userId="S::rjadmsqka19@ansan.ac.kr::04156cd7-4fb3-496a-8c9e-1e7a55231d3c" providerId="AD" clId="Web-{D9BECBD0-BE44-A736-CA5F-A3ED0BE2383A}" dt="2025-11-12T08:09:14.323" v="427"/>
          <ac:spMkLst>
            <pc:docMk/>
            <pc:sldMk cId="0" sldId="259"/>
            <ac:spMk id="134" creationId="{00000000-0000-0000-0000-000000000000}"/>
          </ac:spMkLst>
        </pc:spChg>
        <pc:picChg chg="add del">
          <ac:chgData name="김형준" userId="S::rjadmsqka19@ansan.ac.kr::04156cd7-4fb3-496a-8c9e-1e7a55231d3c" providerId="AD" clId="Web-{D9BECBD0-BE44-A736-CA5F-A3ED0BE2383A}" dt="2025-11-12T08:11:23.800" v="479"/>
          <ac:picMkLst>
            <pc:docMk/>
            <pc:sldMk cId="0" sldId="259"/>
            <ac:picMk id="114" creationId="{00000000-0000-0000-0000-000000000000}"/>
          </ac:picMkLst>
        </pc:picChg>
        <pc:picChg chg="del mod">
          <ac:chgData name="김형준" userId="S::rjadmsqka19@ansan.ac.kr::04156cd7-4fb3-496a-8c9e-1e7a55231d3c" providerId="AD" clId="Web-{D9BECBD0-BE44-A736-CA5F-A3ED0BE2383A}" dt="2025-11-12T08:11:22.190" v="478"/>
          <ac:picMkLst>
            <pc:docMk/>
            <pc:sldMk cId="0" sldId="259"/>
            <ac:picMk id="124" creationId="{00000000-0000-0000-0000-000000000000}"/>
          </ac:picMkLst>
        </pc:picChg>
      </pc:sldChg>
      <pc:sldChg chg="modSp">
        <pc:chgData name="김형준" userId="S::rjadmsqka19@ansan.ac.kr::04156cd7-4fb3-496a-8c9e-1e7a55231d3c" providerId="AD" clId="Web-{D9BECBD0-BE44-A736-CA5F-A3ED0BE2383A}" dt="2025-11-12T07:43:11.290" v="278" actId="20577"/>
        <pc:sldMkLst>
          <pc:docMk/>
          <pc:sldMk cId="0" sldId="260"/>
        </pc:sldMkLst>
        <pc:spChg chg="mod">
          <ac:chgData name="김형준" userId="S::rjadmsqka19@ansan.ac.kr::04156cd7-4fb3-496a-8c9e-1e7a55231d3c" providerId="AD" clId="Web-{D9BECBD0-BE44-A736-CA5F-A3ED0BE2383A}" dt="2025-11-12T07:43:11.290" v="278" actId="20577"/>
          <ac:spMkLst>
            <pc:docMk/>
            <pc:sldMk cId="0" sldId="260"/>
            <ac:spMk id="152" creationId="{00000000-0000-0000-0000-000000000000}"/>
          </ac:spMkLst>
        </pc:spChg>
      </pc:sldChg>
      <pc:sldChg chg="modSp">
        <pc:chgData name="김형준" userId="S::rjadmsqka19@ansan.ac.kr::04156cd7-4fb3-496a-8c9e-1e7a55231d3c" providerId="AD" clId="Web-{D9BECBD0-BE44-A736-CA5F-A3ED0BE2383A}" dt="2025-11-12T07:44:49.841" v="291" actId="20577"/>
        <pc:sldMkLst>
          <pc:docMk/>
          <pc:sldMk cId="0" sldId="264"/>
        </pc:sldMkLst>
        <pc:spChg chg="mod">
          <ac:chgData name="김형준" userId="S::rjadmsqka19@ansan.ac.kr::04156cd7-4fb3-496a-8c9e-1e7a55231d3c" providerId="AD" clId="Web-{D9BECBD0-BE44-A736-CA5F-A3ED0BE2383A}" dt="2025-11-12T07:44:49.841" v="291" actId="20577"/>
          <ac:spMkLst>
            <pc:docMk/>
            <pc:sldMk cId="0" sldId="264"/>
            <ac:spMk id="254" creationId="{00000000-0000-0000-0000-000000000000}"/>
          </ac:spMkLst>
        </pc:spChg>
        <pc:graphicFrameChg chg="mod modGraphic">
          <ac:chgData name="김형준" userId="S::rjadmsqka19@ansan.ac.kr::04156cd7-4fb3-496a-8c9e-1e7a55231d3c" providerId="AD" clId="Web-{D9BECBD0-BE44-A736-CA5F-A3ED0BE2383A}" dt="2025-11-12T07:42:10.411" v="275"/>
          <ac:graphicFrameMkLst>
            <pc:docMk/>
            <pc:sldMk cId="0" sldId="264"/>
            <ac:graphicFrameMk id="229" creationId="{00000000-0000-0000-0000-000000000000}"/>
          </ac:graphicFrameMkLst>
        </pc:graphicFrameChg>
      </pc:sldChg>
      <pc:sldChg chg="addSp delSp modSp add ord replId">
        <pc:chgData name="김형준" userId="S::rjadmsqka19@ansan.ac.kr::04156cd7-4fb3-496a-8c9e-1e7a55231d3c" providerId="AD" clId="Web-{D9BECBD0-BE44-A736-CA5F-A3ED0BE2383A}" dt="2025-11-12T08:08:07.229" v="413" actId="1076"/>
        <pc:sldMkLst>
          <pc:docMk/>
          <pc:sldMk cId="3564613254" sldId="273"/>
        </pc:sldMkLst>
        <pc:spChg chg="mod">
          <ac:chgData name="김형준" userId="S::rjadmsqka19@ansan.ac.kr::04156cd7-4fb3-496a-8c9e-1e7a55231d3c" providerId="AD" clId="Web-{D9BECBD0-BE44-A736-CA5F-A3ED0BE2383A}" dt="2025-11-12T07:38:03.889" v="213" actId="1076"/>
          <ac:spMkLst>
            <pc:docMk/>
            <pc:sldMk cId="3564613254" sldId="273"/>
            <ac:spMk id="3" creationId="{96521FF4-98B0-EB0B-7092-7A7D75A6913A}"/>
          </ac:spMkLst>
        </pc:spChg>
        <pc:spChg chg="mod">
          <ac:chgData name="김형준" userId="S::rjadmsqka19@ansan.ac.kr::04156cd7-4fb3-496a-8c9e-1e7a55231d3c" providerId="AD" clId="Web-{D9BECBD0-BE44-A736-CA5F-A3ED0BE2383A}" dt="2025-11-12T07:39:08.881" v="230" actId="20577"/>
          <ac:spMkLst>
            <pc:docMk/>
            <pc:sldMk cId="3564613254" sldId="273"/>
            <ac:spMk id="7" creationId="{16CCEE75-CC28-B4AC-854D-DAA34BA35F76}"/>
          </ac:spMkLst>
        </pc:spChg>
        <pc:spChg chg="mod">
          <ac:chgData name="김형준" userId="S::rjadmsqka19@ansan.ac.kr::04156cd7-4fb3-496a-8c9e-1e7a55231d3c" providerId="AD" clId="Web-{D9BECBD0-BE44-A736-CA5F-A3ED0BE2383A}" dt="2025-11-12T07:39:15.881" v="233" actId="20577"/>
          <ac:spMkLst>
            <pc:docMk/>
            <pc:sldMk cId="3564613254" sldId="273"/>
            <ac:spMk id="10" creationId="{2374D932-1B98-6672-8B54-0CAE1719764E}"/>
          </ac:spMkLst>
        </pc:spChg>
        <pc:spChg chg="mod">
          <ac:chgData name="김형준" userId="S::rjadmsqka19@ansan.ac.kr::04156cd7-4fb3-496a-8c9e-1e7a55231d3c" providerId="AD" clId="Web-{D9BECBD0-BE44-A736-CA5F-A3ED0BE2383A}" dt="2025-11-12T07:39:25.273" v="239" actId="20577"/>
          <ac:spMkLst>
            <pc:docMk/>
            <pc:sldMk cId="3564613254" sldId="273"/>
            <ac:spMk id="13" creationId="{A644DDC7-4558-4289-0FAE-6F966D804CED}"/>
          </ac:spMkLst>
        </pc:spChg>
        <pc:spChg chg="mod">
          <ac:chgData name="김형준" userId="S::rjadmsqka19@ansan.ac.kr::04156cd7-4fb3-496a-8c9e-1e7a55231d3c" providerId="AD" clId="Web-{D9BECBD0-BE44-A736-CA5F-A3ED0BE2383A}" dt="2025-11-12T07:39:58.620" v="247" actId="20577"/>
          <ac:spMkLst>
            <pc:docMk/>
            <pc:sldMk cId="3564613254" sldId="273"/>
            <ac:spMk id="16" creationId="{53823DE5-2A42-6814-2039-FE395BF100A7}"/>
          </ac:spMkLst>
        </pc:spChg>
        <pc:spChg chg="mod">
          <ac:chgData name="김형준" userId="S::rjadmsqka19@ansan.ac.kr::04156cd7-4fb3-496a-8c9e-1e7a55231d3c" providerId="AD" clId="Web-{D9BECBD0-BE44-A736-CA5F-A3ED0BE2383A}" dt="2025-11-12T07:47:10.066" v="306" actId="20577"/>
          <ac:spMkLst>
            <pc:docMk/>
            <pc:sldMk cId="3564613254" sldId="273"/>
            <ac:spMk id="34" creationId="{CCACF70E-1433-8AD1-B125-DA06765B5E30}"/>
          </ac:spMkLst>
        </pc:spChg>
        <pc:spChg chg="mod">
          <ac:chgData name="김형준" userId="S::rjadmsqka19@ansan.ac.kr::04156cd7-4fb3-496a-8c9e-1e7a55231d3c" providerId="AD" clId="Web-{D9BECBD0-BE44-A736-CA5F-A3ED0BE2383A}" dt="2025-11-12T07:47:33.676" v="311" actId="20577"/>
          <ac:spMkLst>
            <pc:docMk/>
            <pc:sldMk cId="3564613254" sldId="273"/>
            <ac:spMk id="37" creationId="{BBAB06EC-315D-7715-89ED-F2793AF7E0F7}"/>
          </ac:spMkLst>
        </pc:spChg>
        <pc:spChg chg="mod">
          <ac:chgData name="김형준" userId="S::rjadmsqka19@ansan.ac.kr::04156cd7-4fb3-496a-8c9e-1e7a55231d3c" providerId="AD" clId="Web-{D9BECBD0-BE44-A736-CA5F-A3ED0BE2383A}" dt="2025-11-12T08:01:12.096" v="317" actId="20577"/>
          <ac:spMkLst>
            <pc:docMk/>
            <pc:sldMk cId="3564613254" sldId="273"/>
            <ac:spMk id="40" creationId="{6D897051-3B27-2C15-C53C-B6E0BDFA41FD}"/>
          </ac:spMkLst>
        </pc:spChg>
        <pc:spChg chg="mod">
          <ac:chgData name="김형준" userId="S::rjadmsqka19@ansan.ac.kr::04156cd7-4fb3-496a-8c9e-1e7a55231d3c" providerId="AD" clId="Web-{D9BECBD0-BE44-A736-CA5F-A3ED0BE2383A}" dt="2025-11-12T08:02:01.343" v="322" actId="20577"/>
          <ac:spMkLst>
            <pc:docMk/>
            <pc:sldMk cId="3564613254" sldId="273"/>
            <ac:spMk id="43" creationId="{1625E096-51FD-7385-9A2A-105AF3F73E3E}"/>
          </ac:spMkLst>
        </pc:spChg>
        <pc:spChg chg="mod">
          <ac:chgData name="김형준" userId="S::rjadmsqka19@ansan.ac.kr::04156cd7-4fb3-496a-8c9e-1e7a55231d3c" providerId="AD" clId="Web-{D9BECBD0-BE44-A736-CA5F-A3ED0BE2383A}" dt="2025-11-12T08:02:18.558" v="326" actId="20577"/>
          <ac:spMkLst>
            <pc:docMk/>
            <pc:sldMk cId="3564613254" sldId="273"/>
            <ac:spMk id="46" creationId="{C18E1B39-D318-198B-0C38-8F447A904B99}"/>
          </ac:spMkLst>
        </pc:spChg>
        <pc:spChg chg="del">
          <ac:chgData name="김형준" userId="S::rjadmsqka19@ansan.ac.kr::04156cd7-4fb3-496a-8c9e-1e7a55231d3c" providerId="AD" clId="Web-{D9BECBD0-BE44-A736-CA5F-A3ED0BE2383A}" dt="2025-11-12T07:37:02.130" v="193"/>
          <ac:spMkLst>
            <pc:docMk/>
            <pc:sldMk cId="3564613254" sldId="273"/>
            <ac:spMk id="100" creationId="{2798BD0B-0B54-19E2-D4A7-647810A659C5}"/>
          </ac:spMkLst>
        </pc:spChg>
        <pc:spChg chg="del">
          <ac:chgData name="김형준" userId="S::rjadmsqka19@ansan.ac.kr::04156cd7-4fb3-496a-8c9e-1e7a55231d3c" providerId="AD" clId="Web-{D9BECBD0-BE44-A736-CA5F-A3ED0BE2383A}" dt="2025-11-12T07:37:02.130" v="192"/>
          <ac:spMkLst>
            <pc:docMk/>
            <pc:sldMk cId="3564613254" sldId="273"/>
            <ac:spMk id="101" creationId="{34FF31BA-03F3-7C7F-AA86-A25E4B68DEEB}"/>
          </ac:spMkLst>
        </pc:spChg>
        <pc:spChg chg="del">
          <ac:chgData name="김형준" userId="S::rjadmsqka19@ansan.ac.kr::04156cd7-4fb3-496a-8c9e-1e7a55231d3c" providerId="AD" clId="Web-{D9BECBD0-BE44-A736-CA5F-A3ED0BE2383A}" dt="2025-11-12T07:37:02.130" v="191"/>
          <ac:spMkLst>
            <pc:docMk/>
            <pc:sldMk cId="3564613254" sldId="273"/>
            <ac:spMk id="102" creationId="{6C03A4F5-D4DB-443E-2BCF-2A9EB0DDA9FF}"/>
          </ac:spMkLst>
        </pc:spChg>
        <pc:spChg chg="mod">
          <ac:chgData name="김형준" userId="S::rjadmsqka19@ansan.ac.kr::04156cd7-4fb3-496a-8c9e-1e7a55231d3c" providerId="AD" clId="Web-{D9BECBD0-BE44-A736-CA5F-A3ED0BE2383A}" dt="2025-11-12T08:03:30.626" v="332" actId="20577"/>
          <ac:spMkLst>
            <pc:docMk/>
            <pc:sldMk cId="3564613254" sldId="273"/>
            <ac:spMk id="105" creationId="{6B0BB5C9-FC97-E186-C1F0-E0D79D7EEDE9}"/>
          </ac:spMkLst>
        </pc:spChg>
        <pc:spChg chg="mod">
          <ac:chgData name="김형준" userId="S::rjadmsqka19@ansan.ac.kr::04156cd7-4fb3-496a-8c9e-1e7a55231d3c" providerId="AD" clId="Web-{D9BECBD0-BE44-A736-CA5F-A3ED0BE2383A}" dt="2025-11-12T07:37:44.683" v="207" actId="1076"/>
          <ac:spMkLst>
            <pc:docMk/>
            <pc:sldMk cId="3564613254" sldId="273"/>
            <ac:spMk id="107" creationId="{4E231104-A139-6504-DC9B-BAE97BB8640A}"/>
          </ac:spMkLst>
        </pc:spChg>
        <pc:spChg chg="mod">
          <ac:chgData name="김형준" userId="S::rjadmsqka19@ansan.ac.kr::04156cd7-4fb3-496a-8c9e-1e7a55231d3c" providerId="AD" clId="Web-{D9BECBD0-BE44-A736-CA5F-A3ED0BE2383A}" dt="2025-11-12T07:36:55.238" v="190" actId="20577"/>
          <ac:spMkLst>
            <pc:docMk/>
            <pc:sldMk cId="3564613254" sldId="273"/>
            <ac:spMk id="108" creationId="{3C65AABA-9792-77CB-AB34-A69AE0F833BB}"/>
          </ac:spMkLst>
        </pc:spChg>
        <pc:grpChg chg="mod">
          <ac:chgData name="김형준" userId="S::rjadmsqka19@ansan.ac.kr::04156cd7-4fb3-496a-8c9e-1e7a55231d3c" providerId="AD" clId="Web-{D9BECBD0-BE44-A736-CA5F-A3ED0BE2383A}" dt="2025-11-12T08:07:54.854" v="399" actId="1076"/>
          <ac:grpSpMkLst>
            <pc:docMk/>
            <pc:sldMk cId="3564613254" sldId="273"/>
            <ac:grpSpMk id="4" creationId="{CDA9CAA3-AA46-2D09-807E-FE8ABB5ADDAD}"/>
          </ac:grpSpMkLst>
        </pc:grpChg>
        <pc:grpChg chg="del mod">
          <ac:chgData name="김형준" userId="S::rjadmsqka19@ansan.ac.kr::04156cd7-4fb3-496a-8c9e-1e7a55231d3c" providerId="AD" clId="Web-{D9BECBD0-BE44-A736-CA5F-A3ED0BE2383A}" dt="2025-11-12T07:37:56.325" v="212"/>
          <ac:grpSpMkLst>
            <pc:docMk/>
            <pc:sldMk cId="3564613254" sldId="273"/>
            <ac:grpSpMk id="5" creationId="{B346633C-45C4-BE7A-D292-793173E51A28}"/>
          </ac:grpSpMkLst>
        </pc:grpChg>
        <pc:grpChg chg="add mod">
          <ac:chgData name="김형준" userId="S::rjadmsqka19@ansan.ac.kr::04156cd7-4fb3-496a-8c9e-1e7a55231d3c" providerId="AD" clId="Web-{D9BECBD0-BE44-A736-CA5F-A3ED0BE2383A}" dt="2025-11-12T08:07:54.885" v="400" actId="1076"/>
          <ac:grpSpMkLst>
            <pc:docMk/>
            <pc:sldMk cId="3564613254" sldId="273"/>
            <ac:grpSpMk id="6" creationId="{EE9E37A6-C1A2-588A-F4C8-60AE9A9BDC8E}"/>
          </ac:grpSpMkLst>
        </pc:grpChg>
        <pc:grpChg chg="add mod">
          <ac:chgData name="김형준" userId="S::rjadmsqka19@ansan.ac.kr::04156cd7-4fb3-496a-8c9e-1e7a55231d3c" providerId="AD" clId="Web-{D9BECBD0-BE44-A736-CA5F-A3ED0BE2383A}" dt="2025-11-12T08:07:54.901" v="401" actId="1076"/>
          <ac:grpSpMkLst>
            <pc:docMk/>
            <pc:sldMk cId="3564613254" sldId="273"/>
            <ac:grpSpMk id="9" creationId="{0A97EAD3-E767-F1A1-F026-73FFC0B165CB}"/>
          </ac:grpSpMkLst>
        </pc:grpChg>
        <pc:grpChg chg="add mod">
          <ac:chgData name="김형준" userId="S::rjadmsqka19@ansan.ac.kr::04156cd7-4fb3-496a-8c9e-1e7a55231d3c" providerId="AD" clId="Web-{D9BECBD0-BE44-A736-CA5F-A3ED0BE2383A}" dt="2025-11-12T08:07:54.932" v="402" actId="1076"/>
          <ac:grpSpMkLst>
            <pc:docMk/>
            <pc:sldMk cId="3564613254" sldId="273"/>
            <ac:grpSpMk id="12" creationId="{25EFC93B-ED10-8DAC-D82A-3CB33BE1B40C}"/>
          </ac:grpSpMkLst>
        </pc:grpChg>
        <pc:grpChg chg="add mod">
          <ac:chgData name="김형준" userId="S::rjadmsqka19@ansan.ac.kr::04156cd7-4fb3-496a-8c9e-1e7a55231d3c" providerId="AD" clId="Web-{D9BECBD0-BE44-A736-CA5F-A3ED0BE2383A}" dt="2025-11-12T08:07:54.948" v="403" actId="1076"/>
          <ac:grpSpMkLst>
            <pc:docMk/>
            <pc:sldMk cId="3564613254" sldId="273"/>
            <ac:grpSpMk id="15" creationId="{EE4D3E7D-63F7-A7DF-D59C-F2B026D19FAB}"/>
          </ac:grpSpMkLst>
        </pc:grpChg>
        <pc:grpChg chg="add del mod">
          <ac:chgData name="김형준" userId="S::rjadmsqka19@ansan.ac.kr::04156cd7-4fb3-496a-8c9e-1e7a55231d3c" providerId="AD" clId="Web-{D9BECBD0-BE44-A736-CA5F-A3ED0BE2383A}" dt="2025-11-12T07:40:25.263" v="267"/>
          <ac:grpSpMkLst>
            <pc:docMk/>
            <pc:sldMk cId="3564613254" sldId="273"/>
            <ac:grpSpMk id="18" creationId="{FF467716-06F5-1B35-9483-F4227FAF15B7}"/>
          </ac:grpSpMkLst>
        </pc:grpChg>
        <pc:grpChg chg="add del mod">
          <ac:chgData name="김형준" userId="S::rjadmsqka19@ansan.ac.kr::04156cd7-4fb3-496a-8c9e-1e7a55231d3c" providerId="AD" clId="Web-{D9BECBD0-BE44-A736-CA5F-A3ED0BE2383A}" dt="2025-11-12T07:40:25.263" v="266"/>
          <ac:grpSpMkLst>
            <pc:docMk/>
            <pc:sldMk cId="3564613254" sldId="273"/>
            <ac:grpSpMk id="21" creationId="{B58C4412-067E-CA90-71D1-FAC969188424}"/>
          </ac:grpSpMkLst>
        </pc:grpChg>
        <pc:grpChg chg="add del mod">
          <ac:chgData name="김형준" userId="S::rjadmsqka19@ansan.ac.kr::04156cd7-4fb3-496a-8c9e-1e7a55231d3c" providerId="AD" clId="Web-{D9BECBD0-BE44-A736-CA5F-A3ED0BE2383A}" dt="2025-11-12T07:40:25.263" v="265"/>
          <ac:grpSpMkLst>
            <pc:docMk/>
            <pc:sldMk cId="3564613254" sldId="273"/>
            <ac:grpSpMk id="24" creationId="{1AA442C2-56EF-0136-D459-1B0A664BDA66}"/>
          </ac:grpSpMkLst>
        </pc:grpChg>
        <pc:grpChg chg="add del mod">
          <ac:chgData name="김형준" userId="S::rjadmsqka19@ansan.ac.kr::04156cd7-4fb3-496a-8c9e-1e7a55231d3c" providerId="AD" clId="Web-{D9BECBD0-BE44-A736-CA5F-A3ED0BE2383A}" dt="2025-11-12T07:40:25.263" v="264"/>
          <ac:grpSpMkLst>
            <pc:docMk/>
            <pc:sldMk cId="3564613254" sldId="273"/>
            <ac:grpSpMk id="27" creationId="{7269A79A-6337-2CB0-9633-5349F41B9C90}"/>
          </ac:grpSpMkLst>
        </pc:grpChg>
        <pc:grpChg chg="add del mod">
          <ac:chgData name="김형준" userId="S::rjadmsqka19@ansan.ac.kr::04156cd7-4fb3-496a-8c9e-1e7a55231d3c" providerId="AD" clId="Web-{D9BECBD0-BE44-A736-CA5F-A3ED0BE2383A}" dt="2025-11-12T07:40:25.263" v="263"/>
          <ac:grpSpMkLst>
            <pc:docMk/>
            <pc:sldMk cId="3564613254" sldId="273"/>
            <ac:grpSpMk id="30" creationId="{D890D6A3-2C9C-1AAF-6701-BF811BB00D1B}"/>
          </ac:grpSpMkLst>
        </pc:grpChg>
        <pc:grpChg chg="add mod">
          <ac:chgData name="김형준" userId="S::rjadmsqka19@ansan.ac.kr::04156cd7-4fb3-496a-8c9e-1e7a55231d3c" providerId="AD" clId="Web-{D9BECBD0-BE44-A736-CA5F-A3ED0BE2383A}" dt="2025-11-12T08:08:07.120" v="409" actId="1076"/>
          <ac:grpSpMkLst>
            <pc:docMk/>
            <pc:sldMk cId="3564613254" sldId="273"/>
            <ac:grpSpMk id="33" creationId="{5769FE1E-CC14-A26A-C128-7E7129E16FA9}"/>
          </ac:grpSpMkLst>
        </pc:grpChg>
        <pc:grpChg chg="add mod">
          <ac:chgData name="김형준" userId="S::rjadmsqka19@ansan.ac.kr::04156cd7-4fb3-496a-8c9e-1e7a55231d3c" providerId="AD" clId="Web-{D9BECBD0-BE44-A736-CA5F-A3ED0BE2383A}" dt="2025-11-12T08:08:07.151" v="410" actId="1076"/>
          <ac:grpSpMkLst>
            <pc:docMk/>
            <pc:sldMk cId="3564613254" sldId="273"/>
            <ac:grpSpMk id="36" creationId="{B1DFE4A0-5D00-0E12-E666-C818BFBA0301}"/>
          </ac:grpSpMkLst>
        </pc:grpChg>
        <pc:grpChg chg="add mod">
          <ac:chgData name="김형준" userId="S::rjadmsqka19@ansan.ac.kr::04156cd7-4fb3-496a-8c9e-1e7a55231d3c" providerId="AD" clId="Web-{D9BECBD0-BE44-A736-CA5F-A3ED0BE2383A}" dt="2025-11-12T08:08:07.167" v="411" actId="1076"/>
          <ac:grpSpMkLst>
            <pc:docMk/>
            <pc:sldMk cId="3564613254" sldId="273"/>
            <ac:grpSpMk id="39" creationId="{38FAFB2D-4C4F-5110-8A61-776904D474DE}"/>
          </ac:grpSpMkLst>
        </pc:grpChg>
        <pc:grpChg chg="add mod">
          <ac:chgData name="김형준" userId="S::rjadmsqka19@ansan.ac.kr::04156cd7-4fb3-496a-8c9e-1e7a55231d3c" providerId="AD" clId="Web-{D9BECBD0-BE44-A736-CA5F-A3ED0BE2383A}" dt="2025-11-12T08:08:07.198" v="412" actId="1076"/>
          <ac:grpSpMkLst>
            <pc:docMk/>
            <pc:sldMk cId="3564613254" sldId="273"/>
            <ac:grpSpMk id="42" creationId="{1C61E82A-8853-0967-A845-D0024F593536}"/>
          </ac:grpSpMkLst>
        </pc:grpChg>
        <pc:grpChg chg="add mod">
          <ac:chgData name="김형준" userId="S::rjadmsqka19@ansan.ac.kr::04156cd7-4fb3-496a-8c9e-1e7a55231d3c" providerId="AD" clId="Web-{D9BECBD0-BE44-A736-CA5F-A3ED0BE2383A}" dt="2025-11-12T08:08:07.229" v="413" actId="1076"/>
          <ac:grpSpMkLst>
            <pc:docMk/>
            <pc:sldMk cId="3564613254" sldId="273"/>
            <ac:grpSpMk id="45" creationId="{D1593937-6B86-5648-C9AB-B3048C2CEE6C}"/>
          </ac:grpSpMkLst>
        </pc:grpChg>
        <pc:picChg chg="del">
          <ac:chgData name="김형준" userId="S::rjadmsqka19@ansan.ac.kr::04156cd7-4fb3-496a-8c9e-1e7a55231d3c" providerId="AD" clId="Web-{D9BECBD0-BE44-A736-CA5F-A3ED0BE2383A}" dt="2025-11-12T07:37:16.148" v="198"/>
          <ac:picMkLst>
            <pc:docMk/>
            <pc:sldMk cId="3564613254" sldId="273"/>
            <ac:picMk id="2" creationId="{6B4D3FE6-3B2C-2E7A-8587-5429FD6F908D}"/>
          </ac:picMkLst>
        </pc:picChg>
        <pc:picChg chg="del">
          <ac:chgData name="김형준" userId="S::rjadmsqka19@ansan.ac.kr::04156cd7-4fb3-496a-8c9e-1e7a55231d3c" providerId="AD" clId="Web-{D9BECBD0-BE44-A736-CA5F-A3ED0BE2383A}" dt="2025-11-12T07:37:02.130" v="194"/>
          <ac:picMkLst>
            <pc:docMk/>
            <pc:sldMk cId="3564613254" sldId="273"/>
            <ac:picMk id="98" creationId="{002B3BE4-7F39-54FC-0CE0-5DFC1D57DB6C}"/>
          </ac:picMkLst>
        </pc:picChg>
        <pc:picChg chg="del">
          <ac:chgData name="김형준" userId="S::rjadmsqka19@ansan.ac.kr::04156cd7-4fb3-496a-8c9e-1e7a55231d3c" providerId="AD" clId="Web-{D9BECBD0-BE44-A736-CA5F-A3ED0BE2383A}" dt="2025-11-12T07:37:14.616" v="197"/>
          <ac:picMkLst>
            <pc:docMk/>
            <pc:sldMk cId="3564613254" sldId="273"/>
            <ac:picMk id="99" creationId="{81F67FC6-EE05-72A4-16E3-F701627C7C4E}"/>
          </ac:picMkLst>
        </pc:picChg>
      </pc:sldChg>
      <pc:sldChg chg="modSp add del replId">
        <pc:chgData name="김형준" userId="S::rjadmsqka19@ansan.ac.kr::04156cd7-4fb3-496a-8c9e-1e7a55231d3c" providerId="AD" clId="Web-{D9BECBD0-BE44-A736-CA5F-A3ED0BE2383A}" dt="2025-11-12T08:08:43.026" v="415"/>
        <pc:sldMkLst>
          <pc:docMk/>
          <pc:sldMk cId="2665320916" sldId="274"/>
        </pc:sldMkLst>
        <pc:spChg chg="mod">
          <ac:chgData name="김형준" userId="S::rjadmsqka19@ansan.ac.kr::04156cd7-4fb3-496a-8c9e-1e7a55231d3c" providerId="AD" clId="Web-{D9BECBD0-BE44-A736-CA5F-A3ED0BE2383A}" dt="2025-11-12T08:03:03.954" v="328" actId="1076"/>
          <ac:spMkLst>
            <pc:docMk/>
            <pc:sldMk cId="2665320916" sldId="274"/>
            <ac:spMk id="109" creationId="{46A1A319-E685-B0FD-D11A-84DD6EAB0A1D}"/>
          </ac:spMkLst>
        </pc:spChg>
      </pc:sldChg>
    </pc:docChg>
  </pc:docChgLst>
  <pc:docChgLst>
    <pc:chgData name="김형준" userId="S::rjadmsqka19@ansan.ac.kr::04156cd7-4fb3-496a-8c9e-1e7a55231d3c" providerId="AD" clId="Web-{DA391DAC-C70B-8E32-BE8D-4630995ABC1B}"/>
    <pc:docChg chg="delSld modSld">
      <pc:chgData name="김형준" userId="S::rjadmsqka19@ansan.ac.kr::04156cd7-4fb3-496a-8c9e-1e7a55231d3c" providerId="AD" clId="Web-{DA391DAC-C70B-8E32-BE8D-4630995ABC1B}" dt="2025-11-12T08:35:37.212" v="328"/>
      <pc:docMkLst>
        <pc:docMk/>
      </pc:docMkLst>
      <pc:sldChg chg="modSp">
        <pc:chgData name="김형준" userId="S::rjadmsqka19@ansan.ac.kr::04156cd7-4fb3-496a-8c9e-1e7a55231d3c" providerId="AD" clId="Web-{DA391DAC-C70B-8E32-BE8D-4630995ABC1B}" dt="2025-11-12T08:28:29.956" v="246" actId="1076"/>
        <pc:sldMkLst>
          <pc:docMk/>
          <pc:sldMk cId="0" sldId="258"/>
        </pc:sldMkLst>
        <pc:spChg chg="mod">
          <ac:chgData name="김형준" userId="S::rjadmsqka19@ansan.ac.kr::04156cd7-4fb3-496a-8c9e-1e7a55231d3c" providerId="AD" clId="Web-{DA391DAC-C70B-8E32-BE8D-4630995ABC1B}" dt="2025-11-12T08:16:53.226" v="98" actId="20577"/>
          <ac:spMkLst>
            <pc:docMk/>
            <pc:sldMk cId="0" sldId="258"/>
            <ac:spMk id="100" creationId="{00000000-0000-0000-0000-000000000000}"/>
          </ac:spMkLst>
        </pc:spChg>
        <pc:spChg chg="mod">
          <ac:chgData name="김형준" userId="S::rjadmsqka19@ansan.ac.kr::04156cd7-4fb3-496a-8c9e-1e7a55231d3c" providerId="AD" clId="Web-{DA391DAC-C70B-8E32-BE8D-4630995ABC1B}" dt="2025-11-12T08:28:29.956" v="246" actId="1076"/>
          <ac:spMkLst>
            <pc:docMk/>
            <pc:sldMk cId="0" sldId="258"/>
            <ac:spMk id="101" creationId="{00000000-0000-0000-0000-000000000000}"/>
          </ac:spMkLst>
        </pc:spChg>
        <pc:spChg chg="mod">
          <ac:chgData name="김형준" userId="S::rjadmsqka19@ansan.ac.kr::04156cd7-4fb3-496a-8c9e-1e7a55231d3c" providerId="AD" clId="Web-{DA391DAC-C70B-8E32-BE8D-4630995ABC1B}" dt="2025-11-12T08:16:16.522" v="88" actId="20577"/>
          <ac:spMkLst>
            <pc:docMk/>
            <pc:sldMk cId="0" sldId="258"/>
            <ac:spMk id="102" creationId="{00000000-0000-0000-0000-000000000000}"/>
          </ac:spMkLst>
        </pc:spChg>
      </pc:sldChg>
      <pc:sldChg chg="addSp delSp modSp">
        <pc:chgData name="김형준" userId="S::rjadmsqka19@ansan.ac.kr::04156cd7-4fb3-496a-8c9e-1e7a55231d3c" providerId="AD" clId="Web-{DA391DAC-C70B-8E32-BE8D-4630995ABC1B}" dt="2025-11-12T08:30:07.895" v="272" actId="1076"/>
        <pc:sldMkLst>
          <pc:docMk/>
          <pc:sldMk cId="0" sldId="259"/>
        </pc:sldMkLst>
        <pc:spChg chg="mod">
          <ac:chgData name="김형준" userId="S::rjadmsqka19@ansan.ac.kr::04156cd7-4fb3-496a-8c9e-1e7a55231d3c" providerId="AD" clId="Web-{DA391DAC-C70B-8E32-BE8D-4630995ABC1B}" dt="2025-11-12T08:30:07.535" v="259" actId="1076"/>
          <ac:spMkLst>
            <pc:docMk/>
            <pc:sldMk cId="0" sldId="259"/>
            <ac:spMk id="116" creationId="{00000000-0000-0000-0000-000000000000}"/>
          </ac:spMkLst>
        </pc:spChg>
        <pc:spChg chg="mod">
          <ac:chgData name="김형준" userId="S::rjadmsqka19@ansan.ac.kr::04156cd7-4fb3-496a-8c9e-1e7a55231d3c" providerId="AD" clId="Web-{DA391DAC-C70B-8E32-BE8D-4630995ABC1B}" dt="2025-11-12T08:30:07.567" v="260" actId="1076"/>
          <ac:spMkLst>
            <pc:docMk/>
            <pc:sldMk cId="0" sldId="259"/>
            <ac:spMk id="117" creationId="{00000000-0000-0000-0000-000000000000}"/>
          </ac:spMkLst>
        </pc:spChg>
        <pc:spChg chg="mod">
          <ac:chgData name="김형준" userId="S::rjadmsqka19@ansan.ac.kr::04156cd7-4fb3-496a-8c9e-1e7a55231d3c" providerId="AD" clId="Web-{DA391DAC-C70B-8E32-BE8D-4630995ABC1B}" dt="2025-11-12T08:30:07.582" v="261" actId="1076"/>
          <ac:spMkLst>
            <pc:docMk/>
            <pc:sldMk cId="0" sldId="259"/>
            <ac:spMk id="118" creationId="{00000000-0000-0000-0000-000000000000}"/>
          </ac:spMkLst>
        </pc:spChg>
        <pc:spChg chg="del">
          <ac:chgData name="김형준" userId="S::rjadmsqka19@ansan.ac.kr::04156cd7-4fb3-496a-8c9e-1e7a55231d3c" providerId="AD" clId="Web-{DA391DAC-C70B-8E32-BE8D-4630995ABC1B}" dt="2025-11-12T08:14:02.065" v="40"/>
          <ac:spMkLst>
            <pc:docMk/>
            <pc:sldMk cId="0" sldId="259"/>
            <ac:spMk id="119" creationId="{00000000-0000-0000-0000-000000000000}"/>
          </ac:spMkLst>
        </pc:spChg>
        <pc:spChg chg="del mod">
          <ac:chgData name="김형준" userId="S::rjadmsqka19@ansan.ac.kr::04156cd7-4fb3-496a-8c9e-1e7a55231d3c" providerId="AD" clId="Web-{DA391DAC-C70B-8E32-BE8D-4630995ABC1B}" dt="2025-11-12T08:14:02.065" v="39"/>
          <ac:spMkLst>
            <pc:docMk/>
            <pc:sldMk cId="0" sldId="259"/>
            <ac:spMk id="120" creationId="{00000000-0000-0000-0000-000000000000}"/>
          </ac:spMkLst>
        </pc:spChg>
        <pc:spChg chg="mod">
          <ac:chgData name="김형준" userId="S::rjadmsqka19@ansan.ac.kr::04156cd7-4fb3-496a-8c9e-1e7a55231d3c" providerId="AD" clId="Web-{DA391DAC-C70B-8E32-BE8D-4630995ABC1B}" dt="2025-11-12T08:30:07.614" v="262" actId="1076"/>
          <ac:spMkLst>
            <pc:docMk/>
            <pc:sldMk cId="0" sldId="259"/>
            <ac:spMk id="121" creationId="{00000000-0000-0000-0000-000000000000}"/>
          </ac:spMkLst>
        </pc:spChg>
        <pc:spChg chg="mod">
          <ac:chgData name="김형준" userId="S::rjadmsqka19@ansan.ac.kr::04156cd7-4fb3-496a-8c9e-1e7a55231d3c" providerId="AD" clId="Web-{DA391DAC-C70B-8E32-BE8D-4630995ABC1B}" dt="2025-11-12T08:30:07.645" v="263" actId="1076"/>
          <ac:spMkLst>
            <pc:docMk/>
            <pc:sldMk cId="0" sldId="259"/>
            <ac:spMk id="122" creationId="{00000000-0000-0000-0000-000000000000}"/>
          </ac:spMkLst>
        </pc:spChg>
        <pc:spChg chg="mod">
          <ac:chgData name="김형준" userId="S::rjadmsqka19@ansan.ac.kr::04156cd7-4fb3-496a-8c9e-1e7a55231d3c" providerId="AD" clId="Web-{DA391DAC-C70B-8E32-BE8D-4630995ABC1B}" dt="2025-11-12T08:30:07.676" v="264" actId="1076"/>
          <ac:spMkLst>
            <pc:docMk/>
            <pc:sldMk cId="0" sldId="259"/>
            <ac:spMk id="123" creationId="{00000000-0000-0000-0000-000000000000}"/>
          </ac:spMkLst>
        </pc:spChg>
        <pc:spChg chg="mod">
          <ac:chgData name="김형준" userId="S::rjadmsqka19@ansan.ac.kr::04156cd7-4fb3-496a-8c9e-1e7a55231d3c" providerId="AD" clId="Web-{DA391DAC-C70B-8E32-BE8D-4630995ABC1B}" dt="2025-11-12T08:30:07.707" v="265" actId="1076"/>
          <ac:spMkLst>
            <pc:docMk/>
            <pc:sldMk cId="0" sldId="259"/>
            <ac:spMk id="125" creationId="{00000000-0000-0000-0000-000000000000}"/>
          </ac:spMkLst>
        </pc:spChg>
        <pc:spChg chg="mod">
          <ac:chgData name="김형준" userId="S::rjadmsqka19@ansan.ac.kr::04156cd7-4fb3-496a-8c9e-1e7a55231d3c" providerId="AD" clId="Web-{DA391DAC-C70B-8E32-BE8D-4630995ABC1B}" dt="2025-11-12T08:30:07.739" v="266" actId="1076"/>
          <ac:spMkLst>
            <pc:docMk/>
            <pc:sldMk cId="0" sldId="259"/>
            <ac:spMk id="126" creationId="{00000000-0000-0000-0000-000000000000}"/>
          </ac:spMkLst>
        </pc:spChg>
        <pc:spChg chg="mod">
          <ac:chgData name="김형준" userId="S::rjadmsqka19@ansan.ac.kr::04156cd7-4fb3-496a-8c9e-1e7a55231d3c" providerId="AD" clId="Web-{DA391DAC-C70B-8E32-BE8D-4630995ABC1B}" dt="2025-11-12T08:30:07.754" v="267" actId="1076"/>
          <ac:spMkLst>
            <pc:docMk/>
            <pc:sldMk cId="0" sldId="259"/>
            <ac:spMk id="127" creationId="{00000000-0000-0000-0000-000000000000}"/>
          </ac:spMkLst>
        </pc:spChg>
        <pc:spChg chg="mod">
          <ac:chgData name="김형준" userId="S::rjadmsqka19@ansan.ac.kr::04156cd7-4fb3-496a-8c9e-1e7a55231d3c" providerId="AD" clId="Web-{DA391DAC-C70B-8E32-BE8D-4630995ABC1B}" dt="2025-11-12T08:30:07.785" v="268" actId="1076"/>
          <ac:spMkLst>
            <pc:docMk/>
            <pc:sldMk cId="0" sldId="259"/>
            <ac:spMk id="128" creationId="{00000000-0000-0000-0000-000000000000}"/>
          </ac:spMkLst>
        </pc:spChg>
        <pc:spChg chg="mod">
          <ac:chgData name="김형준" userId="S::rjadmsqka19@ansan.ac.kr::04156cd7-4fb3-496a-8c9e-1e7a55231d3c" providerId="AD" clId="Web-{DA391DAC-C70B-8E32-BE8D-4630995ABC1B}" dt="2025-11-12T08:30:07.817" v="269" actId="1076"/>
          <ac:spMkLst>
            <pc:docMk/>
            <pc:sldMk cId="0" sldId="259"/>
            <ac:spMk id="129" creationId="{00000000-0000-0000-0000-000000000000}"/>
          </ac:spMkLst>
        </pc:spChg>
        <pc:spChg chg="mod">
          <ac:chgData name="김형준" userId="S::rjadmsqka19@ansan.ac.kr::04156cd7-4fb3-496a-8c9e-1e7a55231d3c" providerId="AD" clId="Web-{DA391DAC-C70B-8E32-BE8D-4630995ABC1B}" dt="2025-11-12T08:30:07.848" v="270" actId="1076"/>
          <ac:spMkLst>
            <pc:docMk/>
            <pc:sldMk cId="0" sldId="259"/>
            <ac:spMk id="130" creationId="{00000000-0000-0000-0000-000000000000}"/>
          </ac:spMkLst>
        </pc:spChg>
        <pc:spChg chg="mod">
          <ac:chgData name="김형준" userId="S::rjadmsqka19@ansan.ac.kr::04156cd7-4fb3-496a-8c9e-1e7a55231d3c" providerId="AD" clId="Web-{DA391DAC-C70B-8E32-BE8D-4630995ABC1B}" dt="2025-11-12T08:30:07.879" v="271" actId="1076"/>
          <ac:spMkLst>
            <pc:docMk/>
            <pc:sldMk cId="0" sldId="259"/>
            <ac:spMk id="131" creationId="{00000000-0000-0000-0000-000000000000}"/>
          </ac:spMkLst>
        </pc:spChg>
        <pc:spChg chg="mod">
          <ac:chgData name="김형준" userId="S::rjadmsqka19@ansan.ac.kr::04156cd7-4fb3-496a-8c9e-1e7a55231d3c" providerId="AD" clId="Web-{DA391DAC-C70B-8E32-BE8D-4630995ABC1B}" dt="2025-11-12T08:30:07.895" v="272" actId="1076"/>
          <ac:spMkLst>
            <pc:docMk/>
            <pc:sldMk cId="0" sldId="259"/>
            <ac:spMk id="132" creationId="{00000000-0000-0000-0000-000000000000}"/>
          </ac:spMkLst>
        </pc:spChg>
        <pc:picChg chg="add del mod">
          <ac:chgData name="김형준" userId="S::rjadmsqka19@ansan.ac.kr::04156cd7-4fb3-496a-8c9e-1e7a55231d3c" providerId="AD" clId="Web-{DA391DAC-C70B-8E32-BE8D-4630995ABC1B}" dt="2025-11-12T08:21:02.934" v="114"/>
          <ac:picMkLst>
            <pc:docMk/>
            <pc:sldMk cId="0" sldId="259"/>
            <ac:picMk id="2" creationId="{73ADD6A6-B67E-153B-E454-BE4F58A13029}"/>
          </ac:picMkLst>
        </pc:picChg>
        <pc:picChg chg="add mod">
          <ac:chgData name="김형준" userId="S::rjadmsqka19@ansan.ac.kr::04156cd7-4fb3-496a-8c9e-1e7a55231d3c" providerId="AD" clId="Web-{DA391DAC-C70B-8E32-BE8D-4630995ABC1B}" dt="2025-11-12T08:21:37.044" v="117" actId="1076"/>
          <ac:picMkLst>
            <pc:docMk/>
            <pc:sldMk cId="0" sldId="259"/>
            <ac:picMk id="3" creationId="{741B3AFA-47B6-4041-1407-CE11A8125819}"/>
          </ac:picMkLst>
        </pc:picChg>
        <pc:picChg chg="del">
          <ac:chgData name="김형준" userId="S::rjadmsqka19@ansan.ac.kr::04156cd7-4fb3-496a-8c9e-1e7a55231d3c" providerId="AD" clId="Web-{DA391DAC-C70B-8E32-BE8D-4630995ABC1B}" dt="2025-11-12T08:11:35.153" v="0"/>
          <ac:picMkLst>
            <pc:docMk/>
            <pc:sldMk cId="0" sldId="259"/>
            <ac:picMk id="115" creationId="{00000000-0000-0000-0000-000000000000}"/>
          </ac:picMkLst>
        </pc:picChg>
      </pc:sldChg>
      <pc:sldChg chg="addSp delSp modSp">
        <pc:chgData name="김형준" userId="S::rjadmsqka19@ansan.ac.kr::04156cd7-4fb3-496a-8c9e-1e7a55231d3c" providerId="AD" clId="Web-{DA391DAC-C70B-8E32-BE8D-4630995ABC1B}" dt="2025-11-12T08:34:17.289" v="310" actId="14100"/>
        <pc:sldMkLst>
          <pc:docMk/>
          <pc:sldMk cId="0" sldId="260"/>
        </pc:sldMkLst>
        <pc:spChg chg="add mod">
          <ac:chgData name="김형준" userId="S::rjadmsqka19@ansan.ac.kr::04156cd7-4fb3-496a-8c9e-1e7a55231d3c" providerId="AD" clId="Web-{DA391DAC-C70B-8E32-BE8D-4630995ABC1B}" dt="2025-11-12T08:22:10.514" v="130" actId="20577"/>
          <ac:spMkLst>
            <pc:docMk/>
            <pc:sldMk cId="0" sldId="260"/>
            <ac:spMk id="3" creationId="{DC96119A-8DFC-7657-DFD9-3731B7660EC8}"/>
          </ac:spMkLst>
        </pc:spChg>
        <pc:spChg chg="add">
          <ac:chgData name="김형준" userId="S::rjadmsqka19@ansan.ac.kr::04156cd7-4fb3-496a-8c9e-1e7a55231d3c" providerId="AD" clId="Web-{DA391DAC-C70B-8E32-BE8D-4630995ABC1B}" dt="2025-11-12T08:21:58.748" v="123"/>
          <ac:spMkLst>
            <pc:docMk/>
            <pc:sldMk cId="0" sldId="260"/>
            <ac:spMk id="5" creationId="{068F9793-E1F0-50C4-48AC-B3FA0BED3C7E}"/>
          </ac:spMkLst>
        </pc:spChg>
        <pc:spChg chg="mod">
          <ac:chgData name="김형준" userId="S::rjadmsqka19@ansan.ac.kr::04156cd7-4fb3-496a-8c9e-1e7a55231d3c" providerId="AD" clId="Web-{DA391DAC-C70B-8E32-BE8D-4630995ABC1B}" dt="2025-11-12T08:33:24.740" v="281" actId="1076"/>
          <ac:spMkLst>
            <pc:docMk/>
            <pc:sldMk cId="0" sldId="260"/>
            <ac:spMk id="141" creationId="{00000000-0000-0000-0000-000000000000}"/>
          </ac:spMkLst>
        </pc:spChg>
        <pc:spChg chg="mod">
          <ac:chgData name="김형준" userId="S::rjadmsqka19@ansan.ac.kr::04156cd7-4fb3-496a-8c9e-1e7a55231d3c" providerId="AD" clId="Web-{DA391DAC-C70B-8E32-BE8D-4630995ABC1B}" dt="2025-11-12T08:33:24.772" v="282" actId="1076"/>
          <ac:spMkLst>
            <pc:docMk/>
            <pc:sldMk cId="0" sldId="260"/>
            <ac:spMk id="142" creationId="{00000000-0000-0000-0000-000000000000}"/>
          </ac:spMkLst>
        </pc:spChg>
        <pc:spChg chg="mod">
          <ac:chgData name="김형준" userId="S::rjadmsqka19@ansan.ac.kr::04156cd7-4fb3-496a-8c9e-1e7a55231d3c" providerId="AD" clId="Web-{DA391DAC-C70B-8E32-BE8D-4630995ABC1B}" dt="2025-11-12T08:33:24.803" v="283" actId="1076"/>
          <ac:spMkLst>
            <pc:docMk/>
            <pc:sldMk cId="0" sldId="260"/>
            <ac:spMk id="143" creationId="{00000000-0000-0000-0000-000000000000}"/>
          </ac:spMkLst>
        </pc:spChg>
        <pc:spChg chg="mod">
          <ac:chgData name="김형준" userId="S::rjadmsqka19@ansan.ac.kr::04156cd7-4fb3-496a-8c9e-1e7a55231d3c" providerId="AD" clId="Web-{DA391DAC-C70B-8E32-BE8D-4630995ABC1B}" dt="2025-11-12T08:33:24.834" v="284" actId="1076"/>
          <ac:spMkLst>
            <pc:docMk/>
            <pc:sldMk cId="0" sldId="260"/>
            <ac:spMk id="144" creationId="{00000000-0000-0000-0000-000000000000}"/>
          </ac:spMkLst>
        </pc:spChg>
        <pc:spChg chg="mod">
          <ac:chgData name="김형준" userId="S::rjadmsqka19@ansan.ac.kr::04156cd7-4fb3-496a-8c9e-1e7a55231d3c" providerId="AD" clId="Web-{DA391DAC-C70B-8E32-BE8D-4630995ABC1B}" dt="2025-11-12T08:33:24.865" v="285" actId="1076"/>
          <ac:spMkLst>
            <pc:docMk/>
            <pc:sldMk cId="0" sldId="260"/>
            <ac:spMk id="145" creationId="{00000000-0000-0000-0000-000000000000}"/>
          </ac:spMkLst>
        </pc:spChg>
        <pc:spChg chg="mod">
          <ac:chgData name="김형준" userId="S::rjadmsqka19@ansan.ac.kr::04156cd7-4fb3-496a-8c9e-1e7a55231d3c" providerId="AD" clId="Web-{DA391DAC-C70B-8E32-BE8D-4630995ABC1B}" dt="2025-11-12T08:33:24.897" v="286" actId="1076"/>
          <ac:spMkLst>
            <pc:docMk/>
            <pc:sldMk cId="0" sldId="260"/>
            <ac:spMk id="147" creationId="{00000000-0000-0000-0000-000000000000}"/>
          </ac:spMkLst>
        </pc:spChg>
        <pc:spChg chg="mod">
          <ac:chgData name="김형준" userId="S::rjadmsqka19@ansan.ac.kr::04156cd7-4fb3-496a-8c9e-1e7a55231d3c" providerId="AD" clId="Web-{DA391DAC-C70B-8E32-BE8D-4630995ABC1B}" dt="2025-11-12T08:33:53.601" v="303" actId="20577"/>
          <ac:spMkLst>
            <pc:docMk/>
            <pc:sldMk cId="0" sldId="260"/>
            <ac:spMk id="148" creationId="{00000000-0000-0000-0000-000000000000}"/>
          </ac:spMkLst>
        </pc:spChg>
        <pc:spChg chg="mod">
          <ac:chgData name="김형준" userId="S::rjadmsqka19@ansan.ac.kr::04156cd7-4fb3-496a-8c9e-1e7a55231d3c" providerId="AD" clId="Web-{DA391DAC-C70B-8E32-BE8D-4630995ABC1B}" dt="2025-11-12T08:33:24.959" v="288" actId="1076"/>
          <ac:spMkLst>
            <pc:docMk/>
            <pc:sldMk cId="0" sldId="260"/>
            <ac:spMk id="149" creationId="{00000000-0000-0000-0000-000000000000}"/>
          </ac:spMkLst>
        </pc:spChg>
        <pc:spChg chg="mod">
          <ac:chgData name="김형준" userId="S::rjadmsqka19@ansan.ac.kr::04156cd7-4fb3-496a-8c9e-1e7a55231d3c" providerId="AD" clId="Web-{DA391DAC-C70B-8E32-BE8D-4630995ABC1B}" dt="2025-11-12T08:33:54.835" v="304" actId="20577"/>
          <ac:spMkLst>
            <pc:docMk/>
            <pc:sldMk cId="0" sldId="260"/>
            <ac:spMk id="150" creationId="{00000000-0000-0000-0000-000000000000}"/>
          </ac:spMkLst>
        </pc:spChg>
        <pc:spChg chg="mod">
          <ac:chgData name="김형준" userId="S::rjadmsqka19@ansan.ac.kr::04156cd7-4fb3-496a-8c9e-1e7a55231d3c" providerId="AD" clId="Web-{DA391DAC-C70B-8E32-BE8D-4630995ABC1B}" dt="2025-11-12T08:33:25.037" v="290" actId="1076"/>
          <ac:spMkLst>
            <pc:docMk/>
            <pc:sldMk cId="0" sldId="260"/>
            <ac:spMk id="151" creationId="{00000000-0000-0000-0000-000000000000}"/>
          </ac:spMkLst>
        </pc:spChg>
        <pc:spChg chg="mod">
          <ac:chgData name="김형준" userId="S::rjadmsqka19@ansan.ac.kr::04156cd7-4fb3-496a-8c9e-1e7a55231d3c" providerId="AD" clId="Web-{DA391DAC-C70B-8E32-BE8D-4630995ABC1B}" dt="2025-11-12T08:33:55.272" v="305" actId="20577"/>
          <ac:spMkLst>
            <pc:docMk/>
            <pc:sldMk cId="0" sldId="260"/>
            <ac:spMk id="152" creationId="{00000000-0000-0000-0000-000000000000}"/>
          </ac:spMkLst>
        </pc:spChg>
        <pc:spChg chg="mod">
          <ac:chgData name="김형준" userId="S::rjadmsqka19@ansan.ac.kr::04156cd7-4fb3-496a-8c9e-1e7a55231d3c" providerId="AD" clId="Web-{DA391DAC-C70B-8E32-BE8D-4630995ABC1B}" dt="2025-11-12T08:33:25.115" v="292" actId="1076"/>
          <ac:spMkLst>
            <pc:docMk/>
            <pc:sldMk cId="0" sldId="260"/>
            <ac:spMk id="153" creationId="{00000000-0000-0000-0000-000000000000}"/>
          </ac:spMkLst>
        </pc:spChg>
        <pc:spChg chg="mod">
          <ac:chgData name="김형준" userId="S::rjadmsqka19@ansan.ac.kr::04156cd7-4fb3-496a-8c9e-1e7a55231d3c" providerId="AD" clId="Web-{DA391DAC-C70B-8E32-BE8D-4630995ABC1B}" dt="2025-11-12T08:33:25.162" v="293" actId="1076"/>
          <ac:spMkLst>
            <pc:docMk/>
            <pc:sldMk cId="0" sldId="260"/>
            <ac:spMk id="154" creationId="{00000000-0000-0000-0000-000000000000}"/>
          </ac:spMkLst>
        </pc:spChg>
        <pc:spChg chg="mod">
          <ac:chgData name="김형준" userId="S::rjadmsqka19@ansan.ac.kr::04156cd7-4fb3-496a-8c9e-1e7a55231d3c" providerId="AD" clId="Web-{DA391DAC-C70B-8E32-BE8D-4630995ABC1B}" dt="2025-11-12T08:33:25.193" v="294" actId="1076"/>
          <ac:spMkLst>
            <pc:docMk/>
            <pc:sldMk cId="0" sldId="260"/>
            <ac:spMk id="155" creationId="{00000000-0000-0000-0000-000000000000}"/>
          </ac:spMkLst>
        </pc:spChg>
        <pc:spChg chg="mod">
          <ac:chgData name="김형준" userId="S::rjadmsqka19@ansan.ac.kr::04156cd7-4fb3-496a-8c9e-1e7a55231d3c" providerId="AD" clId="Web-{DA391DAC-C70B-8E32-BE8D-4630995ABC1B}" dt="2025-11-12T08:33:39.850" v="301" actId="20577"/>
          <ac:spMkLst>
            <pc:docMk/>
            <pc:sldMk cId="0" sldId="260"/>
            <ac:spMk id="156" creationId="{00000000-0000-0000-0000-000000000000}"/>
          </ac:spMkLst>
        </pc:spChg>
        <pc:spChg chg="mod">
          <ac:chgData name="김형준" userId="S::rjadmsqka19@ansan.ac.kr::04156cd7-4fb3-496a-8c9e-1e7a55231d3c" providerId="AD" clId="Web-{DA391DAC-C70B-8E32-BE8D-4630995ABC1B}" dt="2025-11-12T08:33:25.272" v="296" actId="1076"/>
          <ac:spMkLst>
            <pc:docMk/>
            <pc:sldMk cId="0" sldId="260"/>
            <ac:spMk id="157" creationId="{00000000-0000-0000-0000-000000000000}"/>
          </ac:spMkLst>
        </pc:spChg>
        <pc:spChg chg="mod">
          <ac:chgData name="김형준" userId="S::rjadmsqka19@ansan.ac.kr::04156cd7-4fb3-496a-8c9e-1e7a55231d3c" providerId="AD" clId="Web-{DA391DAC-C70B-8E32-BE8D-4630995ABC1B}" dt="2025-11-12T08:33:25.318" v="297" actId="1076"/>
          <ac:spMkLst>
            <pc:docMk/>
            <pc:sldMk cId="0" sldId="260"/>
            <ac:spMk id="158" creationId="{00000000-0000-0000-0000-000000000000}"/>
          </ac:spMkLst>
        </pc:spChg>
        <pc:spChg chg="mod">
          <ac:chgData name="김형준" userId="S::rjadmsqka19@ansan.ac.kr::04156cd7-4fb3-496a-8c9e-1e7a55231d3c" providerId="AD" clId="Web-{DA391DAC-C70B-8E32-BE8D-4630995ABC1B}" dt="2025-11-12T08:33:25.350" v="298" actId="1076"/>
          <ac:spMkLst>
            <pc:docMk/>
            <pc:sldMk cId="0" sldId="260"/>
            <ac:spMk id="159" creationId="{00000000-0000-0000-0000-000000000000}"/>
          </ac:spMkLst>
        </pc:spChg>
        <pc:spChg chg="mod">
          <ac:chgData name="김형준" userId="S::rjadmsqka19@ansan.ac.kr::04156cd7-4fb3-496a-8c9e-1e7a55231d3c" providerId="AD" clId="Web-{DA391DAC-C70B-8E32-BE8D-4630995ABC1B}" dt="2025-11-12T08:34:17.289" v="310" actId="14100"/>
          <ac:spMkLst>
            <pc:docMk/>
            <pc:sldMk cId="0" sldId="260"/>
            <ac:spMk id="160" creationId="{00000000-0000-0000-0000-000000000000}"/>
          </ac:spMkLst>
        </pc:spChg>
        <pc:spChg chg="del">
          <ac:chgData name="김형준" userId="S::rjadmsqka19@ansan.ac.kr::04156cd7-4fb3-496a-8c9e-1e7a55231d3c" providerId="AD" clId="Web-{DA391DAC-C70B-8E32-BE8D-4630995ABC1B}" dt="2025-11-12T08:22:14.217" v="131"/>
          <ac:spMkLst>
            <pc:docMk/>
            <pc:sldMk cId="0" sldId="260"/>
            <ac:spMk id="161" creationId="{00000000-0000-0000-0000-000000000000}"/>
          </ac:spMkLst>
        </pc:spChg>
        <pc:spChg chg="del">
          <ac:chgData name="김형준" userId="S::rjadmsqka19@ansan.ac.kr::04156cd7-4fb3-496a-8c9e-1e7a55231d3c" providerId="AD" clId="Web-{DA391DAC-C70B-8E32-BE8D-4630995ABC1B}" dt="2025-11-12T08:21:54.514" v="121"/>
          <ac:spMkLst>
            <pc:docMk/>
            <pc:sldMk cId="0" sldId="260"/>
            <ac:spMk id="162" creationId="{00000000-0000-0000-0000-000000000000}"/>
          </ac:spMkLst>
        </pc:spChg>
        <pc:picChg chg="add mod">
          <ac:chgData name="김형준" userId="S::rjadmsqka19@ansan.ac.kr::04156cd7-4fb3-496a-8c9e-1e7a55231d3c" providerId="AD" clId="Web-{DA391DAC-C70B-8E32-BE8D-4630995ABC1B}" dt="2025-11-12T08:32:59.427" v="277" actId="1076"/>
          <ac:picMkLst>
            <pc:docMk/>
            <pc:sldMk cId="0" sldId="260"/>
            <ac:picMk id="2" creationId="{8820A6F7-3621-CDF5-E5A5-F5D271255708}"/>
          </ac:picMkLst>
        </pc:picChg>
        <pc:picChg chg="del">
          <ac:chgData name="김형준" userId="S::rjadmsqka19@ansan.ac.kr::04156cd7-4fb3-496a-8c9e-1e7a55231d3c" providerId="AD" clId="Web-{DA391DAC-C70B-8E32-BE8D-4630995ABC1B}" dt="2025-11-12T08:21:48.310" v="120"/>
          <ac:picMkLst>
            <pc:docMk/>
            <pc:sldMk cId="0" sldId="260"/>
            <ac:picMk id="139" creationId="{00000000-0000-0000-0000-000000000000}"/>
          </ac:picMkLst>
        </pc:picChg>
        <pc:picChg chg="del">
          <ac:chgData name="김형준" userId="S::rjadmsqka19@ansan.ac.kr::04156cd7-4fb3-496a-8c9e-1e7a55231d3c" providerId="AD" clId="Web-{DA391DAC-C70B-8E32-BE8D-4630995ABC1B}" dt="2025-11-12T08:21:44.998" v="119"/>
          <ac:picMkLst>
            <pc:docMk/>
            <pc:sldMk cId="0" sldId="260"/>
            <ac:picMk id="140" creationId="{00000000-0000-0000-0000-000000000000}"/>
          </ac:picMkLst>
        </pc:picChg>
        <pc:picChg chg="del">
          <ac:chgData name="김형준" userId="S::rjadmsqka19@ansan.ac.kr::04156cd7-4fb3-496a-8c9e-1e7a55231d3c" providerId="AD" clId="Web-{DA391DAC-C70B-8E32-BE8D-4630995ABC1B}" dt="2025-11-12T08:21:43.310" v="118"/>
          <ac:picMkLst>
            <pc:docMk/>
            <pc:sldMk cId="0" sldId="260"/>
            <ac:picMk id="146" creationId="{00000000-0000-0000-0000-000000000000}"/>
          </ac:picMkLst>
        </pc:picChg>
      </pc:sldChg>
      <pc:sldChg chg="delSp">
        <pc:chgData name="김형준" userId="S::rjadmsqka19@ansan.ac.kr::04156cd7-4fb3-496a-8c9e-1e7a55231d3c" providerId="AD" clId="Web-{DA391DAC-C70B-8E32-BE8D-4630995ABC1B}" dt="2025-11-12T08:33:12.662" v="280"/>
        <pc:sldMkLst>
          <pc:docMk/>
          <pc:sldMk cId="0" sldId="261"/>
        </pc:sldMkLst>
        <pc:picChg chg="del">
          <ac:chgData name="김형준" userId="S::rjadmsqka19@ansan.ac.kr::04156cd7-4fb3-496a-8c9e-1e7a55231d3c" providerId="AD" clId="Web-{DA391DAC-C70B-8E32-BE8D-4630995ABC1B}" dt="2025-11-12T08:33:12.662" v="280"/>
          <ac:picMkLst>
            <pc:docMk/>
            <pc:sldMk cId="0" sldId="261"/>
            <ac:picMk id="167" creationId="{00000000-0000-0000-0000-000000000000}"/>
          </ac:picMkLst>
        </pc:picChg>
        <pc:picChg chg="del">
          <ac:chgData name="김형준" userId="S::rjadmsqka19@ansan.ac.kr::04156cd7-4fb3-496a-8c9e-1e7a55231d3c" providerId="AD" clId="Web-{DA391DAC-C70B-8E32-BE8D-4630995ABC1B}" dt="2025-11-12T08:33:10.896" v="279"/>
          <ac:picMkLst>
            <pc:docMk/>
            <pc:sldMk cId="0" sldId="261"/>
            <ac:picMk id="168" creationId="{00000000-0000-0000-0000-000000000000}"/>
          </ac:picMkLst>
        </pc:picChg>
        <pc:picChg chg="del">
          <ac:chgData name="김형준" userId="S::rjadmsqka19@ansan.ac.kr::04156cd7-4fb3-496a-8c9e-1e7a55231d3c" providerId="AD" clId="Web-{DA391DAC-C70B-8E32-BE8D-4630995ABC1B}" dt="2025-11-12T08:33:10.380" v="278"/>
          <ac:picMkLst>
            <pc:docMk/>
            <pc:sldMk cId="0" sldId="261"/>
            <ac:picMk id="174" creationId="{00000000-0000-0000-0000-000000000000}"/>
          </ac:picMkLst>
        </pc:picChg>
      </pc:sldChg>
      <pc:sldChg chg="del">
        <pc:chgData name="김형준" userId="S::rjadmsqka19@ansan.ac.kr::04156cd7-4fb3-496a-8c9e-1e7a55231d3c" providerId="AD" clId="Web-{DA391DAC-C70B-8E32-BE8D-4630995ABC1B}" dt="2025-11-12T08:34:49.821" v="311"/>
        <pc:sldMkLst>
          <pc:docMk/>
          <pc:sldMk cId="0" sldId="269"/>
        </pc:sldMkLst>
      </pc:sldChg>
      <pc:sldChg chg="del">
        <pc:chgData name="김형준" userId="S::rjadmsqka19@ansan.ac.kr::04156cd7-4fb3-496a-8c9e-1e7a55231d3c" providerId="AD" clId="Web-{DA391DAC-C70B-8E32-BE8D-4630995ABC1B}" dt="2025-11-12T08:34:51.133" v="312"/>
        <pc:sldMkLst>
          <pc:docMk/>
          <pc:sldMk cId="0" sldId="270"/>
        </pc:sldMkLst>
      </pc:sldChg>
      <pc:sldChg chg="addSp delSp modSp">
        <pc:chgData name="김형준" userId="S::rjadmsqka19@ansan.ac.kr::04156cd7-4fb3-496a-8c9e-1e7a55231d3c" providerId="AD" clId="Web-{DA391DAC-C70B-8E32-BE8D-4630995ABC1B}" dt="2025-11-12T08:35:37.212" v="328"/>
        <pc:sldMkLst>
          <pc:docMk/>
          <pc:sldMk cId="0" sldId="271"/>
        </pc:sldMkLst>
        <pc:spChg chg="mod">
          <ac:chgData name="김형준" userId="S::rjadmsqka19@ansan.ac.kr::04156cd7-4fb3-496a-8c9e-1e7a55231d3c" providerId="AD" clId="Web-{DA391DAC-C70B-8E32-BE8D-4630995ABC1B}" dt="2025-11-12T08:35:07.884" v="322" actId="1076"/>
          <ac:spMkLst>
            <pc:docMk/>
            <pc:sldMk cId="0" sldId="271"/>
            <ac:spMk id="388" creationId="{00000000-0000-0000-0000-000000000000}"/>
          </ac:spMkLst>
        </pc:spChg>
        <pc:spChg chg="del mod">
          <ac:chgData name="김형준" userId="S::rjadmsqka19@ansan.ac.kr::04156cd7-4fb3-496a-8c9e-1e7a55231d3c" providerId="AD" clId="Web-{DA391DAC-C70B-8E32-BE8D-4630995ABC1B}" dt="2025-11-12T08:35:13.634" v="325"/>
          <ac:spMkLst>
            <pc:docMk/>
            <pc:sldMk cId="0" sldId="271"/>
            <ac:spMk id="389" creationId="{00000000-0000-0000-0000-000000000000}"/>
          </ac:spMkLst>
        </pc:spChg>
        <pc:picChg chg="add del">
          <ac:chgData name="김형준" userId="S::rjadmsqka19@ansan.ac.kr::04156cd7-4fb3-496a-8c9e-1e7a55231d3c" providerId="AD" clId="Web-{DA391DAC-C70B-8E32-BE8D-4630995ABC1B}" dt="2025-11-12T08:35:37.212" v="328"/>
          <ac:picMkLst>
            <pc:docMk/>
            <pc:sldMk cId="0" sldId="271"/>
            <ac:picMk id="386" creationId="{00000000-0000-0000-0000-000000000000}"/>
          </ac:picMkLst>
        </pc:picChg>
      </pc:sldChg>
    </pc:docChg>
  </pc:docChgLst>
  <pc:docChgLst>
    <pc:chgData name="김형준" userId="S::rjadmsqka19@ansan.ac.kr::04156cd7-4fb3-496a-8c9e-1e7a55231d3c" providerId="AD" clId="Web-{245782E1-4FBE-7935-8A49-DCFF387E12AE}"/>
    <pc:docChg chg="delSld modSld">
      <pc:chgData name="김형준" userId="S::rjadmsqka19@ansan.ac.kr::04156cd7-4fb3-496a-8c9e-1e7a55231d3c" providerId="AD" clId="Web-{245782E1-4FBE-7935-8A49-DCFF387E12AE}" dt="2025-11-12T09:20:54.106" v="554" actId="20577"/>
      <pc:docMkLst>
        <pc:docMk/>
      </pc:docMkLst>
      <pc:sldChg chg="modSp">
        <pc:chgData name="김형준" userId="S::rjadmsqka19@ansan.ac.kr::04156cd7-4fb3-496a-8c9e-1e7a55231d3c" providerId="AD" clId="Web-{245782E1-4FBE-7935-8A49-DCFF387E12AE}" dt="2025-11-12T08:48:28.598" v="214" actId="1076"/>
        <pc:sldMkLst>
          <pc:docMk/>
          <pc:sldMk cId="0" sldId="259"/>
        </pc:sldMkLst>
        <pc:spChg chg="mod">
          <ac:chgData name="김형준" userId="S::rjadmsqka19@ansan.ac.kr::04156cd7-4fb3-496a-8c9e-1e7a55231d3c" providerId="AD" clId="Web-{245782E1-4FBE-7935-8A49-DCFF387E12AE}" dt="2025-11-12T08:48:28.285" v="201" actId="1076"/>
          <ac:spMkLst>
            <pc:docMk/>
            <pc:sldMk cId="0" sldId="259"/>
            <ac:spMk id="116" creationId="{00000000-0000-0000-0000-000000000000}"/>
          </ac:spMkLst>
        </pc:spChg>
        <pc:spChg chg="mod">
          <ac:chgData name="김형준" userId="S::rjadmsqka19@ansan.ac.kr::04156cd7-4fb3-496a-8c9e-1e7a55231d3c" providerId="AD" clId="Web-{245782E1-4FBE-7935-8A49-DCFF387E12AE}" dt="2025-11-12T08:48:28.317" v="202" actId="1076"/>
          <ac:spMkLst>
            <pc:docMk/>
            <pc:sldMk cId="0" sldId="259"/>
            <ac:spMk id="117" creationId="{00000000-0000-0000-0000-000000000000}"/>
          </ac:spMkLst>
        </pc:spChg>
        <pc:spChg chg="mod">
          <ac:chgData name="김형준" userId="S::rjadmsqka19@ansan.ac.kr::04156cd7-4fb3-496a-8c9e-1e7a55231d3c" providerId="AD" clId="Web-{245782E1-4FBE-7935-8A49-DCFF387E12AE}" dt="2025-11-12T08:48:28.332" v="203" actId="1076"/>
          <ac:spMkLst>
            <pc:docMk/>
            <pc:sldMk cId="0" sldId="259"/>
            <ac:spMk id="118" creationId="{00000000-0000-0000-0000-000000000000}"/>
          </ac:spMkLst>
        </pc:spChg>
        <pc:spChg chg="mod">
          <ac:chgData name="김형준" userId="S::rjadmsqka19@ansan.ac.kr::04156cd7-4fb3-496a-8c9e-1e7a55231d3c" providerId="AD" clId="Web-{245782E1-4FBE-7935-8A49-DCFF387E12AE}" dt="2025-11-12T08:48:28.364" v="204" actId="1076"/>
          <ac:spMkLst>
            <pc:docMk/>
            <pc:sldMk cId="0" sldId="259"/>
            <ac:spMk id="121" creationId="{00000000-0000-0000-0000-000000000000}"/>
          </ac:spMkLst>
        </pc:spChg>
        <pc:spChg chg="mod">
          <ac:chgData name="김형준" userId="S::rjadmsqka19@ansan.ac.kr::04156cd7-4fb3-496a-8c9e-1e7a55231d3c" providerId="AD" clId="Web-{245782E1-4FBE-7935-8A49-DCFF387E12AE}" dt="2025-11-12T08:48:28.379" v="205" actId="1076"/>
          <ac:spMkLst>
            <pc:docMk/>
            <pc:sldMk cId="0" sldId="259"/>
            <ac:spMk id="122" creationId="{00000000-0000-0000-0000-000000000000}"/>
          </ac:spMkLst>
        </pc:spChg>
        <pc:spChg chg="mod">
          <ac:chgData name="김형준" userId="S::rjadmsqka19@ansan.ac.kr::04156cd7-4fb3-496a-8c9e-1e7a55231d3c" providerId="AD" clId="Web-{245782E1-4FBE-7935-8A49-DCFF387E12AE}" dt="2025-11-12T08:48:28.410" v="206" actId="1076"/>
          <ac:spMkLst>
            <pc:docMk/>
            <pc:sldMk cId="0" sldId="259"/>
            <ac:spMk id="123" creationId="{00000000-0000-0000-0000-000000000000}"/>
          </ac:spMkLst>
        </pc:spChg>
        <pc:spChg chg="mod">
          <ac:chgData name="김형준" userId="S::rjadmsqka19@ansan.ac.kr::04156cd7-4fb3-496a-8c9e-1e7a55231d3c" providerId="AD" clId="Web-{245782E1-4FBE-7935-8A49-DCFF387E12AE}" dt="2025-11-12T08:48:28.442" v="207" actId="1076"/>
          <ac:spMkLst>
            <pc:docMk/>
            <pc:sldMk cId="0" sldId="259"/>
            <ac:spMk id="125" creationId="{00000000-0000-0000-0000-000000000000}"/>
          </ac:spMkLst>
        </pc:spChg>
        <pc:spChg chg="mod">
          <ac:chgData name="김형준" userId="S::rjadmsqka19@ansan.ac.kr::04156cd7-4fb3-496a-8c9e-1e7a55231d3c" providerId="AD" clId="Web-{245782E1-4FBE-7935-8A49-DCFF387E12AE}" dt="2025-11-12T08:48:28.457" v="208" actId="1076"/>
          <ac:spMkLst>
            <pc:docMk/>
            <pc:sldMk cId="0" sldId="259"/>
            <ac:spMk id="126" creationId="{00000000-0000-0000-0000-000000000000}"/>
          </ac:spMkLst>
        </pc:spChg>
        <pc:spChg chg="mod">
          <ac:chgData name="김형준" userId="S::rjadmsqka19@ansan.ac.kr::04156cd7-4fb3-496a-8c9e-1e7a55231d3c" providerId="AD" clId="Web-{245782E1-4FBE-7935-8A49-DCFF387E12AE}" dt="2025-11-12T08:48:28.489" v="209" actId="1076"/>
          <ac:spMkLst>
            <pc:docMk/>
            <pc:sldMk cId="0" sldId="259"/>
            <ac:spMk id="127" creationId="{00000000-0000-0000-0000-000000000000}"/>
          </ac:spMkLst>
        </pc:spChg>
        <pc:spChg chg="mod">
          <ac:chgData name="김형준" userId="S::rjadmsqka19@ansan.ac.kr::04156cd7-4fb3-496a-8c9e-1e7a55231d3c" providerId="AD" clId="Web-{245782E1-4FBE-7935-8A49-DCFF387E12AE}" dt="2025-11-12T08:48:28.504" v="210" actId="1076"/>
          <ac:spMkLst>
            <pc:docMk/>
            <pc:sldMk cId="0" sldId="259"/>
            <ac:spMk id="128" creationId="{00000000-0000-0000-0000-000000000000}"/>
          </ac:spMkLst>
        </pc:spChg>
        <pc:spChg chg="mod">
          <ac:chgData name="김형준" userId="S::rjadmsqka19@ansan.ac.kr::04156cd7-4fb3-496a-8c9e-1e7a55231d3c" providerId="AD" clId="Web-{245782E1-4FBE-7935-8A49-DCFF387E12AE}" dt="2025-11-12T08:48:28.535" v="211" actId="1076"/>
          <ac:spMkLst>
            <pc:docMk/>
            <pc:sldMk cId="0" sldId="259"/>
            <ac:spMk id="129" creationId="{00000000-0000-0000-0000-000000000000}"/>
          </ac:spMkLst>
        </pc:spChg>
        <pc:spChg chg="mod">
          <ac:chgData name="김형준" userId="S::rjadmsqka19@ansan.ac.kr::04156cd7-4fb3-496a-8c9e-1e7a55231d3c" providerId="AD" clId="Web-{245782E1-4FBE-7935-8A49-DCFF387E12AE}" dt="2025-11-12T08:48:28.551" v="212" actId="1076"/>
          <ac:spMkLst>
            <pc:docMk/>
            <pc:sldMk cId="0" sldId="259"/>
            <ac:spMk id="130" creationId="{00000000-0000-0000-0000-000000000000}"/>
          </ac:spMkLst>
        </pc:spChg>
        <pc:spChg chg="mod">
          <ac:chgData name="김형준" userId="S::rjadmsqka19@ansan.ac.kr::04156cd7-4fb3-496a-8c9e-1e7a55231d3c" providerId="AD" clId="Web-{245782E1-4FBE-7935-8A49-DCFF387E12AE}" dt="2025-11-12T08:48:28.582" v="213" actId="1076"/>
          <ac:spMkLst>
            <pc:docMk/>
            <pc:sldMk cId="0" sldId="259"/>
            <ac:spMk id="131" creationId="{00000000-0000-0000-0000-000000000000}"/>
          </ac:spMkLst>
        </pc:spChg>
        <pc:spChg chg="mod">
          <ac:chgData name="김형준" userId="S::rjadmsqka19@ansan.ac.kr::04156cd7-4fb3-496a-8c9e-1e7a55231d3c" providerId="AD" clId="Web-{245782E1-4FBE-7935-8A49-DCFF387E12AE}" dt="2025-11-12T08:48:28.598" v="214" actId="1076"/>
          <ac:spMkLst>
            <pc:docMk/>
            <pc:sldMk cId="0" sldId="259"/>
            <ac:spMk id="132" creationId="{00000000-0000-0000-0000-000000000000}"/>
          </ac:spMkLst>
        </pc:spChg>
      </pc:sldChg>
      <pc:sldChg chg="addSp delSp modSp">
        <pc:chgData name="김형준" userId="S::rjadmsqka19@ansan.ac.kr::04156cd7-4fb3-496a-8c9e-1e7a55231d3c" providerId="AD" clId="Web-{245782E1-4FBE-7935-8A49-DCFF387E12AE}" dt="2025-11-12T08:47:42.970" v="194" actId="20577"/>
        <pc:sldMkLst>
          <pc:docMk/>
          <pc:sldMk cId="0" sldId="260"/>
        </pc:sldMkLst>
        <pc:spChg chg="mod">
          <ac:chgData name="김형준" userId="S::rjadmsqka19@ansan.ac.kr::04156cd7-4fb3-496a-8c9e-1e7a55231d3c" providerId="AD" clId="Web-{245782E1-4FBE-7935-8A49-DCFF387E12AE}" dt="2025-11-12T08:47:42.970" v="194" actId="20577"/>
          <ac:spMkLst>
            <pc:docMk/>
            <pc:sldMk cId="0" sldId="260"/>
            <ac:spMk id="142" creationId="{00000000-0000-0000-0000-000000000000}"/>
          </ac:spMkLst>
        </pc:spChg>
        <pc:spChg chg="mod">
          <ac:chgData name="김형준" userId="S::rjadmsqka19@ansan.ac.kr::04156cd7-4fb3-496a-8c9e-1e7a55231d3c" providerId="AD" clId="Web-{245782E1-4FBE-7935-8A49-DCFF387E12AE}" dt="2025-11-12T08:38:57.058" v="35" actId="20577"/>
          <ac:spMkLst>
            <pc:docMk/>
            <pc:sldMk cId="0" sldId="260"/>
            <ac:spMk id="160" creationId="{00000000-0000-0000-0000-000000000000}"/>
          </ac:spMkLst>
        </pc:spChg>
        <pc:picChg chg="del">
          <ac:chgData name="김형준" userId="S::rjadmsqka19@ansan.ac.kr::04156cd7-4fb3-496a-8c9e-1e7a55231d3c" providerId="AD" clId="Web-{245782E1-4FBE-7935-8A49-DCFF387E12AE}" dt="2025-11-12T08:42:20.608" v="36"/>
          <ac:picMkLst>
            <pc:docMk/>
            <pc:sldMk cId="0" sldId="260"/>
            <ac:picMk id="2" creationId="{8820A6F7-3621-CDF5-E5A5-F5D271255708}"/>
          </ac:picMkLst>
        </pc:picChg>
        <pc:picChg chg="add mod">
          <ac:chgData name="김형준" userId="S::rjadmsqka19@ansan.ac.kr::04156cd7-4fb3-496a-8c9e-1e7a55231d3c" providerId="AD" clId="Web-{245782E1-4FBE-7935-8A49-DCFF387E12AE}" dt="2025-11-12T08:42:36.045" v="39" actId="1076"/>
          <ac:picMkLst>
            <pc:docMk/>
            <pc:sldMk cId="0" sldId="260"/>
            <ac:picMk id="4" creationId="{80688075-C973-DF83-F39C-4FEC1F41E8DC}"/>
          </ac:picMkLst>
        </pc:picChg>
      </pc:sldChg>
      <pc:sldChg chg="addSp delSp modSp">
        <pc:chgData name="김형준" userId="S::rjadmsqka19@ansan.ac.kr::04156cd7-4fb3-496a-8c9e-1e7a55231d3c" providerId="AD" clId="Web-{245782E1-4FBE-7935-8A49-DCFF387E12AE}" dt="2025-11-12T08:59:49.022" v="264" actId="20577"/>
        <pc:sldMkLst>
          <pc:docMk/>
          <pc:sldMk cId="0" sldId="261"/>
        </pc:sldMkLst>
        <pc:spChg chg="add mod">
          <ac:chgData name="김형준" userId="S::rjadmsqka19@ansan.ac.kr::04156cd7-4fb3-496a-8c9e-1e7a55231d3c" providerId="AD" clId="Web-{245782E1-4FBE-7935-8A49-DCFF387E12AE}" dt="2025-11-12T08:36:32.117" v="10" actId="20577"/>
          <ac:spMkLst>
            <pc:docMk/>
            <pc:sldMk cId="0" sldId="261"/>
            <ac:spMk id="3" creationId="{12F6DBF8-6BB9-D8AB-2C8F-2BB017F6F15D}"/>
          </ac:spMkLst>
        </pc:spChg>
        <pc:spChg chg="add">
          <ac:chgData name="김형준" userId="S::rjadmsqka19@ansan.ac.kr::04156cd7-4fb3-496a-8c9e-1e7a55231d3c" providerId="AD" clId="Web-{245782E1-4FBE-7935-8A49-DCFF387E12AE}" dt="2025-11-12T08:36:20.492" v="6"/>
          <ac:spMkLst>
            <pc:docMk/>
            <pc:sldMk cId="0" sldId="261"/>
            <ac:spMk id="5" creationId="{535FAD1E-E383-DB3A-5763-DBC85993531F}"/>
          </ac:spMkLst>
        </pc:spChg>
        <pc:spChg chg="mod">
          <ac:chgData name="김형준" userId="S::rjadmsqka19@ansan.ac.kr::04156cd7-4fb3-496a-8c9e-1e7a55231d3c" providerId="AD" clId="Web-{245782E1-4FBE-7935-8A49-DCFF387E12AE}" dt="2025-11-12T08:46:38.872" v="177" actId="20577"/>
          <ac:spMkLst>
            <pc:docMk/>
            <pc:sldMk cId="0" sldId="261"/>
            <ac:spMk id="169" creationId="{00000000-0000-0000-0000-000000000000}"/>
          </ac:spMkLst>
        </pc:spChg>
        <pc:spChg chg="mod">
          <ac:chgData name="김형준" userId="S::rjadmsqka19@ansan.ac.kr::04156cd7-4fb3-496a-8c9e-1e7a55231d3c" providerId="AD" clId="Web-{245782E1-4FBE-7935-8A49-DCFF387E12AE}" dt="2025-11-12T08:59:49.022" v="264" actId="20577"/>
          <ac:spMkLst>
            <pc:docMk/>
            <pc:sldMk cId="0" sldId="261"/>
            <ac:spMk id="170" creationId="{00000000-0000-0000-0000-000000000000}"/>
          </ac:spMkLst>
        </pc:spChg>
        <pc:spChg chg="mod">
          <ac:chgData name="김형준" userId="S::rjadmsqka19@ansan.ac.kr::04156cd7-4fb3-496a-8c9e-1e7a55231d3c" providerId="AD" clId="Web-{245782E1-4FBE-7935-8A49-DCFF387E12AE}" dt="2025-11-12T08:46:41.263" v="180" actId="20577"/>
          <ac:spMkLst>
            <pc:docMk/>
            <pc:sldMk cId="0" sldId="261"/>
            <ac:spMk id="171" creationId="{00000000-0000-0000-0000-000000000000}"/>
          </ac:spMkLst>
        </pc:spChg>
        <pc:spChg chg="mod">
          <ac:chgData name="김형준" userId="S::rjadmsqka19@ansan.ac.kr::04156cd7-4fb3-496a-8c9e-1e7a55231d3c" providerId="AD" clId="Web-{245782E1-4FBE-7935-8A49-DCFF387E12AE}" dt="2025-11-12T08:58:11.317" v="254" actId="1076"/>
          <ac:spMkLst>
            <pc:docMk/>
            <pc:sldMk cId="0" sldId="261"/>
            <ac:spMk id="172" creationId="{00000000-0000-0000-0000-000000000000}"/>
          </ac:spMkLst>
        </pc:spChg>
        <pc:spChg chg="mod">
          <ac:chgData name="김형준" userId="S::rjadmsqka19@ansan.ac.kr::04156cd7-4fb3-496a-8c9e-1e7a55231d3c" providerId="AD" clId="Web-{245782E1-4FBE-7935-8A49-DCFF387E12AE}" dt="2025-11-12T08:46:45.794" v="186" actId="20577"/>
          <ac:spMkLst>
            <pc:docMk/>
            <pc:sldMk cId="0" sldId="261"/>
            <ac:spMk id="173" creationId="{00000000-0000-0000-0000-000000000000}"/>
          </ac:spMkLst>
        </pc:spChg>
        <pc:spChg chg="mod">
          <ac:chgData name="김형준" userId="S::rjadmsqka19@ansan.ac.kr::04156cd7-4fb3-496a-8c9e-1e7a55231d3c" providerId="AD" clId="Web-{245782E1-4FBE-7935-8A49-DCFF387E12AE}" dt="2025-11-12T08:43:52.687" v="117" actId="1076"/>
          <ac:spMkLst>
            <pc:docMk/>
            <pc:sldMk cId="0" sldId="261"/>
            <ac:spMk id="175" creationId="{00000000-0000-0000-0000-000000000000}"/>
          </ac:spMkLst>
        </pc:spChg>
        <pc:spChg chg="mod">
          <ac:chgData name="김형준" userId="S::rjadmsqka19@ansan.ac.kr::04156cd7-4fb3-496a-8c9e-1e7a55231d3c" providerId="AD" clId="Web-{245782E1-4FBE-7935-8A49-DCFF387E12AE}" dt="2025-11-12T08:48:09.488" v="200" actId="20577"/>
          <ac:spMkLst>
            <pc:docMk/>
            <pc:sldMk cId="0" sldId="261"/>
            <ac:spMk id="176" creationId="{00000000-0000-0000-0000-000000000000}"/>
          </ac:spMkLst>
        </pc:spChg>
        <pc:spChg chg="mod">
          <ac:chgData name="김형준" userId="S::rjadmsqka19@ansan.ac.kr::04156cd7-4fb3-496a-8c9e-1e7a55231d3c" providerId="AD" clId="Web-{245782E1-4FBE-7935-8A49-DCFF387E12AE}" dt="2025-11-12T08:43:52.749" v="119" actId="1076"/>
          <ac:spMkLst>
            <pc:docMk/>
            <pc:sldMk cId="0" sldId="261"/>
            <ac:spMk id="177" creationId="{00000000-0000-0000-0000-000000000000}"/>
          </ac:spMkLst>
        </pc:spChg>
        <pc:spChg chg="mod">
          <ac:chgData name="김형준" userId="S::rjadmsqka19@ansan.ac.kr::04156cd7-4fb3-496a-8c9e-1e7a55231d3c" providerId="AD" clId="Web-{245782E1-4FBE-7935-8A49-DCFF387E12AE}" dt="2025-11-12T08:48:05.722" v="199" actId="20577"/>
          <ac:spMkLst>
            <pc:docMk/>
            <pc:sldMk cId="0" sldId="261"/>
            <ac:spMk id="178" creationId="{00000000-0000-0000-0000-000000000000}"/>
          </ac:spMkLst>
        </pc:spChg>
        <pc:spChg chg="mod">
          <ac:chgData name="김형준" userId="S::rjadmsqka19@ansan.ac.kr::04156cd7-4fb3-496a-8c9e-1e7a55231d3c" providerId="AD" clId="Web-{245782E1-4FBE-7935-8A49-DCFF387E12AE}" dt="2025-11-12T08:43:52.812" v="121" actId="1076"/>
          <ac:spMkLst>
            <pc:docMk/>
            <pc:sldMk cId="0" sldId="261"/>
            <ac:spMk id="179" creationId="{00000000-0000-0000-0000-000000000000}"/>
          </ac:spMkLst>
        </pc:spChg>
        <pc:spChg chg="mod">
          <ac:chgData name="김형준" userId="S::rjadmsqka19@ansan.ac.kr::04156cd7-4fb3-496a-8c9e-1e7a55231d3c" providerId="AD" clId="Web-{245782E1-4FBE-7935-8A49-DCFF387E12AE}" dt="2025-11-12T08:56:44.628" v="239" actId="14100"/>
          <ac:spMkLst>
            <pc:docMk/>
            <pc:sldMk cId="0" sldId="261"/>
            <ac:spMk id="180" creationId="{00000000-0000-0000-0000-000000000000}"/>
          </ac:spMkLst>
        </pc:spChg>
        <pc:spChg chg="mod">
          <ac:chgData name="김형준" userId="S::rjadmsqka19@ansan.ac.kr::04156cd7-4fb3-496a-8c9e-1e7a55231d3c" providerId="AD" clId="Web-{245782E1-4FBE-7935-8A49-DCFF387E12AE}" dt="2025-11-12T08:58:11.348" v="255" actId="1076"/>
          <ac:spMkLst>
            <pc:docMk/>
            <pc:sldMk cId="0" sldId="261"/>
            <ac:spMk id="181" creationId="{00000000-0000-0000-0000-000000000000}"/>
          </ac:spMkLst>
        </pc:spChg>
        <pc:spChg chg="mod">
          <ac:chgData name="김형준" userId="S::rjadmsqka19@ansan.ac.kr::04156cd7-4fb3-496a-8c9e-1e7a55231d3c" providerId="AD" clId="Web-{245782E1-4FBE-7935-8A49-DCFF387E12AE}" dt="2025-11-12T08:58:28.036" v="258" actId="1076"/>
          <ac:spMkLst>
            <pc:docMk/>
            <pc:sldMk cId="0" sldId="261"/>
            <ac:spMk id="182" creationId="{00000000-0000-0000-0000-000000000000}"/>
          </ac:spMkLst>
        </pc:spChg>
        <pc:spChg chg="mod">
          <ac:chgData name="김형준" userId="S::rjadmsqka19@ansan.ac.kr::04156cd7-4fb3-496a-8c9e-1e7a55231d3c" providerId="AD" clId="Web-{245782E1-4FBE-7935-8A49-DCFF387E12AE}" dt="2025-11-12T08:45:32.366" v="157" actId="1076"/>
          <ac:spMkLst>
            <pc:docMk/>
            <pc:sldMk cId="0" sldId="261"/>
            <ac:spMk id="183" creationId="{00000000-0000-0000-0000-000000000000}"/>
          </ac:spMkLst>
        </pc:spChg>
        <pc:spChg chg="mod">
          <ac:chgData name="김형준" userId="S::rjadmsqka19@ansan.ac.kr::04156cd7-4fb3-496a-8c9e-1e7a55231d3c" providerId="AD" clId="Web-{245782E1-4FBE-7935-8A49-DCFF387E12AE}" dt="2025-11-12T08:49:29.351" v="231" actId="1076"/>
          <ac:spMkLst>
            <pc:docMk/>
            <pc:sldMk cId="0" sldId="261"/>
            <ac:spMk id="184" creationId="{00000000-0000-0000-0000-000000000000}"/>
          </ac:spMkLst>
        </pc:spChg>
        <pc:spChg chg="mod">
          <ac:chgData name="김형준" userId="S::rjadmsqka19@ansan.ac.kr::04156cd7-4fb3-496a-8c9e-1e7a55231d3c" providerId="AD" clId="Web-{245782E1-4FBE-7935-8A49-DCFF387E12AE}" dt="2025-11-12T08:49:34.726" v="232" actId="1076"/>
          <ac:spMkLst>
            <pc:docMk/>
            <pc:sldMk cId="0" sldId="261"/>
            <ac:spMk id="185" creationId="{00000000-0000-0000-0000-000000000000}"/>
          </ac:spMkLst>
        </pc:spChg>
        <pc:spChg chg="mod">
          <ac:chgData name="김형준" userId="S::rjadmsqka19@ansan.ac.kr::04156cd7-4fb3-496a-8c9e-1e7a55231d3c" providerId="AD" clId="Web-{245782E1-4FBE-7935-8A49-DCFF387E12AE}" dt="2025-11-12T08:49:34.758" v="233" actId="1076"/>
          <ac:spMkLst>
            <pc:docMk/>
            <pc:sldMk cId="0" sldId="261"/>
            <ac:spMk id="186" creationId="{00000000-0000-0000-0000-000000000000}"/>
          </ac:spMkLst>
        </pc:spChg>
        <pc:spChg chg="del mod">
          <ac:chgData name="김형준" userId="S::rjadmsqka19@ansan.ac.kr::04156cd7-4fb3-496a-8c9e-1e7a55231d3c" providerId="AD" clId="Web-{245782E1-4FBE-7935-8A49-DCFF387E12AE}" dt="2025-11-12T08:49:09.913" v="228"/>
          <ac:spMkLst>
            <pc:docMk/>
            <pc:sldMk cId="0" sldId="261"/>
            <ac:spMk id="187" creationId="{00000000-0000-0000-0000-000000000000}"/>
          </ac:spMkLst>
        </pc:spChg>
        <pc:spChg chg="del mod">
          <ac:chgData name="김형준" userId="S::rjadmsqka19@ansan.ac.kr::04156cd7-4fb3-496a-8c9e-1e7a55231d3c" providerId="AD" clId="Web-{245782E1-4FBE-7935-8A49-DCFF387E12AE}" dt="2025-11-12T08:49:09.913" v="227"/>
          <ac:spMkLst>
            <pc:docMk/>
            <pc:sldMk cId="0" sldId="261"/>
            <ac:spMk id="188" creationId="{00000000-0000-0000-0000-000000000000}"/>
          </ac:spMkLst>
        </pc:spChg>
        <pc:spChg chg="del">
          <ac:chgData name="김형준" userId="S::rjadmsqka19@ansan.ac.kr::04156cd7-4fb3-496a-8c9e-1e7a55231d3c" providerId="AD" clId="Web-{245782E1-4FBE-7935-8A49-DCFF387E12AE}" dt="2025-11-12T08:36:35.196" v="11"/>
          <ac:spMkLst>
            <pc:docMk/>
            <pc:sldMk cId="0" sldId="261"/>
            <ac:spMk id="189" creationId="{00000000-0000-0000-0000-000000000000}"/>
          </ac:spMkLst>
        </pc:spChg>
        <pc:spChg chg="del">
          <ac:chgData name="김형준" userId="S::rjadmsqka19@ansan.ac.kr::04156cd7-4fb3-496a-8c9e-1e7a55231d3c" providerId="AD" clId="Web-{245782E1-4FBE-7935-8A49-DCFF387E12AE}" dt="2025-11-12T08:36:20.148" v="4"/>
          <ac:spMkLst>
            <pc:docMk/>
            <pc:sldMk cId="0" sldId="261"/>
            <ac:spMk id="190" creationId="{00000000-0000-0000-0000-000000000000}"/>
          </ac:spMkLst>
        </pc:spChg>
        <pc:picChg chg="add mod">
          <ac:chgData name="김형준" userId="S::rjadmsqka19@ansan.ac.kr::04156cd7-4fb3-496a-8c9e-1e7a55231d3c" providerId="AD" clId="Web-{245782E1-4FBE-7935-8A49-DCFF387E12AE}" dt="2025-11-12T08:57:02.222" v="244" actId="1076"/>
          <ac:picMkLst>
            <pc:docMk/>
            <pc:sldMk cId="0" sldId="261"/>
            <ac:picMk id="6" creationId="{E59D872F-886F-0172-99E4-7CAE99D695BA}"/>
          </ac:picMkLst>
        </pc:picChg>
      </pc:sldChg>
      <pc:sldChg chg="addSp delSp modSp">
        <pc:chgData name="김형준" userId="S::rjadmsqka19@ansan.ac.kr::04156cd7-4fb3-496a-8c9e-1e7a55231d3c" providerId="AD" clId="Web-{245782E1-4FBE-7935-8A49-DCFF387E12AE}" dt="2025-11-12T09:09:56.177" v="361" actId="1076"/>
        <pc:sldMkLst>
          <pc:docMk/>
          <pc:sldMk cId="0" sldId="262"/>
        </pc:sldMkLst>
        <pc:spChg chg="mod">
          <ac:chgData name="김형준" userId="S::rjadmsqka19@ansan.ac.kr::04156cd7-4fb3-496a-8c9e-1e7a55231d3c" providerId="AD" clId="Web-{245782E1-4FBE-7935-8A49-DCFF387E12AE}" dt="2025-11-12T08:57:52.676" v="247" actId="20577"/>
          <ac:spMkLst>
            <pc:docMk/>
            <pc:sldMk cId="0" sldId="262"/>
            <ac:spMk id="197" creationId="{00000000-0000-0000-0000-000000000000}"/>
          </ac:spMkLst>
        </pc:spChg>
        <pc:spChg chg="mod">
          <ac:chgData name="김형준" userId="S::rjadmsqka19@ansan.ac.kr::04156cd7-4fb3-496a-8c9e-1e7a55231d3c" providerId="AD" clId="Web-{245782E1-4FBE-7935-8A49-DCFF387E12AE}" dt="2025-11-12T09:01:04.976" v="291" actId="14100"/>
          <ac:spMkLst>
            <pc:docMk/>
            <pc:sldMk cId="0" sldId="262"/>
            <ac:spMk id="198" creationId="{00000000-0000-0000-0000-000000000000}"/>
          </ac:spMkLst>
        </pc:spChg>
        <pc:spChg chg="mod">
          <ac:chgData name="김형준" userId="S::rjadmsqka19@ansan.ac.kr::04156cd7-4fb3-496a-8c9e-1e7a55231d3c" providerId="AD" clId="Web-{245782E1-4FBE-7935-8A49-DCFF387E12AE}" dt="2025-11-12T08:57:56.348" v="250" actId="20577"/>
          <ac:spMkLst>
            <pc:docMk/>
            <pc:sldMk cId="0" sldId="262"/>
            <ac:spMk id="199" creationId="{00000000-0000-0000-0000-000000000000}"/>
          </ac:spMkLst>
        </pc:spChg>
        <pc:spChg chg="mod">
          <ac:chgData name="김형준" userId="S::rjadmsqka19@ansan.ac.kr::04156cd7-4fb3-496a-8c9e-1e7a55231d3c" providerId="AD" clId="Web-{245782E1-4FBE-7935-8A49-DCFF387E12AE}" dt="2025-11-12T08:57:58.661" v="253" actId="20577"/>
          <ac:spMkLst>
            <pc:docMk/>
            <pc:sldMk cId="0" sldId="262"/>
            <ac:spMk id="200" creationId="{00000000-0000-0000-0000-000000000000}"/>
          </ac:spMkLst>
        </pc:spChg>
        <pc:spChg chg="mod">
          <ac:chgData name="김형준" userId="S::rjadmsqka19@ansan.ac.kr::04156cd7-4fb3-496a-8c9e-1e7a55231d3c" providerId="AD" clId="Web-{245782E1-4FBE-7935-8A49-DCFF387E12AE}" dt="2025-11-12T09:00:25.694" v="272" actId="1076"/>
          <ac:spMkLst>
            <pc:docMk/>
            <pc:sldMk cId="0" sldId="262"/>
            <ac:spMk id="202" creationId="{00000000-0000-0000-0000-000000000000}"/>
          </ac:spMkLst>
        </pc:spChg>
        <pc:spChg chg="mod">
          <ac:chgData name="김형준" userId="S::rjadmsqka19@ansan.ac.kr::04156cd7-4fb3-496a-8c9e-1e7a55231d3c" providerId="AD" clId="Web-{245782E1-4FBE-7935-8A49-DCFF387E12AE}" dt="2025-11-12T09:03:08.923" v="345" actId="20577"/>
          <ac:spMkLst>
            <pc:docMk/>
            <pc:sldMk cId="0" sldId="262"/>
            <ac:spMk id="203" creationId="{00000000-0000-0000-0000-000000000000}"/>
          </ac:spMkLst>
        </pc:spChg>
        <pc:spChg chg="mod">
          <ac:chgData name="김형준" userId="S::rjadmsqka19@ansan.ac.kr::04156cd7-4fb3-496a-8c9e-1e7a55231d3c" providerId="AD" clId="Web-{245782E1-4FBE-7935-8A49-DCFF387E12AE}" dt="2025-11-12T09:00:25.741" v="274" actId="1076"/>
          <ac:spMkLst>
            <pc:docMk/>
            <pc:sldMk cId="0" sldId="262"/>
            <ac:spMk id="204" creationId="{00000000-0000-0000-0000-000000000000}"/>
          </ac:spMkLst>
        </pc:spChg>
        <pc:spChg chg="mod">
          <ac:chgData name="김형준" userId="S::rjadmsqka19@ansan.ac.kr::04156cd7-4fb3-496a-8c9e-1e7a55231d3c" providerId="AD" clId="Web-{245782E1-4FBE-7935-8A49-DCFF387E12AE}" dt="2025-11-12T09:03:07.329" v="344" actId="20577"/>
          <ac:spMkLst>
            <pc:docMk/>
            <pc:sldMk cId="0" sldId="262"/>
            <ac:spMk id="205" creationId="{00000000-0000-0000-0000-000000000000}"/>
          </ac:spMkLst>
        </pc:spChg>
        <pc:spChg chg="mod">
          <ac:chgData name="김형준" userId="S::rjadmsqka19@ansan.ac.kr::04156cd7-4fb3-496a-8c9e-1e7a55231d3c" providerId="AD" clId="Web-{245782E1-4FBE-7935-8A49-DCFF387E12AE}" dt="2025-11-12T09:00:25.803" v="276" actId="1076"/>
          <ac:spMkLst>
            <pc:docMk/>
            <pc:sldMk cId="0" sldId="262"/>
            <ac:spMk id="206" creationId="{00000000-0000-0000-0000-000000000000}"/>
          </ac:spMkLst>
        </pc:spChg>
        <pc:spChg chg="mod">
          <ac:chgData name="김형준" userId="S::rjadmsqka19@ansan.ac.kr::04156cd7-4fb3-496a-8c9e-1e7a55231d3c" providerId="AD" clId="Web-{245782E1-4FBE-7935-8A49-DCFF387E12AE}" dt="2025-11-12T09:09:26.442" v="355" actId="20577"/>
          <ac:spMkLst>
            <pc:docMk/>
            <pc:sldMk cId="0" sldId="262"/>
            <ac:spMk id="207" creationId="{00000000-0000-0000-0000-000000000000}"/>
          </ac:spMkLst>
        </pc:spChg>
        <pc:spChg chg="mod">
          <ac:chgData name="김형준" userId="S::rjadmsqka19@ansan.ac.kr::04156cd7-4fb3-496a-8c9e-1e7a55231d3c" providerId="AD" clId="Web-{245782E1-4FBE-7935-8A49-DCFF387E12AE}" dt="2025-11-12T09:02:19.028" v="328" actId="1076"/>
          <ac:spMkLst>
            <pc:docMk/>
            <pc:sldMk cId="0" sldId="262"/>
            <ac:spMk id="208" creationId="{00000000-0000-0000-0000-000000000000}"/>
          </ac:spMkLst>
        </pc:spChg>
        <pc:spChg chg="mod">
          <ac:chgData name="김형준" userId="S::rjadmsqka19@ansan.ac.kr::04156cd7-4fb3-496a-8c9e-1e7a55231d3c" providerId="AD" clId="Web-{245782E1-4FBE-7935-8A49-DCFF387E12AE}" dt="2025-11-12T09:02:54.172" v="341" actId="20577"/>
          <ac:spMkLst>
            <pc:docMk/>
            <pc:sldMk cId="0" sldId="262"/>
            <ac:spMk id="209" creationId="{00000000-0000-0000-0000-000000000000}"/>
          </ac:spMkLst>
        </pc:spChg>
        <pc:spChg chg="mod">
          <ac:chgData name="김형준" userId="S::rjadmsqka19@ansan.ac.kr::04156cd7-4fb3-496a-8c9e-1e7a55231d3c" providerId="AD" clId="Web-{245782E1-4FBE-7935-8A49-DCFF387E12AE}" dt="2025-11-12T09:02:24.575" v="330" actId="1076"/>
          <ac:spMkLst>
            <pc:docMk/>
            <pc:sldMk cId="0" sldId="262"/>
            <ac:spMk id="210" creationId="{00000000-0000-0000-0000-000000000000}"/>
          </ac:spMkLst>
        </pc:spChg>
        <pc:spChg chg="mod">
          <ac:chgData name="김형준" userId="S::rjadmsqka19@ansan.ac.kr::04156cd7-4fb3-496a-8c9e-1e7a55231d3c" providerId="AD" clId="Web-{245782E1-4FBE-7935-8A49-DCFF387E12AE}" dt="2025-11-12T09:03:03.157" v="343" actId="20577"/>
          <ac:spMkLst>
            <pc:docMk/>
            <pc:sldMk cId="0" sldId="262"/>
            <ac:spMk id="211" creationId="{00000000-0000-0000-0000-000000000000}"/>
          </ac:spMkLst>
        </pc:spChg>
        <pc:spChg chg="mod">
          <ac:chgData name="김형준" userId="S::rjadmsqka19@ansan.ac.kr::04156cd7-4fb3-496a-8c9e-1e7a55231d3c" providerId="AD" clId="Web-{245782E1-4FBE-7935-8A49-DCFF387E12AE}" dt="2025-11-12T09:02:28.154" v="332" actId="1076"/>
          <ac:spMkLst>
            <pc:docMk/>
            <pc:sldMk cId="0" sldId="262"/>
            <ac:spMk id="212" creationId="{00000000-0000-0000-0000-000000000000}"/>
          </ac:spMkLst>
        </pc:spChg>
        <pc:spChg chg="mod">
          <ac:chgData name="김형준" userId="S::rjadmsqka19@ansan.ac.kr::04156cd7-4fb3-496a-8c9e-1e7a55231d3c" providerId="AD" clId="Web-{245782E1-4FBE-7935-8A49-DCFF387E12AE}" dt="2025-11-12T09:02:28.185" v="333" actId="1076"/>
          <ac:spMkLst>
            <pc:docMk/>
            <pc:sldMk cId="0" sldId="262"/>
            <ac:spMk id="213" creationId="{00000000-0000-0000-0000-000000000000}"/>
          </ac:spMkLst>
        </pc:spChg>
        <pc:picChg chg="add del mod">
          <ac:chgData name="김형준" userId="S::rjadmsqka19@ansan.ac.kr::04156cd7-4fb3-496a-8c9e-1e7a55231d3c" providerId="AD" clId="Web-{245782E1-4FBE-7935-8A49-DCFF387E12AE}" dt="2025-11-12T09:09:27.020" v="356"/>
          <ac:picMkLst>
            <pc:docMk/>
            <pc:sldMk cId="0" sldId="262"/>
            <ac:picMk id="2" creationId="{A756F266-3B25-8762-D93E-317E9698A786}"/>
          </ac:picMkLst>
        </pc:picChg>
        <pc:picChg chg="add mod">
          <ac:chgData name="김형준" userId="S::rjadmsqka19@ansan.ac.kr::04156cd7-4fb3-496a-8c9e-1e7a55231d3c" providerId="AD" clId="Web-{245782E1-4FBE-7935-8A49-DCFF387E12AE}" dt="2025-11-12T09:09:56.177" v="361" actId="1076"/>
          <ac:picMkLst>
            <pc:docMk/>
            <pc:sldMk cId="0" sldId="262"/>
            <ac:picMk id="3" creationId="{012AA7A9-E709-9801-E787-9F6DAB1E406D}"/>
          </ac:picMkLst>
        </pc:picChg>
        <pc:picChg chg="del">
          <ac:chgData name="김형준" userId="S::rjadmsqka19@ansan.ac.kr::04156cd7-4fb3-496a-8c9e-1e7a55231d3c" providerId="AD" clId="Web-{245782E1-4FBE-7935-8A49-DCFF387E12AE}" dt="2025-11-12T09:00:04.459" v="265"/>
          <ac:picMkLst>
            <pc:docMk/>
            <pc:sldMk cId="0" sldId="262"/>
            <ac:picMk id="195" creationId="{00000000-0000-0000-0000-000000000000}"/>
          </ac:picMkLst>
        </pc:picChg>
        <pc:picChg chg="del">
          <ac:chgData name="김형준" userId="S::rjadmsqka19@ansan.ac.kr::04156cd7-4fb3-496a-8c9e-1e7a55231d3c" providerId="AD" clId="Web-{245782E1-4FBE-7935-8A49-DCFF387E12AE}" dt="2025-11-12T09:00:06.428" v="267"/>
          <ac:picMkLst>
            <pc:docMk/>
            <pc:sldMk cId="0" sldId="262"/>
            <ac:picMk id="196" creationId="{00000000-0000-0000-0000-000000000000}"/>
          </ac:picMkLst>
        </pc:picChg>
        <pc:picChg chg="del">
          <ac:chgData name="김형준" userId="S::rjadmsqka19@ansan.ac.kr::04156cd7-4fb3-496a-8c9e-1e7a55231d3c" providerId="AD" clId="Web-{245782E1-4FBE-7935-8A49-DCFF387E12AE}" dt="2025-11-12T09:00:05.928" v="266"/>
          <ac:picMkLst>
            <pc:docMk/>
            <pc:sldMk cId="0" sldId="262"/>
            <ac:picMk id="201" creationId="{00000000-0000-0000-0000-000000000000}"/>
          </ac:picMkLst>
        </pc:picChg>
      </pc:sldChg>
      <pc:sldChg chg="delSp modSp">
        <pc:chgData name="김형준" userId="S::rjadmsqka19@ansan.ac.kr::04156cd7-4fb3-496a-8c9e-1e7a55231d3c" providerId="AD" clId="Web-{245782E1-4FBE-7935-8A49-DCFF387E12AE}" dt="2025-11-12T09:19:39.334" v="528"/>
        <pc:sldMkLst>
          <pc:docMk/>
          <pc:sldMk cId="0" sldId="264"/>
        </pc:sldMkLst>
        <pc:graphicFrameChg chg="mod modGraphic">
          <ac:chgData name="김형준" userId="S::rjadmsqka19@ansan.ac.kr::04156cd7-4fb3-496a-8c9e-1e7a55231d3c" providerId="AD" clId="Web-{245782E1-4FBE-7935-8A49-DCFF387E12AE}" dt="2025-11-12T09:19:39.334" v="528"/>
          <ac:graphicFrameMkLst>
            <pc:docMk/>
            <pc:sldMk cId="0" sldId="264"/>
            <ac:graphicFrameMk id="229" creationId="{00000000-0000-0000-0000-000000000000}"/>
          </ac:graphicFrameMkLst>
        </pc:graphicFrameChg>
        <pc:picChg chg="del">
          <ac:chgData name="김형준" userId="S::rjadmsqka19@ansan.ac.kr::04156cd7-4fb3-496a-8c9e-1e7a55231d3c" providerId="AD" clId="Web-{245782E1-4FBE-7935-8A49-DCFF387E12AE}" dt="2025-11-12T09:10:24.725" v="363"/>
          <ac:picMkLst>
            <pc:docMk/>
            <pc:sldMk cId="0" sldId="264"/>
            <ac:picMk id="227" creationId="{00000000-0000-0000-0000-000000000000}"/>
          </ac:picMkLst>
        </pc:picChg>
      </pc:sldChg>
      <pc:sldChg chg="delSp modSp">
        <pc:chgData name="김형준" userId="S::rjadmsqka19@ansan.ac.kr::04156cd7-4fb3-496a-8c9e-1e7a55231d3c" providerId="AD" clId="Web-{245782E1-4FBE-7935-8A49-DCFF387E12AE}" dt="2025-11-12T09:20:00.086" v="531" actId="20577"/>
        <pc:sldMkLst>
          <pc:docMk/>
          <pc:sldMk cId="0" sldId="265"/>
        </pc:sldMkLst>
        <pc:spChg chg="mod">
          <ac:chgData name="김형준" userId="S::rjadmsqka19@ansan.ac.kr::04156cd7-4fb3-496a-8c9e-1e7a55231d3c" providerId="AD" clId="Web-{245782E1-4FBE-7935-8A49-DCFF387E12AE}" dt="2025-11-12T09:12:53.618" v="422" actId="1076"/>
          <ac:spMkLst>
            <pc:docMk/>
            <pc:sldMk cId="0" sldId="265"/>
            <ac:spMk id="261" creationId="{00000000-0000-0000-0000-000000000000}"/>
          </ac:spMkLst>
        </pc:spChg>
        <pc:spChg chg="mod">
          <ac:chgData name="김형준" userId="S::rjadmsqka19@ansan.ac.kr::04156cd7-4fb3-496a-8c9e-1e7a55231d3c" providerId="AD" clId="Web-{245782E1-4FBE-7935-8A49-DCFF387E12AE}" dt="2025-11-12T09:12:53.634" v="423" actId="1076"/>
          <ac:spMkLst>
            <pc:docMk/>
            <pc:sldMk cId="0" sldId="265"/>
            <ac:spMk id="262" creationId="{00000000-0000-0000-0000-000000000000}"/>
          </ac:spMkLst>
        </pc:spChg>
        <pc:spChg chg="mod">
          <ac:chgData name="김형준" userId="S::rjadmsqka19@ansan.ac.kr::04156cd7-4fb3-496a-8c9e-1e7a55231d3c" providerId="AD" clId="Web-{245782E1-4FBE-7935-8A49-DCFF387E12AE}" dt="2025-11-12T09:12:53.650" v="424" actId="1076"/>
          <ac:spMkLst>
            <pc:docMk/>
            <pc:sldMk cId="0" sldId="265"/>
            <ac:spMk id="263" creationId="{00000000-0000-0000-0000-000000000000}"/>
          </ac:spMkLst>
        </pc:spChg>
        <pc:spChg chg="mod">
          <ac:chgData name="김형준" userId="S::rjadmsqka19@ansan.ac.kr::04156cd7-4fb3-496a-8c9e-1e7a55231d3c" providerId="AD" clId="Web-{245782E1-4FBE-7935-8A49-DCFF387E12AE}" dt="2025-11-12T09:12:53.665" v="425" actId="1076"/>
          <ac:spMkLst>
            <pc:docMk/>
            <pc:sldMk cId="0" sldId="265"/>
            <ac:spMk id="264" creationId="{00000000-0000-0000-0000-000000000000}"/>
          </ac:spMkLst>
        </pc:spChg>
        <pc:spChg chg="mod">
          <ac:chgData name="김형준" userId="S::rjadmsqka19@ansan.ac.kr::04156cd7-4fb3-496a-8c9e-1e7a55231d3c" providerId="AD" clId="Web-{245782E1-4FBE-7935-8A49-DCFF387E12AE}" dt="2025-11-12T09:12:53.681" v="426" actId="1076"/>
          <ac:spMkLst>
            <pc:docMk/>
            <pc:sldMk cId="0" sldId="265"/>
            <ac:spMk id="265" creationId="{00000000-0000-0000-0000-000000000000}"/>
          </ac:spMkLst>
        </pc:spChg>
        <pc:spChg chg="mod">
          <ac:chgData name="김형준" userId="S::rjadmsqka19@ansan.ac.kr::04156cd7-4fb3-496a-8c9e-1e7a55231d3c" providerId="AD" clId="Web-{245782E1-4FBE-7935-8A49-DCFF387E12AE}" dt="2025-11-12T09:12:53.697" v="427" actId="1076"/>
          <ac:spMkLst>
            <pc:docMk/>
            <pc:sldMk cId="0" sldId="265"/>
            <ac:spMk id="266" creationId="{00000000-0000-0000-0000-000000000000}"/>
          </ac:spMkLst>
        </pc:spChg>
        <pc:spChg chg="mod">
          <ac:chgData name="김형준" userId="S::rjadmsqka19@ansan.ac.kr::04156cd7-4fb3-496a-8c9e-1e7a55231d3c" providerId="AD" clId="Web-{245782E1-4FBE-7935-8A49-DCFF387E12AE}" dt="2025-11-12T09:20:00.086" v="531" actId="20577"/>
          <ac:spMkLst>
            <pc:docMk/>
            <pc:sldMk cId="0" sldId="265"/>
            <ac:spMk id="273" creationId="{00000000-0000-0000-0000-000000000000}"/>
          </ac:spMkLst>
        </pc:spChg>
        <pc:picChg chg="del">
          <ac:chgData name="김형준" userId="S::rjadmsqka19@ansan.ac.kr::04156cd7-4fb3-496a-8c9e-1e7a55231d3c" providerId="AD" clId="Web-{245782E1-4FBE-7935-8A49-DCFF387E12AE}" dt="2025-11-12T09:10:22.443" v="362"/>
          <ac:picMkLst>
            <pc:docMk/>
            <pc:sldMk cId="0" sldId="265"/>
            <ac:picMk id="260" creationId="{00000000-0000-0000-0000-000000000000}"/>
          </ac:picMkLst>
        </pc:picChg>
        <pc:picChg chg="mod">
          <ac:chgData name="김형준" userId="S::rjadmsqka19@ansan.ac.kr::04156cd7-4fb3-496a-8c9e-1e7a55231d3c" providerId="AD" clId="Web-{245782E1-4FBE-7935-8A49-DCFF387E12AE}" dt="2025-11-12T09:12:53.712" v="428" actId="1076"/>
          <ac:picMkLst>
            <pc:docMk/>
            <pc:sldMk cId="0" sldId="265"/>
            <ac:picMk id="267" creationId="{00000000-0000-0000-0000-000000000000}"/>
          </ac:picMkLst>
        </pc:picChg>
        <pc:picChg chg="mod">
          <ac:chgData name="김형준" userId="S::rjadmsqka19@ansan.ac.kr::04156cd7-4fb3-496a-8c9e-1e7a55231d3c" providerId="AD" clId="Web-{245782E1-4FBE-7935-8A49-DCFF387E12AE}" dt="2025-11-12T09:12:53.728" v="429" actId="1076"/>
          <ac:picMkLst>
            <pc:docMk/>
            <pc:sldMk cId="0" sldId="265"/>
            <ac:picMk id="268" creationId="{00000000-0000-0000-0000-000000000000}"/>
          </ac:picMkLst>
        </pc:picChg>
        <pc:picChg chg="mod">
          <ac:chgData name="김형준" userId="S::rjadmsqka19@ansan.ac.kr::04156cd7-4fb3-496a-8c9e-1e7a55231d3c" providerId="AD" clId="Web-{245782E1-4FBE-7935-8A49-DCFF387E12AE}" dt="2025-11-12T09:12:53.743" v="430" actId="1076"/>
          <ac:picMkLst>
            <pc:docMk/>
            <pc:sldMk cId="0" sldId="265"/>
            <ac:picMk id="269" creationId="{00000000-0000-0000-0000-000000000000}"/>
          </ac:picMkLst>
        </pc:picChg>
        <pc:picChg chg="mod">
          <ac:chgData name="김형준" userId="S::rjadmsqka19@ansan.ac.kr::04156cd7-4fb3-496a-8c9e-1e7a55231d3c" providerId="AD" clId="Web-{245782E1-4FBE-7935-8A49-DCFF387E12AE}" dt="2025-11-12T09:12:53.759" v="431" actId="1076"/>
          <ac:picMkLst>
            <pc:docMk/>
            <pc:sldMk cId="0" sldId="265"/>
            <ac:picMk id="270" creationId="{00000000-0000-0000-0000-000000000000}"/>
          </ac:picMkLst>
        </pc:picChg>
        <pc:picChg chg="mod">
          <ac:chgData name="김형준" userId="S::rjadmsqka19@ansan.ac.kr::04156cd7-4fb3-496a-8c9e-1e7a55231d3c" providerId="AD" clId="Web-{245782E1-4FBE-7935-8A49-DCFF387E12AE}" dt="2025-11-12T09:12:53.775" v="432" actId="1076"/>
          <ac:picMkLst>
            <pc:docMk/>
            <pc:sldMk cId="0" sldId="265"/>
            <ac:picMk id="271" creationId="{00000000-0000-0000-0000-000000000000}"/>
          </ac:picMkLst>
        </pc:picChg>
        <pc:picChg chg="mod">
          <ac:chgData name="김형준" userId="S::rjadmsqka19@ansan.ac.kr::04156cd7-4fb3-496a-8c9e-1e7a55231d3c" providerId="AD" clId="Web-{245782E1-4FBE-7935-8A49-DCFF387E12AE}" dt="2025-11-12T09:12:53.790" v="433" actId="1076"/>
          <ac:picMkLst>
            <pc:docMk/>
            <pc:sldMk cId="0" sldId="265"/>
            <ac:picMk id="272" creationId="{00000000-0000-0000-0000-000000000000}"/>
          </ac:picMkLst>
        </pc:picChg>
      </pc:sldChg>
      <pc:sldChg chg="delSp modSp">
        <pc:chgData name="김형준" userId="S::rjadmsqka19@ansan.ac.kr::04156cd7-4fb3-496a-8c9e-1e7a55231d3c" providerId="AD" clId="Web-{245782E1-4FBE-7935-8A49-DCFF387E12AE}" dt="2025-11-12T09:20:03.727" v="534" actId="20577"/>
        <pc:sldMkLst>
          <pc:docMk/>
          <pc:sldMk cId="0" sldId="266"/>
        </pc:sldMkLst>
        <pc:spChg chg="mod">
          <ac:chgData name="김형준" userId="S::rjadmsqka19@ansan.ac.kr::04156cd7-4fb3-496a-8c9e-1e7a55231d3c" providerId="AD" clId="Web-{245782E1-4FBE-7935-8A49-DCFF387E12AE}" dt="2025-11-12T09:13:29.432" v="437" actId="20577"/>
          <ac:spMkLst>
            <pc:docMk/>
            <pc:sldMk cId="0" sldId="266"/>
            <ac:spMk id="283" creationId="{00000000-0000-0000-0000-000000000000}"/>
          </ac:spMkLst>
        </pc:spChg>
        <pc:spChg chg="mod">
          <ac:chgData name="김형준" userId="S::rjadmsqka19@ansan.ac.kr::04156cd7-4fb3-496a-8c9e-1e7a55231d3c" providerId="AD" clId="Web-{245782E1-4FBE-7935-8A49-DCFF387E12AE}" dt="2025-11-12T09:20:03.727" v="534" actId="20577"/>
          <ac:spMkLst>
            <pc:docMk/>
            <pc:sldMk cId="0" sldId="266"/>
            <ac:spMk id="294" creationId="{00000000-0000-0000-0000-000000000000}"/>
          </ac:spMkLst>
        </pc:spChg>
        <pc:picChg chg="del">
          <ac:chgData name="김형준" userId="S::rjadmsqka19@ansan.ac.kr::04156cd7-4fb3-496a-8c9e-1e7a55231d3c" providerId="AD" clId="Web-{245782E1-4FBE-7935-8A49-DCFF387E12AE}" dt="2025-11-12T09:10:26.037" v="364"/>
          <ac:picMkLst>
            <pc:docMk/>
            <pc:sldMk cId="0" sldId="266"/>
            <ac:picMk id="279" creationId="{00000000-0000-0000-0000-000000000000}"/>
          </ac:picMkLst>
        </pc:picChg>
      </pc:sldChg>
      <pc:sldChg chg="addSp delSp modSp">
        <pc:chgData name="김형준" userId="S::rjadmsqka19@ansan.ac.kr::04156cd7-4fb3-496a-8c9e-1e7a55231d3c" providerId="AD" clId="Web-{245782E1-4FBE-7935-8A49-DCFF387E12AE}" dt="2025-11-12T09:20:08.758" v="537" actId="20577"/>
        <pc:sldMkLst>
          <pc:docMk/>
          <pc:sldMk cId="0" sldId="267"/>
        </pc:sldMkLst>
        <pc:spChg chg="mod">
          <ac:chgData name="김형준" userId="S::rjadmsqka19@ansan.ac.kr::04156cd7-4fb3-496a-8c9e-1e7a55231d3c" providerId="AD" clId="Web-{245782E1-4FBE-7935-8A49-DCFF387E12AE}" dt="2025-11-12T09:13:49.963" v="442" actId="20577"/>
          <ac:spMkLst>
            <pc:docMk/>
            <pc:sldMk cId="0" sldId="267"/>
            <ac:spMk id="305" creationId="{00000000-0000-0000-0000-000000000000}"/>
          </ac:spMkLst>
        </pc:spChg>
        <pc:spChg chg="mod">
          <ac:chgData name="김형준" userId="S::rjadmsqka19@ansan.ac.kr::04156cd7-4fb3-496a-8c9e-1e7a55231d3c" providerId="AD" clId="Web-{245782E1-4FBE-7935-8A49-DCFF387E12AE}" dt="2025-11-12T09:14:18.261" v="450" actId="20577"/>
          <ac:spMkLst>
            <pc:docMk/>
            <pc:sldMk cId="0" sldId="267"/>
            <ac:spMk id="307" creationId="{00000000-0000-0000-0000-000000000000}"/>
          </ac:spMkLst>
        </pc:spChg>
        <pc:spChg chg="mod">
          <ac:chgData name="김형준" userId="S::rjadmsqka19@ansan.ac.kr::04156cd7-4fb3-496a-8c9e-1e7a55231d3c" providerId="AD" clId="Web-{245782E1-4FBE-7935-8A49-DCFF387E12AE}" dt="2025-11-12T09:14:34.308" v="461" actId="20577"/>
          <ac:spMkLst>
            <pc:docMk/>
            <pc:sldMk cId="0" sldId="267"/>
            <ac:spMk id="309" creationId="{00000000-0000-0000-0000-000000000000}"/>
          </ac:spMkLst>
        </pc:spChg>
        <pc:spChg chg="mod">
          <ac:chgData name="김형준" userId="S::rjadmsqka19@ansan.ac.kr::04156cd7-4fb3-496a-8c9e-1e7a55231d3c" providerId="AD" clId="Web-{245782E1-4FBE-7935-8A49-DCFF387E12AE}" dt="2025-11-12T09:20:08.758" v="537" actId="20577"/>
          <ac:spMkLst>
            <pc:docMk/>
            <pc:sldMk cId="0" sldId="267"/>
            <ac:spMk id="313" creationId="{00000000-0000-0000-0000-000000000000}"/>
          </ac:spMkLst>
        </pc:spChg>
        <pc:picChg chg="del">
          <ac:chgData name="김형준" userId="S::rjadmsqka19@ansan.ac.kr::04156cd7-4fb3-496a-8c9e-1e7a55231d3c" providerId="AD" clId="Web-{245782E1-4FBE-7935-8A49-DCFF387E12AE}" dt="2025-11-12T09:10:27.928" v="365"/>
          <ac:picMkLst>
            <pc:docMk/>
            <pc:sldMk cId="0" sldId="267"/>
            <ac:picMk id="300" creationId="{00000000-0000-0000-0000-000000000000}"/>
          </ac:picMkLst>
        </pc:picChg>
        <pc:picChg chg="add del">
          <ac:chgData name="김형준" userId="S::rjadmsqka19@ansan.ac.kr::04156cd7-4fb3-496a-8c9e-1e7a55231d3c" providerId="AD" clId="Web-{245782E1-4FBE-7935-8A49-DCFF387E12AE}" dt="2025-11-12T09:14:44.292" v="463"/>
          <ac:picMkLst>
            <pc:docMk/>
            <pc:sldMk cId="0" sldId="267"/>
            <ac:picMk id="303" creationId="{00000000-0000-0000-0000-000000000000}"/>
          </ac:picMkLst>
        </pc:picChg>
      </pc:sldChg>
      <pc:sldChg chg="delSp modSp">
        <pc:chgData name="김형준" userId="S::rjadmsqka19@ansan.ac.kr::04156cd7-4fb3-496a-8c9e-1e7a55231d3c" providerId="AD" clId="Web-{245782E1-4FBE-7935-8A49-DCFF387E12AE}" dt="2025-11-12T09:20:54.106" v="554" actId="20577"/>
        <pc:sldMkLst>
          <pc:docMk/>
          <pc:sldMk cId="0" sldId="268"/>
        </pc:sldMkLst>
        <pc:spChg chg="mod">
          <ac:chgData name="김형준" userId="S::rjadmsqka19@ansan.ac.kr::04156cd7-4fb3-496a-8c9e-1e7a55231d3c" providerId="AD" clId="Web-{245782E1-4FBE-7935-8A49-DCFF387E12AE}" dt="2025-11-12T09:20:54.106" v="554" actId="20577"/>
          <ac:spMkLst>
            <pc:docMk/>
            <pc:sldMk cId="0" sldId="268"/>
            <ac:spMk id="324" creationId="{00000000-0000-0000-0000-000000000000}"/>
          </ac:spMkLst>
        </pc:spChg>
        <pc:spChg chg="mod">
          <ac:chgData name="김형준" userId="S::rjadmsqka19@ansan.ac.kr::04156cd7-4fb3-496a-8c9e-1e7a55231d3c" providerId="AD" clId="Web-{245782E1-4FBE-7935-8A49-DCFF387E12AE}" dt="2025-11-12T09:20:41.746" v="548" actId="20577"/>
          <ac:spMkLst>
            <pc:docMk/>
            <pc:sldMk cId="0" sldId="268"/>
            <ac:spMk id="332" creationId="{00000000-0000-0000-0000-000000000000}"/>
          </ac:spMkLst>
        </pc:spChg>
        <pc:picChg chg="del">
          <ac:chgData name="김형준" userId="S::rjadmsqka19@ansan.ac.kr::04156cd7-4fb3-496a-8c9e-1e7a55231d3c" providerId="AD" clId="Web-{245782E1-4FBE-7935-8A49-DCFF387E12AE}" dt="2025-11-12T09:10:29.162" v="366"/>
          <ac:picMkLst>
            <pc:docMk/>
            <pc:sldMk cId="0" sldId="268"/>
            <ac:picMk id="319" creationId="{00000000-0000-0000-0000-000000000000}"/>
          </ac:picMkLst>
        </pc:picChg>
      </pc:sldChg>
      <pc:sldChg chg="delSp modSp">
        <pc:chgData name="김형준" userId="S::rjadmsqka19@ansan.ac.kr::04156cd7-4fb3-496a-8c9e-1e7a55231d3c" providerId="AD" clId="Web-{245782E1-4FBE-7935-8A49-DCFF387E12AE}" dt="2025-11-12T08:35:50.304" v="2"/>
        <pc:sldMkLst>
          <pc:docMk/>
          <pc:sldMk cId="0" sldId="271"/>
        </pc:sldMkLst>
        <pc:spChg chg="mod">
          <ac:chgData name="김형준" userId="S::rjadmsqka19@ansan.ac.kr::04156cd7-4fb3-496a-8c9e-1e7a55231d3c" providerId="AD" clId="Web-{245782E1-4FBE-7935-8A49-DCFF387E12AE}" dt="2025-11-12T08:35:48.882" v="1" actId="1076"/>
          <ac:spMkLst>
            <pc:docMk/>
            <pc:sldMk cId="0" sldId="271"/>
            <ac:spMk id="388" creationId="{00000000-0000-0000-0000-000000000000}"/>
          </ac:spMkLst>
        </pc:spChg>
        <pc:picChg chg="del">
          <ac:chgData name="김형준" userId="S::rjadmsqka19@ansan.ac.kr::04156cd7-4fb3-496a-8c9e-1e7a55231d3c" providerId="AD" clId="Web-{245782E1-4FBE-7935-8A49-DCFF387E12AE}" dt="2025-11-12T08:35:50.304" v="2"/>
          <ac:picMkLst>
            <pc:docMk/>
            <pc:sldMk cId="0" sldId="271"/>
            <ac:picMk id="387" creationId="{00000000-0000-0000-0000-000000000000}"/>
          </ac:picMkLst>
        </pc:picChg>
      </pc:sldChg>
      <pc:sldChg chg="del">
        <pc:chgData name="김형준" userId="S::rjadmsqka19@ansan.ac.kr::04156cd7-4fb3-496a-8c9e-1e7a55231d3c" providerId="AD" clId="Web-{245782E1-4FBE-7935-8A49-DCFF387E12AE}" dt="2025-11-12T08:35:57.226" v="3"/>
        <pc:sldMkLst>
          <pc:docMk/>
          <pc:sldMk cId="0" sldId="272"/>
        </pc:sldMkLst>
      </pc:sldChg>
      <pc:sldChg chg="modSp">
        <pc:chgData name="김형준" userId="S::rjadmsqka19@ansan.ac.kr::04156cd7-4fb3-496a-8c9e-1e7a55231d3c" providerId="AD" clId="Web-{245782E1-4FBE-7935-8A49-DCFF387E12AE}" dt="2025-11-12T09:20:48.356" v="552" actId="20577"/>
        <pc:sldMkLst>
          <pc:docMk/>
          <pc:sldMk cId="3564613254" sldId="273"/>
        </pc:sldMkLst>
        <pc:spChg chg="mod">
          <ac:chgData name="김형준" userId="S::rjadmsqka19@ansan.ac.kr::04156cd7-4fb3-496a-8c9e-1e7a55231d3c" providerId="AD" clId="Web-{245782E1-4FBE-7935-8A49-DCFF387E12AE}" dt="2025-11-12T08:47:12.687" v="189" actId="20577"/>
          <ac:spMkLst>
            <pc:docMk/>
            <pc:sldMk cId="3564613254" sldId="273"/>
            <ac:spMk id="16" creationId="{53823DE5-2A42-6814-2039-FE395BF100A7}"/>
          </ac:spMkLst>
        </pc:spChg>
        <pc:spChg chg="mod">
          <ac:chgData name="김형준" userId="S::rjadmsqka19@ansan.ac.kr::04156cd7-4fb3-496a-8c9e-1e7a55231d3c" providerId="AD" clId="Web-{245782E1-4FBE-7935-8A49-DCFF387E12AE}" dt="2025-11-12T09:20:48.356" v="552" actId="20577"/>
          <ac:spMkLst>
            <pc:docMk/>
            <pc:sldMk cId="3564613254" sldId="273"/>
            <ac:spMk id="46" creationId="{C18E1B39-D318-198B-0C38-8F447A904B99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27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" name="Google Shape;29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7" name="Google Shape;317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4" name="Google Shape;384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>
          <a:extLst>
            <a:ext uri="{FF2B5EF4-FFF2-40B4-BE49-F238E27FC236}">
              <a16:creationId xmlns:a16="http://schemas.microsoft.com/office/drawing/2014/main" id="{07E5D8B3-1082-8AC8-C292-76B695B2C6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:notes">
            <a:extLst>
              <a:ext uri="{FF2B5EF4-FFF2-40B4-BE49-F238E27FC236}">
                <a16:creationId xmlns:a16="http://schemas.microsoft.com/office/drawing/2014/main" id="{0227F70E-5D4F-A337-FA4B-ECEC9570A0C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3:notes">
            <a:extLst>
              <a:ext uri="{FF2B5EF4-FFF2-40B4-BE49-F238E27FC236}">
                <a16:creationId xmlns:a16="http://schemas.microsoft.com/office/drawing/2014/main" id="{22FBA4DA-9E5A-9518-75D4-3A5E5C06723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760804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AFC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3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3"/>
          <p:cNvSpPr txBox="1"/>
          <p:nvPr/>
        </p:nvSpPr>
        <p:spPr>
          <a:xfrm>
            <a:off x="2520553" y="2100262"/>
            <a:ext cx="7150893" cy="16158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/>
            <a:r>
              <a:rPr lang="en-US" sz="5250" b="1" i="0" u="none" strike="noStrike" cap="none" dirty="0" err="1">
                <a:solidFill>
                  <a:srgbClr val="1E293B"/>
                </a:solidFill>
                <a:ea typeface="Poppins"/>
                <a:cs typeface="Poppins"/>
                <a:sym typeface="Poppins"/>
              </a:rPr>
              <a:t>온프레미스</a:t>
            </a:r>
            <a:r>
              <a:rPr lang="en-US" sz="5250" b="1" i="0" u="none" strike="noStrike" cap="none" dirty="0">
                <a:solidFill>
                  <a:srgbClr val="1E293B"/>
                </a:solidFill>
                <a:ea typeface="Poppins"/>
                <a:cs typeface="Poppins"/>
                <a:sym typeface="Poppins"/>
              </a:rPr>
              <a:t> HA </a:t>
            </a:r>
            <a:r>
              <a:rPr lang="en-US" sz="5250" b="1" i="0" u="none" strike="noStrike" cap="none" dirty="0" err="1">
                <a:solidFill>
                  <a:srgbClr val="1E293B"/>
                </a:solidFill>
                <a:ea typeface="Poppins"/>
                <a:cs typeface="Poppins"/>
                <a:sym typeface="Poppins"/>
              </a:rPr>
              <a:t>구축</a:t>
            </a:r>
            <a:r>
              <a:rPr lang="en-US" sz="5250" b="1" i="0" u="none" strike="noStrike" cap="none" dirty="0">
                <a:solidFill>
                  <a:srgbClr val="1E293B"/>
                </a:solidFill>
                <a:ea typeface="Poppins"/>
                <a:cs typeface="Poppins"/>
                <a:sym typeface="Poppins"/>
              </a:rPr>
              <a:t> 및</a:t>
            </a:r>
            <a:br>
              <a:rPr lang="en-US" sz="1800" b="0" i="0" u="none" strike="noStrike" cap="none" dirty="0">
                <a:ea typeface="Calibri"/>
                <a:cs typeface="Calibri"/>
              </a:rPr>
            </a:br>
            <a:r>
              <a:rPr lang="en-US" sz="5250" b="1" i="0" u="none" strike="noStrike" cap="none" dirty="0">
                <a:solidFill>
                  <a:srgbClr val="1E293B"/>
                </a:solidFill>
                <a:ea typeface="Poppins"/>
                <a:cs typeface="Poppins"/>
                <a:sym typeface="Poppins"/>
              </a:rPr>
              <a:t> </a:t>
            </a:r>
            <a:r>
              <a:rPr lang="en-US" sz="5250" b="1" i="0" u="none" strike="noStrike" cap="none" dirty="0" err="1">
                <a:solidFill>
                  <a:srgbClr val="1E293B"/>
                </a:solidFill>
                <a:ea typeface="Poppins"/>
                <a:cs typeface="Poppins"/>
                <a:sym typeface="Poppins"/>
              </a:rPr>
              <a:t>클라우드</a:t>
            </a:r>
            <a:r>
              <a:rPr lang="en-US" sz="5250" b="1" i="0" u="none" strike="noStrike" cap="none" dirty="0">
                <a:solidFill>
                  <a:srgbClr val="1E293B"/>
                </a:solidFill>
                <a:ea typeface="Poppins"/>
                <a:cs typeface="Poppins"/>
                <a:sym typeface="Poppins"/>
              </a:rPr>
              <a:t> </a:t>
            </a:r>
            <a:r>
              <a:rPr lang="en-US" sz="5250" b="1" i="0" u="none" strike="noStrike" cap="none" dirty="0" err="1">
                <a:solidFill>
                  <a:srgbClr val="1E293B"/>
                </a:solidFill>
                <a:ea typeface="Poppins"/>
                <a:cs typeface="Poppins"/>
                <a:sym typeface="Poppins"/>
              </a:rPr>
              <a:t>마이그레이션</a:t>
            </a:r>
            <a:endParaRPr lang="en-US"/>
          </a:p>
        </p:txBody>
      </p:sp>
      <p:sp>
        <p:nvSpPr>
          <p:cNvPr id="86" name="Google Shape;86;p13"/>
          <p:cNvSpPr txBox="1"/>
          <p:nvPr/>
        </p:nvSpPr>
        <p:spPr>
          <a:xfrm>
            <a:off x="2690812" y="4310062"/>
            <a:ext cx="6810375" cy="31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b="0" i="0" u="none" strike="noStrike" cap="none" err="1">
                <a:solidFill>
                  <a:srgbClr val="475569"/>
                </a:solidFill>
                <a:ea typeface="Lato"/>
                <a:cs typeface="Lato"/>
                <a:sym typeface="Lato"/>
              </a:rPr>
              <a:t>반오십이조</a:t>
            </a:r>
            <a:r>
              <a:rPr lang="en-US" sz="1350" b="0" i="0" u="none" strike="noStrike" cap="none" dirty="0">
                <a:solidFill>
                  <a:srgbClr val="475569"/>
                </a:solidFill>
                <a:ea typeface="Lato"/>
                <a:cs typeface="Lato"/>
                <a:sym typeface="Lato"/>
              </a:rPr>
              <a:t>: </a:t>
            </a:r>
            <a:r>
              <a:rPr lang="en-US" sz="1350" b="0" i="0" u="none" strike="noStrike" cap="none" err="1">
                <a:solidFill>
                  <a:srgbClr val="475569"/>
                </a:solidFill>
                <a:ea typeface="Lato"/>
                <a:cs typeface="Lato"/>
                <a:sym typeface="Lato"/>
              </a:rPr>
              <a:t>온프레미스</a:t>
            </a:r>
            <a:r>
              <a:rPr lang="en-US" sz="1350" b="0" i="0" u="none" strike="noStrike" cap="none" dirty="0">
                <a:solidFill>
                  <a:srgbClr val="475569"/>
                </a:solidFill>
                <a:ea typeface="Lato"/>
                <a:cs typeface="Lato"/>
                <a:sym typeface="Lato"/>
              </a:rPr>
              <a:t> HA </a:t>
            </a:r>
            <a:r>
              <a:rPr lang="en-US" sz="1350" b="0" i="0" u="none" strike="noStrike" cap="none" err="1">
                <a:solidFill>
                  <a:srgbClr val="475569"/>
                </a:solidFill>
                <a:ea typeface="Lato"/>
                <a:cs typeface="Lato"/>
                <a:sym typeface="Lato"/>
              </a:rPr>
              <a:t>구축</a:t>
            </a:r>
            <a:r>
              <a:rPr lang="en-US" sz="1350" b="0" i="0" u="none" strike="noStrike" cap="none" dirty="0">
                <a:solidFill>
                  <a:srgbClr val="475569"/>
                </a:solidFill>
                <a:ea typeface="Lato"/>
                <a:cs typeface="Lato"/>
                <a:sym typeface="Lato"/>
              </a:rPr>
              <a:t> 및 </a:t>
            </a:r>
            <a:r>
              <a:rPr lang="en-US" sz="1350" b="0" i="0" u="none" strike="noStrike" cap="none" err="1">
                <a:solidFill>
                  <a:srgbClr val="475569"/>
                </a:solidFill>
                <a:ea typeface="Lato"/>
                <a:cs typeface="Lato"/>
                <a:sym typeface="Lato"/>
              </a:rPr>
              <a:t>클라우드</a:t>
            </a:r>
            <a:r>
              <a:rPr lang="en-US" sz="1350" b="0" i="0" u="none" strike="noStrike" cap="none" dirty="0">
                <a:solidFill>
                  <a:srgbClr val="475569"/>
                </a:solidFill>
                <a:ea typeface="Lato"/>
                <a:cs typeface="Lato"/>
                <a:sym typeface="Lato"/>
              </a:rPr>
              <a:t> </a:t>
            </a:r>
            <a:r>
              <a:rPr lang="en-US" sz="1350" b="0" i="0" u="none" strike="noStrike" cap="none" err="1">
                <a:solidFill>
                  <a:srgbClr val="475569"/>
                </a:solidFill>
                <a:ea typeface="Lato"/>
                <a:cs typeface="Lato"/>
                <a:sym typeface="Lato"/>
              </a:rPr>
              <a:t>마이그레이션</a:t>
            </a:r>
            <a:endParaRPr err="1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AFC"/>
        </a:solidFill>
        <a:effectLst/>
      </p:bgPr>
    </p:bg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" name="Google Shape;228;p21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1500" y="2031206"/>
            <a:ext cx="11049000" cy="3824287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29" name="Google Shape;229;p21"/>
          <p:cNvGraphicFramePr/>
          <p:nvPr>
            <p:extLst>
              <p:ext uri="{D42A27DB-BD31-4B8C-83A1-F6EECF244321}">
                <p14:modId xmlns:p14="http://schemas.microsoft.com/office/powerpoint/2010/main" val="2339180045"/>
              </p:ext>
            </p:extLst>
          </p:nvPr>
        </p:nvGraphicFramePr>
        <p:xfrm>
          <a:off x="581025" y="2040731"/>
          <a:ext cx="11029947" cy="3805200"/>
        </p:xfrm>
        <a:graphic>
          <a:graphicData uri="http://schemas.openxmlformats.org/drawingml/2006/table">
            <a:tbl>
              <a:tblPr firstRow="1" bandRow="1">
                <a:noFill/>
                <a:tableStyleId>{1A6E7F13-02D1-4835-B7D2-12D7A35CB9B4}</a:tableStyleId>
              </a:tblPr>
              <a:tblGrid>
                <a:gridCol w="14821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266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825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7385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436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50" b="1" i="0" u="none" strike="noStrike" cap="none" dirty="0" err="1">
                          <a:solidFill>
                            <a:srgbClr val="334155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구분</a:t>
                      </a:r>
                      <a:endParaRPr sz="1250" dirty="0" err="1"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8FA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50" b="1" i="0" u="none" strike="noStrike" cap="none" dirty="0" err="1">
                          <a:solidFill>
                            <a:srgbClr val="334155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온프레미스</a:t>
                      </a:r>
                      <a:r>
                        <a:rPr lang="en-US" sz="1250" b="1" i="0" u="none" strike="noStrike" cap="none" dirty="0">
                          <a:solidFill>
                            <a:srgbClr val="334155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 (As-Is)</a:t>
                      </a:r>
                      <a:endParaRPr sz="1250" dirty="0"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8FA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50" b="1" i="0" u="none" strike="noStrike" cap="none" dirty="0">
                          <a:solidFill>
                            <a:srgbClr val="334155"/>
                          </a:solidFill>
                          <a:latin typeface="Poppins"/>
                          <a:ea typeface="Poppins"/>
                          <a:cs typeface="Poppins"/>
                        </a:rPr>
                        <a:t>AWS</a:t>
                      </a:r>
                      <a:r>
                        <a:rPr lang="en-US" sz="1250" b="1" i="0" u="none" strike="noStrike" cap="none" dirty="0">
                          <a:solidFill>
                            <a:srgbClr val="334155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 </a:t>
                      </a:r>
                      <a:r>
                        <a:rPr lang="en-US" sz="1250" b="1" i="0" u="none" strike="noStrike" cap="none" dirty="0" err="1">
                          <a:solidFill>
                            <a:srgbClr val="334155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클라우드</a:t>
                      </a:r>
                      <a:r>
                        <a:rPr lang="en-US" sz="1250" b="1" i="0" u="none" strike="noStrike" cap="none" dirty="0">
                          <a:solidFill>
                            <a:srgbClr val="334155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 (To-Be)</a:t>
                      </a:r>
                      <a:endParaRPr sz="1250" dirty="0"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8FA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50" b="1" i="0" u="none" strike="noStrike" cap="none" dirty="0" err="1">
                          <a:solidFill>
                            <a:srgbClr val="334155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개선점</a:t>
                      </a:r>
                      <a:endParaRPr sz="1250" dirty="0" err="1"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8FA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36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i="0" u="none" strike="noStrike" cap="none" dirty="0" err="1">
                          <a:solidFill>
                            <a:srgbClr val="475569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로드</a:t>
                      </a:r>
                      <a:r>
                        <a:rPr lang="en-US" sz="1200" b="0" i="0" u="none" strike="noStrike" cap="none" dirty="0">
                          <a:solidFill>
                            <a:srgbClr val="475569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 </a:t>
                      </a:r>
                      <a:r>
                        <a:rPr lang="en-US" sz="1200" b="0" i="0" u="none" strike="noStrike" cap="none" dirty="0" err="1">
                          <a:solidFill>
                            <a:srgbClr val="475569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밸런싱</a:t>
                      </a:r>
                      <a:endParaRPr dirty="0" err="1"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i="0" u="none" strike="noStrike" cap="none" dirty="0" err="1">
                          <a:solidFill>
                            <a:srgbClr val="475569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lb</a:t>
                      </a:r>
                      <a:r>
                        <a:rPr lang="en-US" sz="1200" b="0" i="0" u="none" strike="noStrike" cap="none" dirty="0">
                          <a:solidFill>
                            <a:srgbClr val="475569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 </a:t>
                      </a:r>
                      <a:r>
                        <a:rPr lang="en-US" sz="1200" b="0" i="0" u="none" strike="noStrike" cap="none" dirty="0">
                          <a:solidFill>
                            <a:srgbClr val="475569"/>
                          </a:solidFill>
                          <a:latin typeface="Lato"/>
                          <a:ea typeface="Lato"/>
                          <a:cs typeface="Lato"/>
                        </a:rPr>
                        <a:t>Server </a:t>
                      </a:r>
                      <a:r>
                        <a:rPr lang="en-US" sz="1200" b="0" i="0" u="none" strike="noStrike" cap="none" dirty="0">
                          <a:solidFill>
                            <a:srgbClr val="475569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+ </a:t>
                      </a:r>
                      <a:r>
                        <a:rPr lang="en-US" sz="1200" b="0" i="0" u="none" strike="noStrike" cap="none" dirty="0" err="1">
                          <a:solidFill>
                            <a:srgbClr val="475569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HAProxy</a:t>
                      </a:r>
                      <a:r>
                        <a:rPr lang="en-US" sz="1200" b="0" i="0" u="none" strike="noStrike" cap="none" dirty="0">
                          <a:solidFill>
                            <a:srgbClr val="475569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 (</a:t>
                      </a:r>
                      <a:r>
                        <a:rPr lang="en-US" sz="1200" b="0" i="0" u="none" strike="noStrike" cap="none" dirty="0" err="1">
                          <a:solidFill>
                            <a:srgbClr val="475569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수동</a:t>
                      </a:r>
                      <a:r>
                        <a:rPr lang="en-US" sz="1200" b="0" i="0" u="none" strike="noStrike" cap="none" dirty="0">
                          <a:solidFill>
                            <a:srgbClr val="475569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)</a:t>
                      </a:r>
                      <a:endParaRPr dirty="0"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i="0" u="none" strike="noStrike" cap="none" dirty="0">
                          <a:solidFill>
                            <a:srgbClr val="475569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Application Load Balancer (ALB)</a:t>
                      </a:r>
                      <a:endParaRPr dirty="0"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i="0" u="none" strike="noStrike" cap="none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자동</a:t>
                      </a:r>
                      <a:r>
                        <a:rPr lang="en-US" sz="1200" b="1" i="0" u="none" strike="noStrike" cap="non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 </a:t>
                      </a:r>
                      <a:r>
                        <a:rPr lang="en-US" sz="1200" b="1" i="0" u="none" strike="noStrike" cap="none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확장</a:t>
                      </a:r>
                      <a:r>
                        <a:rPr lang="en-US" sz="1200" b="1" i="0" u="none" strike="noStrike" cap="non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/</a:t>
                      </a:r>
                      <a:r>
                        <a:rPr lang="en-US" sz="1200" b="1" i="0" u="none" strike="noStrike" cap="none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축소</a:t>
                      </a:r>
                      <a:r>
                        <a:rPr lang="en-US" sz="1200" b="1" i="0" u="none" strike="noStrike" cap="non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, </a:t>
                      </a:r>
                      <a:r>
                        <a:rPr lang="ko-KR" altLang="en-US" sz="1200" b="1" i="0" u="none" strike="noStrike" cap="none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Lato"/>
                          <a:ea typeface="Lato"/>
                          <a:cs typeface="Lato"/>
                        </a:rPr>
                        <a:t>의존성</a:t>
                      </a:r>
                      <a:r>
                        <a:rPr lang="en-US" sz="1200" b="1" i="0" u="none" strike="noStrike" cap="non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 </a:t>
                      </a:r>
                      <a:r>
                        <a:rPr lang="en-US" sz="1200" b="1" i="0" u="none" strike="noStrike" cap="none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제거</a:t>
                      </a:r>
                      <a:endParaRPr dirty="0" err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36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i="0" u="none" strike="noStrike" cap="none" dirty="0">
                          <a:solidFill>
                            <a:srgbClr val="475569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웹 </a:t>
                      </a:r>
                      <a:r>
                        <a:rPr lang="en-US" sz="1200" b="0" i="0" u="none" strike="noStrike" cap="none" dirty="0" err="1">
                          <a:solidFill>
                            <a:srgbClr val="475569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서버</a:t>
                      </a:r>
                      <a:endParaRPr dirty="0" err="1"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i="0" u="none" strike="noStrike" cap="none" dirty="0">
                          <a:solidFill>
                            <a:srgbClr val="475569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web1, web2 </a:t>
                      </a:r>
                      <a:r>
                        <a:rPr lang="en-US" sz="1200" b="0" i="0" u="none" strike="noStrike" cap="none" dirty="0">
                          <a:solidFill>
                            <a:srgbClr val="475569"/>
                          </a:solidFill>
                          <a:latin typeface="Lato"/>
                          <a:ea typeface="Lato"/>
                          <a:cs typeface="Lato"/>
                        </a:rPr>
                        <a:t>Server</a:t>
                      </a:r>
                      <a:r>
                        <a:rPr lang="en-US" sz="1200" b="0" i="0" u="none" strike="noStrike" cap="none" dirty="0">
                          <a:solidFill>
                            <a:srgbClr val="475569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 (</a:t>
                      </a:r>
                      <a:r>
                        <a:rPr lang="en-US" sz="1200" b="0" i="0" u="none" strike="noStrike" cap="none" dirty="0" err="1">
                          <a:solidFill>
                            <a:srgbClr val="475569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수동</a:t>
                      </a:r>
                      <a:r>
                        <a:rPr lang="en-US" sz="1200" b="0" i="0" u="none" strike="noStrike" cap="none" dirty="0">
                          <a:solidFill>
                            <a:srgbClr val="475569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 </a:t>
                      </a:r>
                      <a:r>
                        <a:rPr lang="en-US" sz="1200" b="0" i="0" u="none" strike="noStrike" cap="none" dirty="0" err="1">
                          <a:solidFill>
                            <a:srgbClr val="475569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증설</a:t>
                      </a:r>
                      <a:r>
                        <a:rPr lang="en-US" sz="1200" b="0" i="0" u="none" strike="noStrike" cap="none" dirty="0">
                          <a:solidFill>
                            <a:srgbClr val="475569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)</a:t>
                      </a:r>
                      <a:endParaRPr dirty="0"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i="0" u="none" strike="noStrike" cap="none" dirty="0">
                          <a:solidFill>
                            <a:srgbClr val="475569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Amazon EC2 (in Auto Scaling Group)</a:t>
                      </a:r>
                      <a:endParaRPr dirty="0"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i="0" u="none" strike="noStrike" cap="none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트래픽</a:t>
                      </a:r>
                      <a:r>
                        <a:rPr lang="en-US" sz="1200" b="1" i="0" u="none" strike="noStrike" cap="non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 </a:t>
                      </a:r>
                      <a:r>
                        <a:rPr lang="en-US" sz="1200" b="1" i="0" u="none" strike="noStrike" cap="none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기반</a:t>
                      </a:r>
                      <a:r>
                        <a:rPr lang="en-US" sz="1200" b="1" i="0" u="none" strike="noStrike" cap="non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 </a:t>
                      </a:r>
                      <a:r>
                        <a:rPr lang="en-US" sz="1200" b="1" i="0" u="none" strike="noStrike" cap="none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자동</a:t>
                      </a:r>
                      <a:r>
                        <a:rPr lang="en-US" sz="1200" b="1" i="0" u="none" strike="noStrike" cap="non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 </a:t>
                      </a:r>
                      <a:r>
                        <a:rPr lang="en-US" sz="1200" b="1" i="0" u="none" strike="noStrike" cap="none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생성</a:t>
                      </a:r>
                      <a:r>
                        <a:rPr lang="en-US" sz="1200" b="1" i="0" u="none" strike="noStrike" cap="non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/</a:t>
                      </a:r>
                      <a:r>
                        <a:rPr lang="en-US" sz="1200" b="1" i="0" u="none" strike="noStrike" cap="none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삭제</a:t>
                      </a:r>
                      <a:endParaRPr dirty="0" err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36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i="0" u="none" strike="noStrike" cap="none" dirty="0" err="1">
                          <a:solidFill>
                            <a:srgbClr val="475569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파일</a:t>
                      </a:r>
                      <a:r>
                        <a:rPr lang="en-US" sz="1200" b="0" i="0" u="none" strike="noStrike" cap="none" dirty="0">
                          <a:solidFill>
                            <a:srgbClr val="475569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 </a:t>
                      </a:r>
                      <a:r>
                        <a:rPr lang="en-US" sz="1200" b="0" i="0" u="none" strike="noStrike" cap="none" dirty="0" err="1">
                          <a:solidFill>
                            <a:srgbClr val="475569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공유</a:t>
                      </a:r>
                      <a:endParaRPr dirty="0" err="1"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i="0" u="none" strike="noStrike" cap="none" dirty="0" err="1">
                          <a:solidFill>
                            <a:srgbClr val="475569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nfs</a:t>
                      </a:r>
                      <a:r>
                        <a:rPr lang="en-US" sz="1200" b="0" i="0" u="none" strike="noStrike" cap="none" dirty="0">
                          <a:solidFill>
                            <a:srgbClr val="475569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 </a:t>
                      </a:r>
                      <a:r>
                        <a:rPr lang="en-US" sz="1200" b="0" i="0" u="none" strike="noStrike" cap="none" dirty="0">
                          <a:solidFill>
                            <a:srgbClr val="475569"/>
                          </a:solidFill>
                          <a:latin typeface="Lato"/>
                          <a:ea typeface="Lato"/>
                          <a:cs typeface="Lato"/>
                        </a:rPr>
                        <a:t>Server</a:t>
                      </a:r>
                      <a:r>
                        <a:rPr lang="en-US" sz="1200" b="0" i="0" u="none" strike="noStrike" cap="none" dirty="0">
                          <a:solidFill>
                            <a:srgbClr val="475569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 + NFS (</a:t>
                      </a:r>
                      <a:r>
                        <a:rPr lang="en-US" sz="1200" b="0" i="0" u="none" strike="noStrike" cap="none" dirty="0" err="1">
                          <a:solidFill>
                            <a:srgbClr val="475569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수동</a:t>
                      </a:r>
                      <a:r>
                        <a:rPr lang="en-US" sz="1200" b="0" i="0" u="none" strike="noStrike" cap="none" dirty="0">
                          <a:solidFill>
                            <a:srgbClr val="475569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)</a:t>
                      </a:r>
                      <a:endParaRPr dirty="0"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i="0" u="none" strike="noStrike" cap="none" dirty="0">
                          <a:solidFill>
                            <a:srgbClr val="475569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Amazon EFS</a:t>
                      </a:r>
                      <a:endParaRPr dirty="0"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i="0" u="none" strike="noStrike" cap="none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다중</a:t>
                      </a:r>
                      <a:r>
                        <a:rPr lang="en-US" sz="1200" b="1" i="0" u="none" strike="noStrike" cap="non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 AZ, </a:t>
                      </a:r>
                      <a:r>
                        <a:rPr lang="en-US" sz="1200" b="1" i="0" u="none" strike="noStrike" cap="none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자동</a:t>
                      </a:r>
                      <a:r>
                        <a:rPr lang="en-US" sz="1200" b="1" i="0" u="none" strike="noStrike" cap="non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 </a:t>
                      </a:r>
                      <a:r>
                        <a:rPr lang="en-US" sz="1200" b="1" i="0" u="none" strike="noStrike" cap="none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용량</a:t>
                      </a:r>
                      <a:r>
                        <a:rPr lang="en-US" sz="1200" b="1" i="0" u="none" strike="noStrike" cap="non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 </a:t>
                      </a:r>
                      <a:r>
                        <a:rPr lang="en-US" sz="1200" b="1" i="0" u="none" strike="noStrike" cap="none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확장</a:t>
                      </a:r>
                      <a:endParaRPr dirty="0" err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36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i="0" u="none" strike="noStrike" cap="none" dirty="0" err="1">
                          <a:solidFill>
                            <a:srgbClr val="475569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데이터베이스</a:t>
                      </a:r>
                      <a:endParaRPr dirty="0" err="1"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i="0" u="none" strike="noStrike" cap="none" dirty="0">
                          <a:solidFill>
                            <a:srgbClr val="475569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db1, db2 </a:t>
                      </a:r>
                      <a:r>
                        <a:rPr lang="en-US" sz="1200" b="0" i="0" u="none" strike="noStrike" cap="none" dirty="0">
                          <a:solidFill>
                            <a:srgbClr val="475569"/>
                          </a:solidFill>
                          <a:latin typeface="Lato"/>
                          <a:ea typeface="Lato"/>
                          <a:cs typeface="Lato"/>
                        </a:rPr>
                        <a:t>Server</a:t>
                      </a:r>
                      <a:r>
                        <a:rPr lang="en-US" sz="1200" b="0" i="0" u="none" strike="noStrike" cap="none" dirty="0">
                          <a:solidFill>
                            <a:srgbClr val="475569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 + MySQL (</a:t>
                      </a:r>
                      <a:r>
                        <a:rPr lang="en-US" sz="1200" b="0" i="0" u="none" strike="noStrike" cap="none" dirty="0" err="1">
                          <a:solidFill>
                            <a:srgbClr val="475569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수동</a:t>
                      </a:r>
                      <a:r>
                        <a:rPr lang="en-US" sz="1200" b="0" i="0" u="none" strike="noStrike" cap="none" dirty="0">
                          <a:solidFill>
                            <a:srgbClr val="475569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)</a:t>
                      </a:r>
                      <a:endParaRPr dirty="0"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i="0" u="none" strike="noStrike" cap="none" dirty="0">
                          <a:solidFill>
                            <a:srgbClr val="475569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Amazon RDS (Multi-AZ)</a:t>
                      </a:r>
                      <a:endParaRPr>
                        <a:solidFill>
                          <a:srgbClr val="475569"/>
                        </a:solidFill>
                      </a:endParaRPr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i="0" u="none" strike="noStrike" cap="non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OS/DB </a:t>
                      </a:r>
                      <a:r>
                        <a:rPr lang="en-US" sz="1200" b="1" i="0" u="none" strike="noStrike" cap="none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패치</a:t>
                      </a:r>
                      <a:r>
                        <a:rPr lang="en-US" sz="1200" b="1" i="0" u="none" strike="noStrike" cap="non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, </a:t>
                      </a:r>
                      <a:r>
                        <a:rPr lang="en-US" sz="1200" b="1" i="0" u="none" strike="noStrike" cap="none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백업</a:t>
                      </a:r>
                      <a:r>
                        <a:rPr lang="en-US" sz="1200" b="1" i="0" u="none" strike="noStrike" cap="non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, </a:t>
                      </a:r>
                      <a:r>
                        <a:rPr lang="en-US" sz="1200" b="1" i="0" u="none" strike="noStrike" cap="none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모니터링</a:t>
                      </a:r>
                      <a:endParaRPr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36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i="0" u="none" strike="noStrike" cap="none" dirty="0">
                          <a:solidFill>
                            <a:srgbClr val="475569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DB </a:t>
                      </a:r>
                      <a:r>
                        <a:rPr lang="en-US" sz="1200" b="0" i="0" u="none" strike="noStrike" cap="none" dirty="0" err="1">
                          <a:solidFill>
                            <a:srgbClr val="475569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이중화</a:t>
                      </a:r>
                      <a:endParaRPr dirty="0" err="1"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i="0" u="none" strike="noStrike" cap="none" dirty="0" err="1">
                          <a:solidFill>
                            <a:srgbClr val="475569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수동</a:t>
                      </a:r>
                      <a:r>
                        <a:rPr lang="en-US" sz="1200" b="0" i="0" u="none" strike="noStrike" cap="none" dirty="0">
                          <a:solidFill>
                            <a:srgbClr val="475569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 MySQL Replication</a:t>
                      </a:r>
                      <a:endParaRPr dirty="0"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i="0" u="none" strike="noStrike" cap="none" dirty="0">
                          <a:solidFill>
                            <a:srgbClr val="475569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RDS Multi-AZ</a:t>
                      </a:r>
                      <a:endParaRPr dirty="0"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i="0" u="none" strike="noStrike" cap="non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1분 </a:t>
                      </a:r>
                      <a:r>
                        <a:rPr lang="en-US" sz="1200" b="1" i="0" u="none" strike="noStrike" cap="none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내외로</a:t>
                      </a:r>
                      <a:r>
                        <a:rPr lang="en-US" sz="1200" b="1" i="0" u="none" strike="noStrike" cap="non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 </a:t>
                      </a:r>
                      <a:r>
                        <a:rPr lang="ko-KR" altLang="en-US" sz="1200" b="1" i="0" u="none" strike="noStrike" cap="none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Lato"/>
                          <a:ea typeface="Lato"/>
                          <a:cs typeface="Lato"/>
                        </a:rPr>
                        <a:t>빠른</a:t>
                      </a:r>
                      <a:r>
                        <a:rPr lang="en-US" sz="1200" b="1" i="0" u="none" strike="noStrike" cap="non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Lato"/>
                          <a:ea typeface="Lato"/>
                          <a:cs typeface="Lato"/>
                        </a:rPr>
                        <a:t> </a:t>
                      </a:r>
                      <a:r>
                        <a:rPr lang="en-US" sz="1200" b="1" i="0" u="none" strike="noStrike" cap="none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자동</a:t>
                      </a:r>
                      <a:r>
                        <a:rPr lang="en-US" sz="1200" b="1" i="0" u="none" strike="noStrike" cap="non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 </a:t>
                      </a:r>
                      <a:r>
                        <a:rPr lang="en-US" sz="1200" b="1" i="0" u="none" strike="noStrike" cap="none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승격</a:t>
                      </a:r>
                      <a:endParaRPr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36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i="0" u="none" strike="noStrike" cap="none" dirty="0" err="1">
                          <a:solidFill>
                            <a:srgbClr val="475569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모니터링</a:t>
                      </a:r>
                      <a:endParaRPr dirty="0" err="1"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i="0" u="none" strike="noStrike" cap="none" dirty="0" err="1">
                          <a:solidFill>
                            <a:srgbClr val="475569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HAProxy</a:t>
                      </a:r>
                      <a:r>
                        <a:rPr lang="en-US" sz="1200" b="0" i="0" u="none" strike="noStrike" cap="none" dirty="0">
                          <a:solidFill>
                            <a:srgbClr val="475569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 Stats</a:t>
                      </a:r>
                      <a:endParaRPr sz="1200" b="0" i="0" u="none" strike="noStrike" cap="none" dirty="0">
                        <a:solidFill>
                          <a:srgbClr val="475569"/>
                        </a:solidFill>
                        <a:latin typeface="Lato"/>
                        <a:ea typeface="Lato"/>
                        <a:cs typeface="Lato"/>
                      </a:endParaRPr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i="0" u="none" strike="noStrike" cap="none" dirty="0">
                          <a:solidFill>
                            <a:srgbClr val="475569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Amazon CloudWatch</a:t>
                      </a:r>
                      <a:endParaRPr dirty="0"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i="0" u="none" strike="noStrike" cap="none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모든</a:t>
                      </a:r>
                      <a:r>
                        <a:rPr lang="en-US" sz="1200" b="1" i="0" u="none" strike="noStrike" cap="non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 </a:t>
                      </a:r>
                      <a:r>
                        <a:rPr lang="en-US" sz="1200" b="1" i="0" u="none" strike="noStrike" cap="none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리소스</a:t>
                      </a:r>
                      <a:r>
                        <a:rPr lang="en-US" sz="1200" b="1" i="0" u="none" strike="noStrike" cap="non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 </a:t>
                      </a:r>
                      <a:r>
                        <a:rPr lang="en-US" sz="1200" b="1" i="0" u="none" strike="noStrike" cap="none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지표</a:t>
                      </a:r>
                      <a:r>
                        <a:rPr lang="en-US" sz="1200" b="1" i="0" u="none" strike="noStrike" cap="non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 </a:t>
                      </a:r>
                      <a:r>
                        <a:rPr lang="en-US" sz="1200" b="1" i="0" u="none" strike="noStrike" cap="none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수집</a:t>
                      </a:r>
                      <a:r>
                        <a:rPr lang="en-US" sz="1200" b="1" i="0" u="none" strike="noStrike" cap="non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/</a:t>
                      </a:r>
                      <a:r>
                        <a:rPr lang="en-US" sz="1200" b="1" i="0" u="none" strike="noStrike" cap="none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알림</a:t>
                      </a:r>
                      <a:endParaRPr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30" name="Google Shape;230;p21"/>
          <p:cNvSpPr/>
          <p:nvPr/>
        </p:nvSpPr>
        <p:spPr>
          <a:xfrm>
            <a:off x="581025" y="2583656"/>
            <a:ext cx="1482179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Google Shape;231;p21"/>
          <p:cNvSpPr/>
          <p:nvPr/>
        </p:nvSpPr>
        <p:spPr>
          <a:xfrm>
            <a:off x="2063204" y="2583656"/>
            <a:ext cx="2626667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Google Shape;232;p21"/>
          <p:cNvSpPr/>
          <p:nvPr/>
        </p:nvSpPr>
        <p:spPr>
          <a:xfrm>
            <a:off x="4689871" y="2583656"/>
            <a:ext cx="3182540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Google Shape;233;p21"/>
          <p:cNvSpPr/>
          <p:nvPr/>
        </p:nvSpPr>
        <p:spPr>
          <a:xfrm>
            <a:off x="7872412" y="2583656"/>
            <a:ext cx="3738562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" name="Google Shape;234;p21"/>
          <p:cNvSpPr/>
          <p:nvPr/>
        </p:nvSpPr>
        <p:spPr>
          <a:xfrm>
            <a:off x="581025" y="3126581"/>
            <a:ext cx="1482179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" name="Google Shape;235;p21"/>
          <p:cNvSpPr/>
          <p:nvPr/>
        </p:nvSpPr>
        <p:spPr>
          <a:xfrm>
            <a:off x="2063204" y="3126581"/>
            <a:ext cx="2626667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6" name="Google Shape;236;p21"/>
          <p:cNvSpPr/>
          <p:nvPr/>
        </p:nvSpPr>
        <p:spPr>
          <a:xfrm>
            <a:off x="4689871" y="3126581"/>
            <a:ext cx="3182540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7" name="Google Shape;237;p21"/>
          <p:cNvSpPr/>
          <p:nvPr/>
        </p:nvSpPr>
        <p:spPr>
          <a:xfrm>
            <a:off x="7872412" y="3126581"/>
            <a:ext cx="3738562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8" name="Google Shape;238;p21"/>
          <p:cNvSpPr/>
          <p:nvPr/>
        </p:nvSpPr>
        <p:spPr>
          <a:xfrm>
            <a:off x="581025" y="3669506"/>
            <a:ext cx="1482179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9" name="Google Shape;239;p21"/>
          <p:cNvSpPr/>
          <p:nvPr/>
        </p:nvSpPr>
        <p:spPr>
          <a:xfrm>
            <a:off x="2063204" y="3669506"/>
            <a:ext cx="2626667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" name="Google Shape;240;p21"/>
          <p:cNvSpPr/>
          <p:nvPr/>
        </p:nvSpPr>
        <p:spPr>
          <a:xfrm>
            <a:off x="4689871" y="3669506"/>
            <a:ext cx="3182540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" name="Google Shape;241;p21"/>
          <p:cNvSpPr/>
          <p:nvPr/>
        </p:nvSpPr>
        <p:spPr>
          <a:xfrm>
            <a:off x="7872412" y="3669506"/>
            <a:ext cx="3738562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" name="Google Shape;242;p21"/>
          <p:cNvSpPr/>
          <p:nvPr/>
        </p:nvSpPr>
        <p:spPr>
          <a:xfrm>
            <a:off x="581025" y="4212431"/>
            <a:ext cx="1482179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" name="Google Shape;243;p21"/>
          <p:cNvSpPr/>
          <p:nvPr/>
        </p:nvSpPr>
        <p:spPr>
          <a:xfrm>
            <a:off x="2063204" y="4212431"/>
            <a:ext cx="2626667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" name="Google Shape;244;p21"/>
          <p:cNvSpPr/>
          <p:nvPr/>
        </p:nvSpPr>
        <p:spPr>
          <a:xfrm>
            <a:off x="4689871" y="4212431"/>
            <a:ext cx="3182540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5" name="Google Shape;245;p21"/>
          <p:cNvSpPr/>
          <p:nvPr/>
        </p:nvSpPr>
        <p:spPr>
          <a:xfrm>
            <a:off x="7872412" y="4212431"/>
            <a:ext cx="3738562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6" name="Google Shape;246;p21"/>
          <p:cNvSpPr/>
          <p:nvPr/>
        </p:nvSpPr>
        <p:spPr>
          <a:xfrm>
            <a:off x="581025" y="4755356"/>
            <a:ext cx="1482179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7" name="Google Shape;247;p21"/>
          <p:cNvSpPr/>
          <p:nvPr/>
        </p:nvSpPr>
        <p:spPr>
          <a:xfrm>
            <a:off x="2063204" y="4755356"/>
            <a:ext cx="2626667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8" name="Google Shape;248;p21"/>
          <p:cNvSpPr/>
          <p:nvPr/>
        </p:nvSpPr>
        <p:spPr>
          <a:xfrm>
            <a:off x="4689871" y="4755356"/>
            <a:ext cx="3182540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9" name="Google Shape;249;p21"/>
          <p:cNvSpPr/>
          <p:nvPr/>
        </p:nvSpPr>
        <p:spPr>
          <a:xfrm>
            <a:off x="7872412" y="4755356"/>
            <a:ext cx="3738562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0" name="Google Shape;250;p21"/>
          <p:cNvSpPr/>
          <p:nvPr/>
        </p:nvSpPr>
        <p:spPr>
          <a:xfrm>
            <a:off x="581025" y="5298281"/>
            <a:ext cx="1482179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1" name="Google Shape;251;p21"/>
          <p:cNvSpPr/>
          <p:nvPr/>
        </p:nvSpPr>
        <p:spPr>
          <a:xfrm>
            <a:off x="2063204" y="5298281"/>
            <a:ext cx="2626667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2" name="Google Shape;252;p21"/>
          <p:cNvSpPr/>
          <p:nvPr/>
        </p:nvSpPr>
        <p:spPr>
          <a:xfrm>
            <a:off x="4689871" y="5298281"/>
            <a:ext cx="3182540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3" name="Google Shape;253;p21"/>
          <p:cNvSpPr/>
          <p:nvPr/>
        </p:nvSpPr>
        <p:spPr>
          <a:xfrm>
            <a:off x="7872412" y="5298281"/>
            <a:ext cx="3738562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4" name="Google Shape;254;p21"/>
          <p:cNvSpPr txBox="1"/>
          <p:nvPr/>
        </p:nvSpPr>
        <p:spPr>
          <a:xfrm>
            <a:off x="571500" y="571500"/>
            <a:ext cx="1160145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r>
              <a:rPr lang="en-US" sz="3000" b="1" i="0" u="none" strike="noStrike" cap="none" dirty="0">
                <a:solidFill>
                  <a:srgbClr val="1E293B"/>
                </a:solidFill>
                <a:latin typeface="Poppins"/>
                <a:ea typeface="Poppins"/>
                <a:cs typeface="Poppins"/>
                <a:sym typeface="Poppins"/>
              </a:rPr>
              <a:t>6. </a:t>
            </a:r>
            <a:r>
              <a:rPr lang="en-US" sz="3000" b="1" i="0" u="none" strike="noStrike" cap="none" dirty="0" err="1">
                <a:solidFill>
                  <a:srgbClr val="1E293B"/>
                </a:solidFill>
                <a:latin typeface="Poppins"/>
                <a:ea typeface="Poppins"/>
                <a:cs typeface="Poppins"/>
                <a:sym typeface="Poppins"/>
              </a:rPr>
              <a:t>마이그레이션</a:t>
            </a:r>
            <a:r>
              <a:rPr lang="en-US" sz="3000" b="1" i="0" u="none" strike="noStrike" cap="none" dirty="0">
                <a:solidFill>
                  <a:srgbClr val="1E293B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00" b="1" i="0" u="none" strike="noStrike" cap="none" dirty="0" err="1">
                <a:solidFill>
                  <a:srgbClr val="1E293B"/>
                </a:solidFill>
                <a:latin typeface="Poppins"/>
                <a:ea typeface="Poppins"/>
                <a:cs typeface="Poppins"/>
                <a:sym typeface="Poppins"/>
              </a:rPr>
              <a:t>전략</a:t>
            </a:r>
            <a:r>
              <a:rPr lang="en-US" sz="3000" b="1" i="0" u="none" strike="noStrike" cap="none" dirty="0">
                <a:solidFill>
                  <a:srgbClr val="1E293B"/>
                </a:solidFill>
                <a:latin typeface="Poppins"/>
                <a:ea typeface="Poppins"/>
                <a:cs typeface="Poppins"/>
                <a:sym typeface="Poppins"/>
              </a:rPr>
              <a:t> (</a:t>
            </a:r>
            <a:r>
              <a:rPr lang="en-US" sz="3000" b="1" dirty="0">
                <a:solidFill>
                  <a:srgbClr val="1E293B"/>
                </a:solidFill>
                <a:latin typeface="Poppins"/>
                <a:ea typeface="Poppins"/>
                <a:cs typeface="Poppins"/>
                <a:sym typeface="Poppins"/>
              </a:rPr>
              <a:t>As-Is / To-Be</a:t>
            </a:r>
            <a:r>
              <a:rPr lang="en-US" sz="3000" b="1" i="0" u="none" strike="noStrike" cap="none" dirty="0">
                <a:solidFill>
                  <a:srgbClr val="1E293B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00" b="1" i="0" u="none" strike="noStrike" cap="none" dirty="0" err="1">
                <a:solidFill>
                  <a:srgbClr val="1E293B"/>
                </a:solidFill>
                <a:latin typeface="Poppins"/>
                <a:ea typeface="Poppins"/>
                <a:cs typeface="Poppins"/>
                <a:sym typeface="Poppins"/>
              </a:rPr>
              <a:t>아키텍처</a:t>
            </a:r>
            <a:r>
              <a:rPr lang="en-US" sz="3000" b="1" i="0" u="none" strike="noStrike" cap="none" dirty="0">
                <a:solidFill>
                  <a:srgbClr val="1E293B"/>
                </a:solidFill>
                <a:latin typeface="Poppins"/>
                <a:ea typeface="Poppins"/>
                <a:cs typeface="Poppins"/>
                <a:sym typeface="Poppins"/>
              </a:rPr>
              <a:t>)</a:t>
            </a:r>
            <a:endParaRPr lang="en-US"/>
          </a:p>
        </p:txBody>
      </p:sp>
      <p:sp>
        <p:nvSpPr>
          <p:cNvPr id="255" name="Google Shape;255;p21"/>
          <p:cNvSpPr/>
          <p:nvPr/>
        </p:nvSpPr>
        <p:spPr>
          <a:xfrm>
            <a:off x="571500" y="1285875"/>
            <a:ext cx="11049000" cy="28575"/>
          </a:xfrm>
          <a:prstGeom prst="rect">
            <a:avLst/>
          </a:prstGeom>
          <a:solidFill>
            <a:srgbClr val="4F46E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AFC"/>
        </a:solidFill>
        <a:effectLst/>
      </p:bgPr>
    </p:bg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22"/>
          <p:cNvSpPr txBox="1"/>
          <p:nvPr/>
        </p:nvSpPr>
        <p:spPr>
          <a:xfrm>
            <a:off x="1970171" y="2441658"/>
            <a:ext cx="8191500" cy="31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b="1" i="0" u="none" strike="noStrike" cap="none" dirty="0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1단계: AWS </a:t>
            </a:r>
            <a:r>
              <a:rPr lang="en-US" sz="1350" b="1" i="0" u="none" strike="noStrike" cap="none" dirty="0" err="1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인프라</a:t>
            </a:r>
            <a:r>
              <a:rPr lang="en-US" sz="1350" b="1" i="0" u="none" strike="noStrike" cap="none" dirty="0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350" b="1" i="0" u="none" strike="noStrike" cap="none" dirty="0" err="1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구축</a:t>
            </a:r>
            <a:r>
              <a:rPr lang="en-US" sz="1350" b="1" dirty="0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:</a:t>
            </a:r>
            <a:r>
              <a:rPr lang="en-US" sz="1350" b="0" i="0" u="none" strike="noStrike" cap="none" dirty="0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 VPC, </a:t>
            </a:r>
            <a:r>
              <a:rPr lang="en-US" sz="1350" b="0" i="0" u="none" strike="noStrike" cap="none" dirty="0" err="1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서브넷</a:t>
            </a:r>
            <a:r>
              <a:rPr lang="en-US" sz="1350" b="0" i="0" u="none" strike="noStrike" cap="none" dirty="0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, ALB, EFS, RDS Multi-AZ </a:t>
            </a:r>
            <a:r>
              <a:rPr lang="en-US" sz="1350" b="0" i="0" u="none" strike="noStrike" cap="none" dirty="0" err="1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인스턴스</a:t>
            </a:r>
            <a:r>
              <a:rPr lang="en-US" sz="1350" b="0" i="0" u="none" strike="noStrike" cap="none" dirty="0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350" b="0" i="0" u="none" strike="noStrike" cap="none" dirty="0" err="1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생성</a:t>
            </a:r>
            <a:r>
              <a:rPr lang="en-US" sz="1350" b="0" i="0" u="none" strike="noStrike" cap="none" dirty="0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.</a:t>
            </a:r>
            <a:endParaRPr dirty="0"/>
          </a:p>
        </p:txBody>
      </p:sp>
      <p:sp>
        <p:nvSpPr>
          <p:cNvPr id="262" name="Google Shape;262;p22"/>
          <p:cNvSpPr txBox="1"/>
          <p:nvPr/>
        </p:nvSpPr>
        <p:spPr>
          <a:xfrm>
            <a:off x="1970171" y="2889333"/>
            <a:ext cx="8191500" cy="25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b="1" i="0" u="none" strike="noStrike" cap="none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2단계: 데이터 마이그레이션:</a:t>
            </a:r>
            <a:r>
              <a:rPr lang="en-US" sz="1350" b="0" i="0" u="none" strike="noStrike" cap="non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 AWS DataSync (NFS→EFS) 및 DMS (MySQL→RDS)를 통한 실시간 복제 시작.</a:t>
            </a:r>
            <a:endParaRPr/>
          </a:p>
        </p:txBody>
      </p:sp>
      <p:sp>
        <p:nvSpPr>
          <p:cNvPr id="263" name="Google Shape;263;p22"/>
          <p:cNvSpPr txBox="1"/>
          <p:nvPr/>
        </p:nvSpPr>
        <p:spPr>
          <a:xfrm>
            <a:off x="1970171" y="3387139"/>
            <a:ext cx="8642684" cy="31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b="1" i="0" u="none" strike="noStrike" cap="none" dirty="0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3단계: </a:t>
            </a:r>
            <a:r>
              <a:rPr lang="en-US" sz="1350" b="1" i="0" u="none" strike="noStrike" cap="none" dirty="0" err="1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서비스</a:t>
            </a:r>
            <a:r>
              <a:rPr lang="en-US" sz="1350" b="1" i="0" u="none" strike="noStrike" cap="none" dirty="0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350" b="1" i="0" u="none" strike="noStrike" cap="none" dirty="0" err="1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검증</a:t>
            </a:r>
            <a:r>
              <a:rPr lang="en-US" sz="1350" b="1" dirty="0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:</a:t>
            </a:r>
            <a:r>
              <a:rPr lang="en-US" sz="1350" b="0" i="0" u="none" strike="noStrike" cap="none" dirty="0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 EC2 Auto Scaling Group </a:t>
            </a:r>
            <a:r>
              <a:rPr lang="en-US" sz="1350" b="0" i="0" u="none" strike="noStrike" cap="none" dirty="0" err="1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구성</a:t>
            </a:r>
            <a:r>
              <a:rPr lang="en-US" sz="1350" b="0" i="0" u="none" strike="noStrike" cap="none" dirty="0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 및 EFS </a:t>
            </a:r>
            <a:r>
              <a:rPr lang="en-US" sz="1350" b="0" i="0" u="none" strike="noStrike" cap="none" dirty="0" err="1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마운트</a:t>
            </a:r>
            <a:r>
              <a:rPr lang="en-US" sz="1350" b="0" i="0" u="none" strike="noStrike" cap="none" dirty="0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. ALB </a:t>
            </a:r>
            <a:r>
              <a:rPr lang="en-US" sz="1350" b="0" i="0" u="none" strike="noStrike" cap="none" dirty="0" err="1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연결</a:t>
            </a:r>
            <a:r>
              <a:rPr lang="en-US" sz="1350" b="0" i="0" u="none" strike="noStrike" cap="none" dirty="0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 후 </a:t>
            </a:r>
            <a:r>
              <a:rPr lang="en-US" sz="1350" b="0" i="0" u="none" strike="noStrike" cap="none" dirty="0" err="1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내부</a:t>
            </a:r>
            <a:r>
              <a:rPr lang="en-US" sz="1350" b="0" i="0" u="none" strike="noStrike" cap="none" dirty="0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350" b="0" i="0" u="none" strike="noStrike" cap="none" dirty="0" err="1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테스트</a:t>
            </a:r>
            <a:r>
              <a:rPr lang="en-US" sz="1350" b="0" i="0" u="none" strike="noStrike" cap="none" dirty="0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 및 </a:t>
            </a:r>
            <a:r>
              <a:rPr lang="en-US" sz="1350" b="0" i="0" u="none" strike="noStrike" cap="none" dirty="0" err="1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데이터</a:t>
            </a:r>
            <a:r>
              <a:rPr lang="en-US" sz="1350" b="0" i="0" u="none" strike="noStrike" cap="none" dirty="0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350" b="0" i="0" u="none" strike="noStrike" cap="none" dirty="0" err="1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정합성</a:t>
            </a:r>
            <a:r>
              <a:rPr lang="en-US" sz="1350" b="0" i="0" u="none" strike="noStrike" cap="none" dirty="0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350" b="0" i="0" u="none" strike="noStrike" cap="none" dirty="0" err="1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검증</a:t>
            </a:r>
            <a:r>
              <a:rPr lang="en-US" sz="1350" b="0" i="0" u="none" strike="noStrike" cap="none" dirty="0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.</a:t>
            </a:r>
            <a:endParaRPr dirty="0"/>
          </a:p>
        </p:txBody>
      </p:sp>
      <p:sp>
        <p:nvSpPr>
          <p:cNvPr id="264" name="Google Shape;264;p22"/>
          <p:cNvSpPr txBox="1"/>
          <p:nvPr/>
        </p:nvSpPr>
        <p:spPr>
          <a:xfrm>
            <a:off x="1980197" y="3811253"/>
            <a:ext cx="8191500" cy="31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b="1" i="0" u="none" strike="noStrike" cap="none" dirty="0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4단계: </a:t>
            </a:r>
            <a:r>
              <a:rPr lang="en-US" sz="1350" b="1" i="0" u="none" strike="noStrike" cap="none" dirty="0" err="1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트래픽</a:t>
            </a:r>
            <a:r>
              <a:rPr lang="en-US" sz="1350" b="1" i="0" u="none" strike="noStrike" cap="none" dirty="0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350" b="1" i="0" u="none" strike="noStrike" cap="none" dirty="0" err="1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전환</a:t>
            </a:r>
            <a:r>
              <a:rPr lang="en-US" sz="1350" b="1" i="0" u="none" strike="noStrike" cap="none" dirty="0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350" b="1" dirty="0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:</a:t>
            </a:r>
            <a:r>
              <a:rPr lang="en-US" sz="1350" b="0" i="0" u="none" strike="noStrike" cap="none" dirty="0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 Route 53 (DNS) </a:t>
            </a:r>
            <a:r>
              <a:rPr lang="en-US" sz="1350" b="0" i="0" u="none" strike="noStrike" cap="none" dirty="0" err="1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레코드를</a:t>
            </a:r>
            <a:r>
              <a:rPr lang="en-US" sz="1350" b="0" i="0" u="none" strike="noStrike" cap="none" dirty="0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350" b="0" i="0" u="none" strike="noStrike" cap="none" dirty="0" err="1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온프레미스</a:t>
            </a:r>
            <a:r>
              <a:rPr lang="en-US" sz="1350" b="0" i="0" u="none" strike="noStrike" cap="none" dirty="0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350" b="0" i="0" u="none" strike="noStrike" cap="none" dirty="0" err="1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LB에서</a:t>
            </a:r>
            <a:r>
              <a:rPr lang="en-US" sz="1350" b="0" i="0" u="none" strike="noStrike" cap="none" dirty="0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 AWS </a:t>
            </a:r>
            <a:r>
              <a:rPr lang="en-US" sz="1350" b="0" i="0" u="none" strike="noStrike" cap="none" dirty="0" err="1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ALB로</a:t>
            </a:r>
            <a:r>
              <a:rPr lang="en-US" sz="1350" b="0" i="0" u="none" strike="noStrike" cap="none" dirty="0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350" b="0" i="0" u="none" strike="noStrike" cap="none" dirty="0" err="1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변경</a:t>
            </a:r>
            <a:r>
              <a:rPr lang="en-US" sz="1350" b="0" i="0" u="none" strike="noStrike" cap="none" dirty="0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.</a:t>
            </a:r>
            <a:endParaRPr dirty="0"/>
          </a:p>
        </p:txBody>
      </p:sp>
      <p:sp>
        <p:nvSpPr>
          <p:cNvPr id="265" name="Google Shape;265;p22"/>
          <p:cNvSpPr txBox="1"/>
          <p:nvPr/>
        </p:nvSpPr>
        <p:spPr>
          <a:xfrm>
            <a:off x="1980197" y="4258928"/>
            <a:ext cx="8191500" cy="25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b="1" i="0" u="none" strike="noStrike" cap="none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5단계: 모니터링 및 안정화:</a:t>
            </a:r>
            <a:r>
              <a:rPr lang="en-US" sz="1350" b="0" i="0" u="none" strike="noStrike" cap="non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 CloudWatch 대시보드를 통해 트래픽 및 오류율 모니터링.</a:t>
            </a:r>
            <a:endParaRPr/>
          </a:p>
        </p:txBody>
      </p:sp>
      <p:sp>
        <p:nvSpPr>
          <p:cNvPr id="266" name="Google Shape;266;p22"/>
          <p:cNvSpPr txBox="1"/>
          <p:nvPr/>
        </p:nvSpPr>
        <p:spPr>
          <a:xfrm>
            <a:off x="1980197" y="4706603"/>
            <a:ext cx="8191500" cy="25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b="1" i="0" u="none" strike="noStrike" cap="none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롤백 시나리오:</a:t>
            </a:r>
            <a:r>
              <a:rPr lang="en-US" sz="1350" b="0" i="0" u="none" strike="noStrike" cap="non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 AWS 환경에서 치명적 오류 발생 시, Route 53 레코드를 즉시 온프레미스 LB IP로 복원.</a:t>
            </a:r>
            <a:endParaRPr/>
          </a:p>
        </p:txBody>
      </p:sp>
      <p:pic>
        <p:nvPicPr>
          <p:cNvPr id="267" name="Google Shape;267;p22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89171" y="2489283"/>
            <a:ext cx="285750" cy="22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Google Shape;268;p22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89171" y="2936958"/>
            <a:ext cx="228600" cy="22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22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589171" y="3384633"/>
            <a:ext cx="200025" cy="22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0" name="Google Shape;270;p22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599197" y="3858878"/>
            <a:ext cx="228600" cy="22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1" name="Google Shape;271;p22" descr="image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599197" y="4306553"/>
            <a:ext cx="228600" cy="22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Google Shape;272;p22" descr="image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599197" y="4754228"/>
            <a:ext cx="228600" cy="228600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Google Shape;273;p22"/>
          <p:cNvSpPr txBox="1"/>
          <p:nvPr/>
        </p:nvSpPr>
        <p:spPr>
          <a:xfrm>
            <a:off x="571500" y="571500"/>
            <a:ext cx="1160145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i="0" u="none" strike="noStrike" cap="none" dirty="0">
                <a:solidFill>
                  <a:srgbClr val="1E293B"/>
                </a:solidFill>
                <a:latin typeface="Poppins"/>
                <a:ea typeface="Poppins"/>
                <a:cs typeface="Poppins"/>
                <a:sym typeface="Poppins"/>
              </a:rPr>
              <a:t>7. </a:t>
            </a:r>
            <a:r>
              <a:rPr lang="en-US" sz="3000" b="1" i="0" u="none" strike="noStrike" cap="none" err="1">
                <a:solidFill>
                  <a:srgbClr val="1E293B"/>
                </a:solidFill>
                <a:latin typeface="Poppins"/>
                <a:ea typeface="Poppins"/>
                <a:cs typeface="Poppins"/>
                <a:sym typeface="Poppins"/>
              </a:rPr>
              <a:t>마이그레이션</a:t>
            </a:r>
            <a:r>
              <a:rPr lang="en-US" sz="3000" b="1" i="0" u="none" strike="noStrike" cap="none" dirty="0">
                <a:solidFill>
                  <a:srgbClr val="1E293B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00" b="1" i="0" u="none" strike="noStrike" cap="none" err="1">
                <a:solidFill>
                  <a:srgbClr val="1E293B"/>
                </a:solidFill>
                <a:latin typeface="Poppins"/>
                <a:ea typeface="Poppins"/>
                <a:cs typeface="Poppins"/>
                <a:sym typeface="Poppins"/>
              </a:rPr>
              <a:t>실행</a:t>
            </a:r>
            <a:r>
              <a:rPr lang="en-US" sz="3000" b="1" i="0" u="none" strike="noStrike" cap="none" dirty="0">
                <a:solidFill>
                  <a:srgbClr val="1E293B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00" b="1" i="0" u="none" strike="noStrike" cap="none" err="1">
                <a:solidFill>
                  <a:srgbClr val="1E293B"/>
                </a:solidFill>
                <a:latin typeface="Poppins"/>
                <a:ea typeface="Poppins"/>
                <a:cs typeface="Poppins"/>
                <a:sym typeface="Poppins"/>
              </a:rPr>
              <a:t>계획</a:t>
            </a:r>
            <a:endParaRPr b="1" err="1"/>
          </a:p>
        </p:txBody>
      </p:sp>
      <p:sp>
        <p:nvSpPr>
          <p:cNvPr id="274" name="Google Shape;274;p22"/>
          <p:cNvSpPr/>
          <p:nvPr/>
        </p:nvSpPr>
        <p:spPr>
          <a:xfrm>
            <a:off x="571500" y="1285875"/>
            <a:ext cx="11049000" cy="28575"/>
          </a:xfrm>
          <a:prstGeom prst="rect">
            <a:avLst/>
          </a:prstGeom>
          <a:solidFill>
            <a:srgbClr val="4F46E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AFC"/>
        </a:solidFill>
        <a:effectLst/>
      </p:bgPr>
    </p:bg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23"/>
          <p:cNvSpPr txBox="1"/>
          <p:nvPr/>
        </p:nvSpPr>
        <p:spPr>
          <a:xfrm>
            <a:off x="571500" y="3076426"/>
            <a:ext cx="5286375" cy="1428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250" b="1" i="0" u="none" strike="noStrike" cap="none">
                <a:solidFill>
                  <a:srgbClr val="4F46E5"/>
                </a:solidFill>
                <a:latin typeface="Poppins"/>
                <a:ea typeface="Poppins"/>
                <a:cs typeface="Poppins"/>
                <a:sym typeface="Poppins"/>
              </a:rPr>
              <a:t>$125</a:t>
            </a:r>
            <a:endParaRPr/>
          </a:p>
        </p:txBody>
      </p:sp>
      <p:sp>
        <p:nvSpPr>
          <p:cNvPr id="281" name="Google Shape;281;p23"/>
          <p:cNvSpPr txBox="1"/>
          <p:nvPr/>
        </p:nvSpPr>
        <p:spPr>
          <a:xfrm>
            <a:off x="571500" y="4505176"/>
            <a:ext cx="5286375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총 예상 비용 (월)</a:t>
            </a:r>
            <a:endParaRPr/>
          </a:p>
        </p:txBody>
      </p:sp>
      <p:sp>
        <p:nvSpPr>
          <p:cNvPr id="282" name="Google Shape;282;p23"/>
          <p:cNvSpPr txBox="1"/>
          <p:nvPr/>
        </p:nvSpPr>
        <p:spPr>
          <a:xfrm>
            <a:off x="6334125" y="2671762"/>
            <a:ext cx="5550693" cy="333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1E293B"/>
                </a:solidFill>
                <a:latin typeface="Poppins"/>
                <a:ea typeface="Poppins"/>
                <a:cs typeface="Poppins"/>
                <a:sym typeface="Poppins"/>
              </a:rPr>
              <a:t>항목별 예상 비용 (서울 리전)</a:t>
            </a:r>
            <a:endParaRPr/>
          </a:p>
        </p:txBody>
      </p:sp>
      <p:sp>
        <p:nvSpPr>
          <p:cNvPr id="283" name="Google Shape;283;p23"/>
          <p:cNvSpPr txBox="1"/>
          <p:nvPr/>
        </p:nvSpPr>
        <p:spPr>
          <a:xfrm>
            <a:off x="6334125" y="3176587"/>
            <a:ext cx="5286375" cy="31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altLang="en-US" sz="1350" dirty="0" err="1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온프레미스</a:t>
            </a:r>
            <a:r>
              <a:rPr lang="ko-KR" altLang="en-US" sz="1350" b="0" i="0" u="none" strike="noStrike" cap="none" dirty="0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350" b="0" i="0" u="none" strike="noStrike" cap="none" dirty="0" err="1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아키텍처와</a:t>
            </a:r>
            <a:r>
              <a:rPr lang="en-US" sz="1350" b="0" i="0" u="none" strike="noStrike" cap="none" dirty="0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350" b="0" i="0" u="none" strike="noStrike" cap="none" dirty="0" err="1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유사한</a:t>
            </a:r>
            <a:r>
              <a:rPr lang="en-US" sz="1350" b="0" i="0" u="none" strike="noStrike" cap="none" dirty="0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350" b="0" i="0" u="none" strike="noStrike" cap="none" dirty="0" err="1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최소</a:t>
            </a:r>
            <a:r>
              <a:rPr lang="en-US" sz="1350" b="0" i="0" u="none" strike="noStrike" cap="none" dirty="0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350" b="0" i="0" u="none" strike="noStrike" cap="none" dirty="0" err="1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사양</a:t>
            </a:r>
            <a:r>
              <a:rPr lang="en-US" sz="1350" b="0" i="0" u="none" strike="noStrike" cap="none" dirty="0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ko-KR" altLang="en-US" sz="1350" dirty="0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기준</a:t>
            </a:r>
            <a:endParaRPr lang="en-US" sz="1350" dirty="0">
              <a:solidFill>
                <a:srgbClr val="475569"/>
              </a:solidFill>
              <a:latin typeface="Lato"/>
              <a:ea typeface="Lato"/>
              <a:cs typeface="Lato"/>
            </a:endParaRPr>
          </a:p>
        </p:txBody>
      </p:sp>
      <p:sp>
        <p:nvSpPr>
          <p:cNvPr id="284" name="Google Shape;284;p23"/>
          <p:cNvSpPr txBox="1"/>
          <p:nvPr/>
        </p:nvSpPr>
        <p:spPr>
          <a:xfrm>
            <a:off x="6477000" y="3604260"/>
            <a:ext cx="9525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75" b="0" i="0" u="none" strike="noStrike" cap="non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•</a:t>
            </a:r>
            <a:endParaRPr/>
          </a:p>
        </p:txBody>
      </p:sp>
      <p:sp>
        <p:nvSpPr>
          <p:cNvPr id="285" name="Google Shape;285;p23"/>
          <p:cNvSpPr txBox="1"/>
          <p:nvPr/>
        </p:nvSpPr>
        <p:spPr>
          <a:xfrm>
            <a:off x="6572250" y="3605212"/>
            <a:ext cx="5048250" cy="226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25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75" b="1" i="0" u="none" strike="noStrike" cap="non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Application Load Balancer (ALB):</a:t>
            </a:r>
            <a:r>
              <a:rPr lang="en-US" sz="1275" b="0" i="0" u="none" strike="noStrike" cap="non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 약 $20 / 월</a:t>
            </a:r>
            <a:endParaRPr/>
          </a:p>
        </p:txBody>
      </p:sp>
      <p:sp>
        <p:nvSpPr>
          <p:cNvPr id="286" name="Google Shape;286;p23"/>
          <p:cNvSpPr txBox="1"/>
          <p:nvPr/>
        </p:nvSpPr>
        <p:spPr>
          <a:xfrm>
            <a:off x="6477000" y="3926175"/>
            <a:ext cx="9525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75" b="0" i="0" u="none" strike="noStrike" cap="non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•</a:t>
            </a:r>
            <a:endParaRPr/>
          </a:p>
        </p:txBody>
      </p:sp>
      <p:sp>
        <p:nvSpPr>
          <p:cNvPr id="287" name="Google Shape;287;p23"/>
          <p:cNvSpPr txBox="1"/>
          <p:nvPr/>
        </p:nvSpPr>
        <p:spPr>
          <a:xfrm>
            <a:off x="6572250" y="3927127"/>
            <a:ext cx="5048250" cy="226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25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75" b="1" i="0" u="none" strike="noStrike" cap="non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EC2 Auto Scaling Group (t3.small x 2대):</a:t>
            </a:r>
            <a:r>
              <a:rPr lang="en-US" sz="1275" b="0" i="0" u="none" strike="noStrike" cap="non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 약 $31 / 월</a:t>
            </a:r>
            <a:endParaRPr/>
          </a:p>
        </p:txBody>
      </p:sp>
      <p:sp>
        <p:nvSpPr>
          <p:cNvPr id="288" name="Google Shape;288;p23"/>
          <p:cNvSpPr txBox="1"/>
          <p:nvPr/>
        </p:nvSpPr>
        <p:spPr>
          <a:xfrm>
            <a:off x="6477000" y="4248090"/>
            <a:ext cx="9525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75" b="0" i="0" u="none" strike="noStrike" cap="non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•</a:t>
            </a:r>
            <a:endParaRPr/>
          </a:p>
        </p:txBody>
      </p:sp>
      <p:sp>
        <p:nvSpPr>
          <p:cNvPr id="289" name="Google Shape;289;p23"/>
          <p:cNvSpPr txBox="1"/>
          <p:nvPr/>
        </p:nvSpPr>
        <p:spPr>
          <a:xfrm>
            <a:off x="6572250" y="4249042"/>
            <a:ext cx="5048250" cy="226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25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75" b="1" i="0" u="none" strike="noStrike" cap="non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Elastic File System (EFS) (10GB):</a:t>
            </a:r>
            <a:r>
              <a:rPr lang="en-US" sz="1275" b="0" i="0" u="none" strike="noStrike" cap="non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 약 $3 / 월</a:t>
            </a:r>
            <a:endParaRPr/>
          </a:p>
        </p:txBody>
      </p:sp>
      <p:sp>
        <p:nvSpPr>
          <p:cNvPr id="290" name="Google Shape;290;p23"/>
          <p:cNvSpPr txBox="1"/>
          <p:nvPr/>
        </p:nvSpPr>
        <p:spPr>
          <a:xfrm>
            <a:off x="6477000" y="4570005"/>
            <a:ext cx="9525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75" b="0" i="0" u="none" strike="noStrike" cap="non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•</a:t>
            </a:r>
            <a:endParaRPr/>
          </a:p>
        </p:txBody>
      </p:sp>
      <p:sp>
        <p:nvSpPr>
          <p:cNvPr id="291" name="Google Shape;291;p23"/>
          <p:cNvSpPr txBox="1"/>
          <p:nvPr/>
        </p:nvSpPr>
        <p:spPr>
          <a:xfrm>
            <a:off x="6572250" y="4570958"/>
            <a:ext cx="5048250" cy="226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25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75" b="1" i="0" u="none" strike="noStrike" cap="non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RDS for MySQL (Multi-AZ, db.t3.small x 2대):</a:t>
            </a:r>
            <a:r>
              <a:rPr lang="en-US" sz="1275" b="0" i="0" u="none" strike="noStrike" cap="non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 약 $61 / 월</a:t>
            </a:r>
            <a:endParaRPr/>
          </a:p>
        </p:txBody>
      </p:sp>
      <p:sp>
        <p:nvSpPr>
          <p:cNvPr id="292" name="Google Shape;292;p23"/>
          <p:cNvSpPr txBox="1"/>
          <p:nvPr/>
        </p:nvSpPr>
        <p:spPr>
          <a:xfrm>
            <a:off x="6477000" y="4891920"/>
            <a:ext cx="9525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75" b="0" i="0" u="none" strike="noStrike" cap="non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•</a:t>
            </a:r>
            <a:endParaRPr/>
          </a:p>
        </p:txBody>
      </p:sp>
      <p:sp>
        <p:nvSpPr>
          <p:cNvPr id="293" name="Google Shape;293;p23"/>
          <p:cNvSpPr txBox="1"/>
          <p:nvPr/>
        </p:nvSpPr>
        <p:spPr>
          <a:xfrm>
            <a:off x="6572250" y="4892873"/>
            <a:ext cx="5048250" cy="226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25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75" b="1" i="0" u="none" strike="noStrike" cap="non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데이터 전송 및 기타:</a:t>
            </a:r>
            <a:r>
              <a:rPr lang="en-US" sz="1275" b="0" i="0" u="none" strike="noStrike" cap="non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 약 $10 / 월</a:t>
            </a:r>
            <a:endParaRPr/>
          </a:p>
        </p:txBody>
      </p:sp>
      <p:sp>
        <p:nvSpPr>
          <p:cNvPr id="294" name="Google Shape;294;p23"/>
          <p:cNvSpPr txBox="1"/>
          <p:nvPr/>
        </p:nvSpPr>
        <p:spPr>
          <a:xfrm>
            <a:off x="571500" y="571500"/>
            <a:ext cx="1160145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i="0" u="none" strike="noStrike" cap="none" dirty="0">
                <a:solidFill>
                  <a:srgbClr val="1E293B"/>
                </a:solidFill>
                <a:latin typeface="Poppins"/>
                <a:ea typeface="Poppins"/>
                <a:cs typeface="Poppins"/>
                <a:sym typeface="Poppins"/>
              </a:rPr>
              <a:t>8. </a:t>
            </a:r>
            <a:r>
              <a:rPr lang="en-US" sz="3000" b="1" i="0" u="none" strike="noStrike" cap="none" err="1">
                <a:solidFill>
                  <a:srgbClr val="1E293B"/>
                </a:solidFill>
                <a:latin typeface="Poppins"/>
                <a:ea typeface="Poppins"/>
                <a:cs typeface="Poppins"/>
                <a:sym typeface="Poppins"/>
              </a:rPr>
              <a:t>예상</a:t>
            </a:r>
            <a:r>
              <a:rPr lang="en-US" sz="3000" b="1" i="0" u="none" strike="noStrike" cap="none" dirty="0">
                <a:solidFill>
                  <a:srgbClr val="1E293B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00" b="1" i="0" u="none" strike="noStrike" cap="none" err="1">
                <a:solidFill>
                  <a:srgbClr val="1E293B"/>
                </a:solidFill>
                <a:latin typeface="Poppins"/>
                <a:ea typeface="Poppins"/>
                <a:cs typeface="Poppins"/>
                <a:sym typeface="Poppins"/>
              </a:rPr>
              <a:t>월간</a:t>
            </a:r>
            <a:r>
              <a:rPr lang="en-US" sz="3000" b="1" i="0" u="none" strike="noStrike" cap="none" dirty="0">
                <a:solidFill>
                  <a:srgbClr val="1E293B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00" b="1" i="0" u="none" strike="noStrike" cap="none" err="1">
                <a:solidFill>
                  <a:srgbClr val="1E293B"/>
                </a:solidFill>
                <a:latin typeface="Poppins"/>
                <a:ea typeface="Poppins"/>
                <a:cs typeface="Poppins"/>
                <a:sym typeface="Poppins"/>
              </a:rPr>
              <a:t>비용</a:t>
            </a:r>
            <a:r>
              <a:rPr lang="en-US" sz="3000" b="1" i="0" u="none" strike="noStrike" cap="none" dirty="0">
                <a:solidFill>
                  <a:srgbClr val="1E293B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00" b="1" i="0" u="none" strike="noStrike" cap="none" err="1">
                <a:solidFill>
                  <a:srgbClr val="1E293B"/>
                </a:solidFill>
                <a:latin typeface="Poppins"/>
                <a:ea typeface="Poppins"/>
                <a:cs typeface="Poppins"/>
                <a:sym typeface="Poppins"/>
              </a:rPr>
              <a:t>추정</a:t>
            </a:r>
            <a:r>
              <a:rPr lang="en-US" sz="3000" b="1" i="0" u="none" strike="noStrike" cap="none" dirty="0">
                <a:solidFill>
                  <a:srgbClr val="1E293B"/>
                </a:solidFill>
                <a:latin typeface="Poppins"/>
                <a:ea typeface="Poppins"/>
                <a:cs typeface="Poppins"/>
                <a:sym typeface="Poppins"/>
              </a:rPr>
              <a:t> (On-Demand)</a:t>
            </a:r>
            <a:endParaRPr b="1" dirty="0"/>
          </a:p>
        </p:txBody>
      </p:sp>
      <p:sp>
        <p:nvSpPr>
          <p:cNvPr id="295" name="Google Shape;295;p23"/>
          <p:cNvSpPr/>
          <p:nvPr/>
        </p:nvSpPr>
        <p:spPr>
          <a:xfrm>
            <a:off x="571500" y="1285875"/>
            <a:ext cx="11049000" cy="28575"/>
          </a:xfrm>
          <a:prstGeom prst="rect">
            <a:avLst/>
          </a:prstGeom>
          <a:solidFill>
            <a:srgbClr val="4F46E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AFC"/>
        </a:solidFill>
        <a:effectLst/>
      </p:bgPr>
    </p:bg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1" name="Google Shape;301;p24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1500" y="2390775"/>
            <a:ext cx="3429000" cy="310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2" name="Google Shape;302;p24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381500" y="2390775"/>
            <a:ext cx="3429000" cy="310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3" name="Google Shape;303;p24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191500" y="2390775"/>
            <a:ext cx="3429000" cy="3105150"/>
          </a:xfrm>
          <a:prstGeom prst="rect">
            <a:avLst/>
          </a:prstGeom>
          <a:noFill/>
          <a:ln>
            <a:noFill/>
          </a:ln>
        </p:spPr>
      </p:pic>
      <p:sp>
        <p:nvSpPr>
          <p:cNvPr id="304" name="Google Shape;304;p24"/>
          <p:cNvSpPr txBox="1"/>
          <p:nvPr/>
        </p:nvSpPr>
        <p:spPr>
          <a:xfrm>
            <a:off x="795813" y="3400425"/>
            <a:ext cx="2980372" cy="666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4F46E5"/>
                </a:solidFill>
                <a:latin typeface="Poppins"/>
                <a:ea typeface="Poppins"/>
                <a:cs typeface="Poppins"/>
                <a:sym typeface="Poppins"/>
              </a:rPr>
              <a:t>(High) Savings Plans / RI</a:t>
            </a:r>
            <a:endParaRPr/>
          </a:p>
        </p:txBody>
      </p:sp>
      <p:sp>
        <p:nvSpPr>
          <p:cNvPr id="305" name="Google Shape;305;p24"/>
          <p:cNvSpPr txBox="1"/>
          <p:nvPr/>
        </p:nvSpPr>
        <p:spPr>
          <a:xfrm>
            <a:off x="866775" y="4362450"/>
            <a:ext cx="283845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b="0" i="0" u="none" strike="noStrike" cap="none" dirty="0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EC2 및 </a:t>
            </a:r>
            <a:r>
              <a:rPr lang="en-US" sz="1200" b="0" i="0" u="none" strike="noStrike" cap="none" dirty="0" err="1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RDS에</a:t>
            </a:r>
            <a:r>
              <a:rPr lang="en-US" sz="1200" b="0" i="0" u="none" strike="noStrike" cap="none" dirty="0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 1년 </a:t>
            </a:r>
            <a:r>
              <a:rPr lang="en-US" sz="1200" b="0" i="0" u="none" strike="noStrike" cap="none" dirty="0" err="1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또는</a:t>
            </a:r>
            <a:r>
              <a:rPr lang="en-US" sz="1200" b="0" i="0" u="none" strike="noStrike" cap="none" dirty="0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 3년 </a:t>
            </a:r>
            <a:r>
              <a:rPr lang="en-US" sz="1200" b="0" i="0" u="none" strike="noStrike" cap="none" dirty="0" err="1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약정</a:t>
            </a:r>
            <a:r>
              <a:rPr lang="en-US" sz="1200" b="0" i="0" u="none" strike="noStrike" cap="none" dirty="0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200" b="0" i="0" u="none" strike="noStrike" cap="none" dirty="0" err="1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적용</a:t>
            </a:r>
            <a:r>
              <a:rPr lang="en-US" sz="1200" b="0" i="0" u="none" strike="noStrike" cap="none" dirty="0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 시</a:t>
            </a:r>
            <a:endParaRPr lang="en-US" dirty="0">
              <a:ea typeface="Lato"/>
              <a:sym typeface="Lato"/>
            </a:endParaRPr>
          </a:p>
          <a:p>
            <a:pPr algn="ctr">
              <a:lnSpc>
                <a:spcPct val="150000"/>
              </a:lnSpc>
            </a:pPr>
            <a:r>
              <a:rPr lang="en-US" sz="1200" dirty="0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 </a:t>
            </a:r>
            <a:r>
              <a:rPr lang="en-US" sz="1200" b="0" i="0" u="none" strike="noStrike" cap="none" dirty="0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On-Demand </a:t>
            </a:r>
            <a:r>
              <a:rPr lang="en-US" sz="1200" b="0" i="0" u="none" strike="noStrike" cap="none" err="1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대비</a:t>
            </a:r>
            <a:r>
              <a:rPr lang="en-US" sz="1200" b="0" i="0" u="none" strike="noStrike" cap="none" dirty="0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 30~60% </a:t>
            </a:r>
            <a:r>
              <a:rPr lang="en-US" sz="1200" b="0" i="0" u="none" strike="noStrike" cap="none" err="1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절감</a:t>
            </a:r>
            <a:r>
              <a:rPr lang="en-US" sz="1200" b="0" i="0" u="none" strike="noStrike" cap="none" dirty="0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200" b="0" i="0" u="none" strike="noStrike" cap="none" err="1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가능</a:t>
            </a:r>
            <a:r>
              <a:rPr lang="en-US" sz="1200" b="0" i="0" u="none" strike="noStrike" cap="none" dirty="0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. </a:t>
            </a:r>
            <a:endParaRPr lang="en-US">
              <a:ea typeface="Lato"/>
            </a:endParaRPr>
          </a:p>
          <a:p>
            <a:pPr marL="0" marR="0" lvl="0" indent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(월 $125 → 월 $70 ~ $85 </a:t>
            </a:r>
            <a:r>
              <a:rPr lang="en-US" sz="1200" b="0" i="0" u="none" strike="noStrike" cap="none" dirty="0" err="1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수준</a:t>
            </a:r>
            <a:r>
              <a:rPr lang="en-US" sz="1200" b="0" i="0" u="none" strike="noStrike" cap="none" dirty="0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)</a:t>
            </a:r>
            <a:endParaRPr/>
          </a:p>
        </p:txBody>
      </p:sp>
      <p:sp>
        <p:nvSpPr>
          <p:cNvPr id="306" name="Google Shape;306;p24"/>
          <p:cNvSpPr txBox="1"/>
          <p:nvPr/>
        </p:nvSpPr>
        <p:spPr>
          <a:xfrm>
            <a:off x="4605813" y="3400425"/>
            <a:ext cx="2980372" cy="666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4F46E5"/>
                </a:solidFill>
                <a:latin typeface="Poppins"/>
                <a:ea typeface="Poppins"/>
                <a:cs typeface="Poppins"/>
                <a:sym typeface="Poppins"/>
              </a:rPr>
              <a:t>(Medium) Auto Scaling 최적화</a:t>
            </a:r>
            <a:endParaRPr/>
          </a:p>
        </p:txBody>
      </p:sp>
      <p:sp>
        <p:nvSpPr>
          <p:cNvPr id="307" name="Google Shape;307;p24"/>
          <p:cNvSpPr txBox="1"/>
          <p:nvPr/>
        </p:nvSpPr>
        <p:spPr>
          <a:xfrm>
            <a:off x="4526380" y="4362450"/>
            <a:ext cx="3129213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b="0" i="0" u="none" strike="noStrike" cap="none" err="1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트래픽이</a:t>
            </a:r>
            <a:r>
              <a:rPr lang="en-US" sz="1200" b="0" i="0" u="none" strike="noStrike" cap="none" dirty="0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200" b="0" i="0" u="none" strike="noStrike" cap="none" err="1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적은</a:t>
            </a:r>
            <a:r>
              <a:rPr lang="en-US" sz="1200" b="0" i="0" u="none" strike="noStrike" cap="none" dirty="0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200" b="0" i="0" u="none" strike="noStrike" cap="none" err="1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야간</a:t>
            </a:r>
            <a:r>
              <a:rPr lang="en-US" sz="1200" b="0" i="0" u="none" strike="noStrike" cap="none" dirty="0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/</a:t>
            </a:r>
            <a:r>
              <a:rPr lang="en-US" sz="1200" b="0" i="0" u="none" strike="noStrike" cap="none" err="1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주말에</a:t>
            </a:r>
            <a:r>
              <a:rPr lang="en-US" sz="1200" b="0" i="0" u="none" strike="noStrike" cap="none" dirty="0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endParaRPr lang="en-US" dirty="0">
              <a:ea typeface="Lato"/>
              <a:sym typeface="Lato"/>
            </a:endParaRPr>
          </a:p>
          <a:p>
            <a:pPr algn="ctr">
              <a:lnSpc>
                <a:spcPct val="150000"/>
              </a:lnSpc>
            </a:pPr>
            <a:r>
              <a:rPr lang="en-US" sz="1200" b="0" i="0" u="none" strike="noStrike" cap="none" err="1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최소</a:t>
            </a:r>
            <a:r>
              <a:rPr lang="en-US" sz="1200" b="0" i="0" u="none" strike="noStrike" cap="none" dirty="0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200" b="0" i="0" u="none" strike="noStrike" cap="none" err="1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인스턴스</a:t>
            </a:r>
            <a:r>
              <a:rPr lang="en-US" sz="1200" b="0" i="0" u="none" strike="noStrike" cap="none" dirty="0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200" b="0" i="0" u="none" strike="noStrike" cap="none" err="1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수를</a:t>
            </a:r>
            <a:r>
              <a:rPr lang="en-US" sz="1200" b="0" i="0" u="none" strike="noStrike" cap="none" dirty="0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 2대에서 1대로 </a:t>
            </a:r>
            <a:r>
              <a:rPr lang="en-US" sz="1200" b="0" i="0" u="none" strike="noStrike" cap="none" err="1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축소하여</a:t>
            </a:r>
            <a:r>
              <a:rPr lang="en-US" sz="1200" b="0" i="0" u="none" strike="noStrike" cap="none" dirty="0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endParaRPr lang="en-US" dirty="0">
              <a:ea typeface="Lato"/>
              <a:sym typeface="Lato"/>
            </a:endParaRPr>
          </a:p>
          <a:p>
            <a:pPr marL="0" marR="0" lvl="0" indent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 err="1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비용을</a:t>
            </a:r>
            <a:r>
              <a:rPr lang="en-US" sz="1200" b="0" i="0" u="none" strike="noStrike" cap="none" dirty="0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200" b="0" i="0" u="none" strike="noStrike" cap="none" dirty="0" err="1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동적으로</a:t>
            </a:r>
            <a:r>
              <a:rPr lang="en-US" sz="1200" b="0" i="0" u="none" strike="noStrike" cap="none" dirty="0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ko-KR" altLang="en-US" sz="1200" dirty="0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관리함</a:t>
            </a:r>
            <a:endParaRPr lang="en-US" sz="1200" dirty="0">
              <a:solidFill>
                <a:srgbClr val="475569"/>
              </a:solidFill>
              <a:latin typeface="Lato"/>
              <a:ea typeface="Lato"/>
              <a:cs typeface="Lato"/>
            </a:endParaRPr>
          </a:p>
        </p:txBody>
      </p:sp>
      <p:sp>
        <p:nvSpPr>
          <p:cNvPr id="308" name="Google Shape;308;p24"/>
          <p:cNvSpPr txBox="1"/>
          <p:nvPr/>
        </p:nvSpPr>
        <p:spPr>
          <a:xfrm>
            <a:off x="8415813" y="3400425"/>
            <a:ext cx="2980372" cy="666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4F46E5"/>
                </a:solidFill>
                <a:latin typeface="Poppins"/>
                <a:ea typeface="Poppins"/>
                <a:cs typeface="Poppins"/>
                <a:sym typeface="Poppins"/>
              </a:rPr>
              <a:t>(Medium) Graviton (ARM)</a:t>
            </a:r>
            <a:endParaRPr/>
          </a:p>
        </p:txBody>
      </p:sp>
      <p:sp>
        <p:nvSpPr>
          <p:cNvPr id="309" name="Google Shape;309;p24"/>
          <p:cNvSpPr txBox="1"/>
          <p:nvPr/>
        </p:nvSpPr>
        <p:spPr>
          <a:xfrm>
            <a:off x="8486775" y="4362450"/>
            <a:ext cx="2838450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b="0" i="0" u="none" strike="noStrike" cap="none" dirty="0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EC2 (t4g) 및 </a:t>
            </a:r>
            <a:r>
              <a:rPr lang="en-US" sz="1200" b="0" i="0" u="none" strike="noStrike" cap="none" err="1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RDS에서</a:t>
            </a:r>
            <a:r>
              <a:rPr lang="en-US" sz="1200" b="0" i="0" u="none" strike="noStrike" cap="none" dirty="0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endParaRPr lang="en-US" sz="1200" dirty="0">
              <a:solidFill>
                <a:srgbClr val="475569"/>
              </a:solidFill>
              <a:latin typeface="Lato"/>
              <a:ea typeface="Lato"/>
              <a:cs typeface="Lato"/>
              <a:sym typeface="Lato"/>
            </a:endParaRPr>
          </a:p>
          <a:p>
            <a:pPr algn="ctr">
              <a:lnSpc>
                <a:spcPct val="150000"/>
              </a:lnSpc>
            </a:pPr>
            <a:r>
              <a:rPr lang="en-US" sz="1200" b="0" i="0" u="none" strike="noStrike" cap="none" dirty="0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Graviton </a:t>
            </a:r>
            <a:r>
              <a:rPr lang="en-US" sz="1200" b="0" i="0" u="none" strike="noStrike" cap="none" err="1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인스턴스</a:t>
            </a:r>
            <a:r>
              <a:rPr lang="en-US" sz="1200" b="0" i="0" u="none" strike="noStrike" cap="none" dirty="0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200" b="0" i="0" u="none" strike="noStrike" cap="none" err="1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사용</a:t>
            </a:r>
            <a:r>
              <a:rPr lang="en-US" sz="1200" b="0" i="0" u="none" strike="noStrike" cap="none" dirty="0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 시 x86 </a:t>
            </a:r>
            <a:r>
              <a:rPr lang="en-US" sz="1200" b="0" i="0" u="none" strike="noStrike" cap="none" err="1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대비</a:t>
            </a:r>
            <a:r>
              <a:rPr lang="en-US" sz="1200" b="0" i="0" u="none" strike="noStrike" cap="none" dirty="0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endParaRPr lang="en-US" sz="1200" dirty="0">
              <a:solidFill>
                <a:srgbClr val="475569"/>
              </a:solidFill>
              <a:latin typeface="Lato"/>
              <a:ea typeface="Lato"/>
              <a:cs typeface="Lato"/>
              <a:sym typeface="Lato"/>
            </a:endParaRPr>
          </a:p>
          <a:p>
            <a:pPr algn="ctr">
              <a:lnSpc>
                <a:spcPct val="150000"/>
              </a:lnSpc>
            </a:pPr>
            <a:r>
              <a:rPr lang="en-US" sz="1200" b="0" i="0" u="none" strike="noStrike" cap="none" dirty="0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약 20%의 </a:t>
            </a:r>
            <a:r>
              <a:rPr lang="en-US" sz="1200" b="0" i="0" u="none" strike="noStrike" cap="none" err="1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비용</a:t>
            </a:r>
            <a:r>
              <a:rPr lang="en-US" sz="1200" b="0" i="0" u="none" strike="noStrike" cap="none" dirty="0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200" b="0" i="0" u="none" strike="noStrike" cap="none" err="1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성능</a:t>
            </a:r>
            <a:r>
              <a:rPr lang="en-US" sz="1200" b="0" i="0" u="none" strike="noStrike" cap="none" dirty="0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200" b="0" i="0" u="none" strike="noStrike" cap="none" err="1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향상을</a:t>
            </a:r>
            <a:r>
              <a:rPr lang="en-US" sz="1200" b="0" i="0" u="none" strike="noStrike" cap="none" dirty="0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endParaRPr lang="en-US" sz="1200" dirty="0">
              <a:solidFill>
                <a:srgbClr val="475569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 err="1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기대할</a:t>
            </a:r>
            <a:r>
              <a:rPr lang="en-US" sz="1200" b="0" i="0" u="none" strike="noStrike" cap="none" dirty="0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 수 </a:t>
            </a:r>
            <a:r>
              <a:rPr lang="ko-KR" altLang="en-US" sz="1200" dirty="0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있음</a:t>
            </a:r>
            <a:endParaRPr lang="en-US" sz="1200" dirty="0">
              <a:solidFill>
                <a:srgbClr val="475569"/>
              </a:solidFill>
              <a:latin typeface="Lato"/>
              <a:ea typeface="Lato"/>
              <a:cs typeface="Lato"/>
            </a:endParaRPr>
          </a:p>
        </p:txBody>
      </p:sp>
      <p:pic>
        <p:nvPicPr>
          <p:cNvPr id="310" name="Google Shape;310;p24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114550" y="2705100"/>
            <a:ext cx="34290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1" name="Google Shape;311;p24" descr="image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867400" y="2705100"/>
            <a:ext cx="45720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2" name="Google Shape;312;p24" descr="image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9677400" y="2705100"/>
            <a:ext cx="457200" cy="457200"/>
          </a:xfrm>
          <a:prstGeom prst="rect">
            <a:avLst/>
          </a:prstGeom>
          <a:noFill/>
          <a:ln>
            <a:noFill/>
          </a:ln>
        </p:spPr>
      </p:pic>
      <p:sp>
        <p:nvSpPr>
          <p:cNvPr id="313" name="Google Shape;313;p24"/>
          <p:cNvSpPr txBox="1"/>
          <p:nvPr/>
        </p:nvSpPr>
        <p:spPr>
          <a:xfrm>
            <a:off x="571500" y="571500"/>
            <a:ext cx="1160145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i="0" u="none" strike="noStrike" cap="none" dirty="0">
                <a:solidFill>
                  <a:srgbClr val="1E293B"/>
                </a:solidFill>
                <a:latin typeface="Poppins"/>
                <a:ea typeface="Poppins"/>
                <a:cs typeface="Poppins"/>
                <a:sym typeface="Poppins"/>
              </a:rPr>
              <a:t>9. </a:t>
            </a:r>
            <a:r>
              <a:rPr lang="en-US" sz="3000" b="1" i="0" u="none" strike="noStrike" cap="none" err="1">
                <a:solidFill>
                  <a:srgbClr val="1E293B"/>
                </a:solidFill>
                <a:latin typeface="Poppins"/>
                <a:ea typeface="Poppins"/>
                <a:cs typeface="Poppins"/>
                <a:sym typeface="Poppins"/>
              </a:rPr>
              <a:t>비용</a:t>
            </a:r>
            <a:r>
              <a:rPr lang="en-US" sz="3000" b="1" i="0" u="none" strike="noStrike" cap="none" dirty="0">
                <a:solidFill>
                  <a:srgbClr val="1E293B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00" b="1" i="0" u="none" strike="noStrike" cap="none" err="1">
                <a:solidFill>
                  <a:srgbClr val="1E293B"/>
                </a:solidFill>
                <a:latin typeface="Poppins"/>
                <a:ea typeface="Poppins"/>
                <a:cs typeface="Poppins"/>
                <a:sym typeface="Poppins"/>
              </a:rPr>
              <a:t>절감</a:t>
            </a:r>
            <a:r>
              <a:rPr lang="en-US" sz="3000" b="1" i="0" u="none" strike="noStrike" cap="none" dirty="0">
                <a:solidFill>
                  <a:srgbClr val="1E293B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00" b="1" i="0" u="none" strike="noStrike" cap="none" err="1">
                <a:solidFill>
                  <a:srgbClr val="1E293B"/>
                </a:solidFill>
                <a:latin typeface="Poppins"/>
                <a:ea typeface="Poppins"/>
                <a:cs typeface="Poppins"/>
                <a:sym typeface="Poppins"/>
              </a:rPr>
              <a:t>방안</a:t>
            </a:r>
            <a:endParaRPr b="1" err="1"/>
          </a:p>
        </p:txBody>
      </p:sp>
      <p:sp>
        <p:nvSpPr>
          <p:cNvPr id="314" name="Google Shape;314;p24"/>
          <p:cNvSpPr/>
          <p:nvPr/>
        </p:nvSpPr>
        <p:spPr>
          <a:xfrm>
            <a:off x="571500" y="1285875"/>
            <a:ext cx="11049000" cy="28575"/>
          </a:xfrm>
          <a:prstGeom prst="rect">
            <a:avLst/>
          </a:prstGeom>
          <a:solidFill>
            <a:srgbClr val="4F46E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AFC"/>
        </a:solidFill>
        <a:effectLst/>
      </p:bgPr>
    </p:bg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0" name="Google Shape;320;p25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1500" y="2557462"/>
            <a:ext cx="3429000" cy="2771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1" name="Google Shape;321;p25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381500" y="2557462"/>
            <a:ext cx="3429000" cy="2771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2" name="Google Shape;322;p25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191500" y="2557462"/>
            <a:ext cx="3429000" cy="2771775"/>
          </a:xfrm>
          <a:prstGeom prst="rect">
            <a:avLst/>
          </a:prstGeom>
          <a:noFill/>
          <a:ln>
            <a:noFill/>
          </a:ln>
        </p:spPr>
      </p:pic>
      <p:sp>
        <p:nvSpPr>
          <p:cNvPr id="323" name="Google Shape;323;p25"/>
          <p:cNvSpPr txBox="1"/>
          <p:nvPr/>
        </p:nvSpPr>
        <p:spPr>
          <a:xfrm>
            <a:off x="1515903" y="3567112"/>
            <a:ext cx="1540192" cy="333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4F46E5"/>
                </a:solidFill>
                <a:latin typeface="Poppins"/>
                <a:ea typeface="Poppins"/>
                <a:cs typeface="Poppins"/>
                <a:sym typeface="Poppins"/>
              </a:rPr>
              <a:t>성능 및 가용성</a:t>
            </a:r>
            <a:endParaRPr/>
          </a:p>
        </p:txBody>
      </p:sp>
      <p:sp>
        <p:nvSpPr>
          <p:cNvPr id="324" name="Google Shape;324;p25"/>
          <p:cNvSpPr txBox="1"/>
          <p:nvPr/>
        </p:nvSpPr>
        <p:spPr>
          <a:xfrm>
            <a:off x="866775" y="4195762"/>
            <a:ext cx="283845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 err="1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수동</a:t>
            </a:r>
            <a:r>
              <a:rPr lang="en-US" sz="1200" b="0" i="0" u="none" strike="noStrike" cap="none" dirty="0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200" b="0" i="0" u="none" strike="noStrike" cap="none" dirty="0" err="1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증설이</a:t>
            </a:r>
            <a:r>
              <a:rPr lang="en-US" sz="1200" b="0" i="0" u="none" strike="noStrike" cap="none" dirty="0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200" b="0" i="0" u="none" strike="noStrike" cap="none" dirty="0" err="1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아닌</a:t>
            </a:r>
            <a:r>
              <a:rPr lang="en-US" sz="1200" b="0" i="0" u="none" strike="noStrike" cap="none" dirty="0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, </a:t>
            </a:r>
            <a:r>
              <a:rPr lang="en-US" sz="1200" b="0" i="0" u="none" strike="noStrike" cap="none" dirty="0" err="1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자동</a:t>
            </a:r>
            <a:r>
              <a:rPr lang="en-US" sz="1200" b="0" i="0" u="none" strike="noStrike" cap="none" dirty="0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200" b="0" i="0" u="none" strike="noStrike" cap="none" dirty="0" err="1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확장</a:t>
            </a:r>
            <a:r>
              <a:rPr lang="en-US" sz="1200" b="0" i="0" u="none" strike="noStrike" cap="none" dirty="0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(Auto Scaling)</a:t>
            </a:r>
            <a:r>
              <a:rPr lang="en-US" sz="1200" b="0" i="0" u="none" strike="noStrike" cap="none" dirty="0" err="1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으로</a:t>
            </a:r>
            <a:r>
              <a:rPr lang="en-US" sz="1200" b="0" i="0" u="none" strike="noStrike" cap="none" dirty="0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200" b="0" i="0" u="none" strike="noStrike" cap="none" dirty="0" err="1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트래픽</a:t>
            </a:r>
            <a:r>
              <a:rPr lang="en-US" sz="1200" b="0" i="0" u="none" strike="noStrike" cap="none" dirty="0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200" b="0" i="0" u="none" strike="noStrike" cap="none" dirty="0" err="1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피크에</a:t>
            </a:r>
            <a:r>
              <a:rPr lang="en-US" sz="1200" b="0" i="0" u="none" strike="noStrike" cap="none" dirty="0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200" b="0" i="0" u="none" strike="noStrike" cap="none" dirty="0" err="1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유연하게</a:t>
            </a:r>
            <a:r>
              <a:rPr lang="en-US" sz="1200" b="0" i="0" u="none" strike="noStrike" cap="none" dirty="0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200" b="0" i="0" u="none" strike="noStrike" cap="none" dirty="0" err="1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대응</a:t>
            </a:r>
            <a:r>
              <a:rPr lang="en-US" sz="1200" b="0" i="0" u="none" strike="noStrike" cap="none" dirty="0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200" b="0" i="0" u="none" strike="noStrike" cap="none" dirty="0" err="1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가능</a:t>
            </a:r>
            <a:r>
              <a:rPr lang="en-US" sz="1200" b="0" i="0" u="none" strike="noStrike" cap="none" dirty="0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. ALB, EFS, RDS Multi-AZ로 </a:t>
            </a:r>
            <a:r>
              <a:rPr lang="en-US" sz="1200" b="0" i="0" u="none" strike="noStrike" cap="none" dirty="0" err="1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고가용성</a:t>
            </a:r>
            <a:r>
              <a:rPr lang="en-US" sz="1200" b="0" i="0" u="none" strike="noStrike" cap="none" dirty="0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200" b="0" i="0" u="none" strike="noStrike" cap="none" dirty="0" err="1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확보</a:t>
            </a:r>
            <a:r>
              <a:rPr lang="en-US" sz="1200" b="0" i="0" u="none" strike="noStrike" cap="none" dirty="0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.</a:t>
            </a:r>
            <a:endParaRPr dirty="0"/>
          </a:p>
        </p:txBody>
      </p:sp>
      <p:sp>
        <p:nvSpPr>
          <p:cNvPr id="325" name="Google Shape;325;p25"/>
          <p:cNvSpPr txBox="1"/>
          <p:nvPr/>
        </p:nvSpPr>
        <p:spPr>
          <a:xfrm>
            <a:off x="5470921" y="3567112"/>
            <a:ext cx="1250156" cy="333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4F46E5"/>
                </a:solidFill>
                <a:latin typeface="Poppins"/>
                <a:ea typeface="Poppins"/>
                <a:cs typeface="Poppins"/>
                <a:sym typeface="Poppins"/>
              </a:rPr>
              <a:t>운영 효율성</a:t>
            </a:r>
            <a:endParaRPr/>
          </a:p>
        </p:txBody>
      </p:sp>
      <p:sp>
        <p:nvSpPr>
          <p:cNvPr id="326" name="Google Shape;326;p25"/>
          <p:cNvSpPr txBox="1"/>
          <p:nvPr/>
        </p:nvSpPr>
        <p:spPr>
          <a:xfrm>
            <a:off x="4676775" y="4195762"/>
            <a:ext cx="283845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완전 관리형 서비스를 통해 인프라 운영(패치, 백업, 장애 조치) 부담이 감소하고 핵심 비즈니스에 집중 가능.</a:t>
            </a:r>
            <a:endParaRPr/>
          </a:p>
        </p:txBody>
      </p:sp>
      <p:sp>
        <p:nvSpPr>
          <p:cNvPr id="327" name="Google Shape;327;p25"/>
          <p:cNvSpPr txBox="1"/>
          <p:nvPr/>
        </p:nvSpPr>
        <p:spPr>
          <a:xfrm>
            <a:off x="9280921" y="3567112"/>
            <a:ext cx="1250156" cy="333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4F46E5"/>
                </a:solidFill>
                <a:latin typeface="Poppins"/>
                <a:ea typeface="Poppins"/>
                <a:cs typeface="Poppins"/>
                <a:sym typeface="Poppins"/>
              </a:rPr>
              <a:t>비용 효율성</a:t>
            </a:r>
            <a:endParaRPr/>
          </a:p>
        </p:txBody>
      </p:sp>
      <p:sp>
        <p:nvSpPr>
          <p:cNvPr id="328" name="Google Shape;328;p25"/>
          <p:cNvSpPr txBox="1"/>
          <p:nvPr/>
        </p:nvSpPr>
        <p:spPr>
          <a:xfrm>
            <a:off x="8486775" y="4195762"/>
            <a:ext cx="283845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초기 하드웨어 구매 비용 없이 사용한 만큼만 지불(Pay-as-you-go). 온프레미스 유지보수 비용 고려 시 합리적.</a:t>
            </a:r>
            <a:endParaRPr/>
          </a:p>
        </p:txBody>
      </p:sp>
      <p:pic>
        <p:nvPicPr>
          <p:cNvPr id="329" name="Google Shape;329;p25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057400" y="2871787"/>
            <a:ext cx="45720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0" name="Google Shape;330;p25" descr="image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810250" y="2871787"/>
            <a:ext cx="57150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1" name="Google Shape;331;p25" descr="image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9763125" y="2871787"/>
            <a:ext cx="285750" cy="457200"/>
          </a:xfrm>
          <a:prstGeom prst="rect">
            <a:avLst/>
          </a:prstGeom>
          <a:noFill/>
          <a:ln>
            <a:noFill/>
          </a:ln>
        </p:spPr>
      </p:pic>
      <p:sp>
        <p:nvSpPr>
          <p:cNvPr id="332" name="Google Shape;332;p25"/>
          <p:cNvSpPr txBox="1"/>
          <p:nvPr/>
        </p:nvSpPr>
        <p:spPr>
          <a:xfrm>
            <a:off x="571500" y="571500"/>
            <a:ext cx="1160145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r>
              <a:rPr lang="en-US" sz="3000" b="1" i="0" u="none" strike="noStrike" cap="none" dirty="0">
                <a:solidFill>
                  <a:srgbClr val="1E293B"/>
                </a:solidFill>
                <a:latin typeface="Poppins"/>
                <a:ea typeface="Poppins"/>
                <a:cs typeface="Poppins"/>
                <a:sym typeface="Poppins"/>
              </a:rPr>
              <a:t>10. </a:t>
            </a:r>
            <a:r>
              <a:rPr lang="ko-KR" altLang="en-US" sz="3000" b="1" dirty="0">
                <a:solidFill>
                  <a:srgbClr val="1E293B"/>
                </a:solidFill>
                <a:latin typeface="Poppins"/>
                <a:ea typeface="Poppins"/>
                <a:cs typeface="Poppins"/>
                <a:sym typeface="Poppins"/>
              </a:rPr>
              <a:t>최종 성과</a:t>
            </a:r>
            <a:endParaRPr lang="ko-KR" altLang="en-US" sz="3000" b="1" dirty="0">
              <a:solidFill>
                <a:srgbClr val="1E293B"/>
              </a:solidFill>
              <a:latin typeface="Poppins"/>
              <a:cs typeface="Poppins"/>
            </a:endParaRPr>
          </a:p>
        </p:txBody>
      </p:sp>
      <p:sp>
        <p:nvSpPr>
          <p:cNvPr id="333" name="Google Shape;333;p25"/>
          <p:cNvSpPr/>
          <p:nvPr/>
        </p:nvSpPr>
        <p:spPr>
          <a:xfrm>
            <a:off x="571500" y="1285875"/>
            <a:ext cx="11049000" cy="28575"/>
          </a:xfrm>
          <a:prstGeom prst="rect">
            <a:avLst/>
          </a:prstGeom>
          <a:solidFill>
            <a:srgbClr val="4F46E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28"/>
          <p:cNvSpPr txBox="1"/>
          <p:nvPr/>
        </p:nvSpPr>
        <p:spPr>
          <a:xfrm>
            <a:off x="3205751" y="2966618"/>
            <a:ext cx="5780496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altLang="en-US" sz="6000" b="1" dirty="0">
                <a:solidFill>
                  <a:srgbClr val="1E293B"/>
                </a:solidFill>
                <a:latin typeface="Poppins"/>
                <a:cs typeface="Poppins"/>
                <a:sym typeface="Poppins"/>
              </a:rPr>
              <a:t>감사합니다</a:t>
            </a:r>
            <a:endParaRPr lang="ko-KR" altLang="en-US" sz="6000" b="1" dirty="0">
              <a:solidFill>
                <a:srgbClr val="1E293B"/>
              </a:solidFill>
              <a:latin typeface="Poppins"/>
              <a:cs typeface="Poppin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AFC"/>
        </a:solidFill>
        <a:effectLst/>
      </p:bgPr>
    </p:bg>
    <p:spTree>
      <p:nvGrpSpPr>
        <p:cNvPr id="1" name="Shape 97">
          <a:extLst>
            <a:ext uri="{FF2B5EF4-FFF2-40B4-BE49-F238E27FC236}">
              <a16:creationId xmlns:a16="http://schemas.microsoft.com/office/drawing/2014/main" id="{A1941F5D-7773-C6C6-D093-45E3C883BB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5">
            <a:extLst>
              <a:ext uri="{FF2B5EF4-FFF2-40B4-BE49-F238E27FC236}">
                <a16:creationId xmlns:a16="http://schemas.microsoft.com/office/drawing/2014/main" id="{3C65AABA-9792-77CB-AB34-A69AE0F833BB}"/>
              </a:ext>
            </a:extLst>
          </p:cNvPr>
          <p:cNvSpPr txBox="1"/>
          <p:nvPr/>
        </p:nvSpPr>
        <p:spPr>
          <a:xfrm>
            <a:off x="571500" y="533400"/>
            <a:ext cx="1160145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altLang="en-US" sz="3000" b="1" dirty="0">
                <a:solidFill>
                  <a:srgbClr val="1E293B"/>
                </a:solidFill>
                <a:latin typeface="Poppins"/>
                <a:cs typeface="Poppins"/>
                <a:sym typeface="Poppins"/>
              </a:rPr>
              <a:t>목차</a:t>
            </a:r>
            <a:endParaRPr lang="en-US" sz="3000" b="1" dirty="0">
              <a:solidFill>
                <a:srgbClr val="1E293B"/>
              </a:solidFill>
              <a:latin typeface="Poppins"/>
              <a:cs typeface="Poppins"/>
            </a:endParaRPr>
          </a:p>
        </p:txBody>
      </p:sp>
      <p:sp>
        <p:nvSpPr>
          <p:cNvPr id="109" name="Google Shape;109;p15">
            <a:extLst>
              <a:ext uri="{FF2B5EF4-FFF2-40B4-BE49-F238E27FC236}">
                <a16:creationId xmlns:a16="http://schemas.microsoft.com/office/drawing/2014/main" id="{0E64187E-5847-901D-91D5-5363069E732D}"/>
              </a:ext>
            </a:extLst>
          </p:cNvPr>
          <p:cNvSpPr/>
          <p:nvPr/>
        </p:nvSpPr>
        <p:spPr>
          <a:xfrm>
            <a:off x="571500" y="1247775"/>
            <a:ext cx="11049000" cy="28575"/>
          </a:xfrm>
          <a:prstGeom prst="rect">
            <a:avLst/>
          </a:prstGeom>
          <a:solidFill>
            <a:srgbClr val="4F46E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DA9CAA3-AA46-2D09-807E-FE8ABB5ADDAD}"/>
              </a:ext>
            </a:extLst>
          </p:cNvPr>
          <p:cNvGrpSpPr/>
          <p:nvPr/>
        </p:nvGrpSpPr>
        <p:grpSpPr>
          <a:xfrm>
            <a:off x="775380" y="2164041"/>
            <a:ext cx="5134319" cy="461665"/>
            <a:chOff x="705195" y="3517594"/>
            <a:chExt cx="5134319" cy="461665"/>
          </a:xfrm>
        </p:grpSpPr>
        <p:sp>
          <p:nvSpPr>
            <p:cNvPr id="105" name="Google Shape;105;p15">
              <a:extLst>
                <a:ext uri="{FF2B5EF4-FFF2-40B4-BE49-F238E27FC236}">
                  <a16:creationId xmlns:a16="http://schemas.microsoft.com/office/drawing/2014/main" id="{6B0BB5C9-FC97-E186-C1F0-E0D79D7EEDE9}"/>
                </a:ext>
              </a:extLst>
            </p:cNvPr>
            <p:cNvSpPr txBox="1"/>
            <p:nvPr/>
          </p:nvSpPr>
          <p:spPr>
            <a:xfrm>
              <a:off x="791264" y="3517594"/>
              <a:ext cx="5048250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5250" tIns="0" rIns="0" bIns="0" anchor="t" anchorCtr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ko-KR" altLang="en-US" sz="2000" b="1" dirty="0">
                  <a:solidFill>
                    <a:schemeClr val="tx1"/>
                  </a:solidFill>
                  <a:ea typeface="Lato"/>
                  <a:cs typeface="Lato"/>
                  <a:sym typeface="Lato"/>
                </a:rPr>
                <a:t>초기구성</a:t>
              </a:r>
              <a:endParaRPr lang="en-US" sz="2000">
                <a:solidFill>
                  <a:schemeClr val="tx1"/>
                </a:solidFill>
                <a:ea typeface="Lato"/>
                <a:cs typeface="Lato"/>
              </a:endParaRPr>
            </a:p>
          </p:txBody>
        </p:sp>
        <p:sp>
          <p:nvSpPr>
            <p:cNvPr id="3" name="Google Shape;106;p15">
              <a:extLst>
                <a:ext uri="{FF2B5EF4-FFF2-40B4-BE49-F238E27FC236}">
                  <a16:creationId xmlns:a16="http://schemas.microsoft.com/office/drawing/2014/main" id="{96521FF4-98B0-EB0B-7092-7A7D75A6913A}"/>
                </a:ext>
              </a:extLst>
            </p:cNvPr>
            <p:cNvSpPr txBox="1"/>
            <p:nvPr/>
          </p:nvSpPr>
          <p:spPr>
            <a:xfrm>
              <a:off x="705195" y="3619594"/>
              <a:ext cx="177876" cy="2462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dirty="0">
                  <a:solidFill>
                    <a:srgbClr val="475569"/>
                  </a:solidFill>
                  <a:latin typeface="Lato"/>
                  <a:ea typeface="Lato"/>
                  <a:cs typeface="Lato"/>
                  <a:sym typeface="Lato"/>
                </a:rPr>
                <a:t>•</a:t>
              </a:r>
              <a:endParaRPr sz="1600" dirty="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EE9E37A6-C1A2-588A-F4C8-60AE9A9BDC8E}"/>
              </a:ext>
            </a:extLst>
          </p:cNvPr>
          <p:cNvGrpSpPr/>
          <p:nvPr/>
        </p:nvGrpSpPr>
        <p:grpSpPr>
          <a:xfrm>
            <a:off x="775381" y="2695434"/>
            <a:ext cx="5134319" cy="461665"/>
            <a:chOff x="705195" y="3517594"/>
            <a:chExt cx="5134319" cy="461665"/>
          </a:xfrm>
        </p:grpSpPr>
        <p:sp>
          <p:nvSpPr>
            <p:cNvPr id="7" name="Google Shape;105;p15">
              <a:extLst>
                <a:ext uri="{FF2B5EF4-FFF2-40B4-BE49-F238E27FC236}">
                  <a16:creationId xmlns:a16="http://schemas.microsoft.com/office/drawing/2014/main" id="{16CCEE75-CC28-B4AC-854D-DAA34BA35F76}"/>
                </a:ext>
              </a:extLst>
            </p:cNvPr>
            <p:cNvSpPr txBox="1"/>
            <p:nvPr/>
          </p:nvSpPr>
          <p:spPr>
            <a:xfrm>
              <a:off x="791264" y="3517594"/>
              <a:ext cx="5048250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5250" tIns="0" rIns="0" bIns="0" anchor="t" anchorCtr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ko-KR" altLang="en-US" sz="2000" b="1" dirty="0">
                  <a:solidFill>
                    <a:schemeClr val="tx1"/>
                  </a:solidFill>
                  <a:ea typeface="Lato"/>
                  <a:cs typeface="Lato"/>
                  <a:sym typeface="Lato"/>
                </a:rPr>
                <a:t>데이터베이스 분리</a:t>
              </a:r>
              <a:endParaRPr lang="en-US" sz="2000" dirty="0">
                <a:solidFill>
                  <a:schemeClr val="tx1"/>
                </a:solidFill>
                <a:ea typeface="Lato"/>
                <a:cs typeface="Lato"/>
              </a:endParaRPr>
            </a:p>
          </p:txBody>
        </p:sp>
        <p:sp>
          <p:nvSpPr>
            <p:cNvPr id="8" name="Google Shape;106;p15">
              <a:extLst>
                <a:ext uri="{FF2B5EF4-FFF2-40B4-BE49-F238E27FC236}">
                  <a16:creationId xmlns:a16="http://schemas.microsoft.com/office/drawing/2014/main" id="{0FF7162C-F935-E1CB-A187-A7DF1A193A31}"/>
                </a:ext>
              </a:extLst>
            </p:cNvPr>
            <p:cNvSpPr txBox="1"/>
            <p:nvPr/>
          </p:nvSpPr>
          <p:spPr>
            <a:xfrm>
              <a:off x="705195" y="3619594"/>
              <a:ext cx="177876" cy="2462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dirty="0">
                  <a:solidFill>
                    <a:srgbClr val="475569"/>
                  </a:solidFill>
                  <a:latin typeface="Lato"/>
                  <a:ea typeface="Lato"/>
                  <a:cs typeface="Lato"/>
                  <a:sym typeface="Lato"/>
                </a:rPr>
                <a:t>•</a:t>
              </a:r>
              <a:endParaRPr sz="1600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0A97EAD3-E767-F1A1-F026-73FFC0B165CB}"/>
              </a:ext>
            </a:extLst>
          </p:cNvPr>
          <p:cNvGrpSpPr/>
          <p:nvPr/>
        </p:nvGrpSpPr>
        <p:grpSpPr>
          <a:xfrm>
            <a:off x="775379" y="3236856"/>
            <a:ext cx="5134319" cy="461665"/>
            <a:chOff x="705195" y="3517594"/>
            <a:chExt cx="5134319" cy="461665"/>
          </a:xfrm>
        </p:grpSpPr>
        <p:sp>
          <p:nvSpPr>
            <p:cNvPr id="10" name="Google Shape;105;p15">
              <a:extLst>
                <a:ext uri="{FF2B5EF4-FFF2-40B4-BE49-F238E27FC236}">
                  <a16:creationId xmlns:a16="http://schemas.microsoft.com/office/drawing/2014/main" id="{2374D932-1B98-6672-8B54-0CAE1719764E}"/>
                </a:ext>
              </a:extLst>
            </p:cNvPr>
            <p:cNvSpPr txBox="1"/>
            <p:nvPr/>
          </p:nvSpPr>
          <p:spPr>
            <a:xfrm>
              <a:off x="791264" y="3517594"/>
              <a:ext cx="5048250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5250" tIns="0" rIns="0" bIns="0" anchor="t" anchorCtr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ko-KR" altLang="en-US" sz="2000" b="1" dirty="0">
                  <a:solidFill>
                    <a:schemeClr val="tx1"/>
                  </a:solidFill>
                  <a:ea typeface="Lato"/>
                  <a:cs typeface="Lato"/>
                  <a:sym typeface="Lato"/>
                </a:rPr>
                <a:t>웹 서버 이중화</a:t>
              </a:r>
              <a:endParaRPr lang="en-US" sz="2000" dirty="0">
                <a:solidFill>
                  <a:schemeClr val="tx1"/>
                </a:solidFill>
                <a:ea typeface="Lato"/>
                <a:cs typeface="Lato"/>
              </a:endParaRPr>
            </a:p>
          </p:txBody>
        </p:sp>
        <p:sp>
          <p:nvSpPr>
            <p:cNvPr id="11" name="Google Shape;106;p15">
              <a:extLst>
                <a:ext uri="{FF2B5EF4-FFF2-40B4-BE49-F238E27FC236}">
                  <a16:creationId xmlns:a16="http://schemas.microsoft.com/office/drawing/2014/main" id="{7522FE8A-DCDA-066A-5794-36C33E74D4B4}"/>
                </a:ext>
              </a:extLst>
            </p:cNvPr>
            <p:cNvSpPr txBox="1"/>
            <p:nvPr/>
          </p:nvSpPr>
          <p:spPr>
            <a:xfrm>
              <a:off x="705195" y="3619594"/>
              <a:ext cx="177876" cy="2462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dirty="0">
                  <a:solidFill>
                    <a:srgbClr val="475569"/>
                  </a:solidFill>
                  <a:latin typeface="Lato"/>
                  <a:ea typeface="Lato"/>
                  <a:cs typeface="Lato"/>
                  <a:sym typeface="Lato"/>
                </a:rPr>
                <a:t>•</a:t>
              </a:r>
              <a:endParaRPr sz="1600" dirty="0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5EFC93B-ED10-8DAC-D82A-3CB33BE1B40C}"/>
              </a:ext>
            </a:extLst>
          </p:cNvPr>
          <p:cNvGrpSpPr/>
          <p:nvPr/>
        </p:nvGrpSpPr>
        <p:grpSpPr>
          <a:xfrm>
            <a:off x="765352" y="3778276"/>
            <a:ext cx="5134319" cy="461665"/>
            <a:chOff x="705195" y="3517594"/>
            <a:chExt cx="5134319" cy="461665"/>
          </a:xfrm>
        </p:grpSpPr>
        <p:sp>
          <p:nvSpPr>
            <p:cNvPr id="13" name="Google Shape;105;p15">
              <a:extLst>
                <a:ext uri="{FF2B5EF4-FFF2-40B4-BE49-F238E27FC236}">
                  <a16:creationId xmlns:a16="http://schemas.microsoft.com/office/drawing/2014/main" id="{A644DDC7-4558-4289-0FAE-6F966D804CED}"/>
                </a:ext>
              </a:extLst>
            </p:cNvPr>
            <p:cNvSpPr txBox="1"/>
            <p:nvPr/>
          </p:nvSpPr>
          <p:spPr>
            <a:xfrm>
              <a:off x="791264" y="3517594"/>
              <a:ext cx="5048250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5250" tIns="0" rIns="0" bIns="0" anchor="t" anchorCtr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ko-KR" altLang="en-US" sz="2000" b="1" dirty="0">
                  <a:solidFill>
                    <a:schemeClr val="tx1"/>
                  </a:solidFill>
                  <a:ea typeface="Lato"/>
                  <a:cs typeface="Lato"/>
                  <a:sym typeface="Lato"/>
                </a:rPr>
                <a:t>스토리지 공유</a:t>
              </a:r>
              <a:endParaRPr lang="ko-KR" altLang="en-US" sz="2000" b="1" dirty="0">
                <a:solidFill>
                  <a:schemeClr val="tx1"/>
                </a:solidFill>
                <a:ea typeface="Lato"/>
                <a:cs typeface="Lato"/>
              </a:endParaRPr>
            </a:p>
          </p:txBody>
        </p:sp>
        <p:sp>
          <p:nvSpPr>
            <p:cNvPr id="14" name="Google Shape;106;p15">
              <a:extLst>
                <a:ext uri="{FF2B5EF4-FFF2-40B4-BE49-F238E27FC236}">
                  <a16:creationId xmlns:a16="http://schemas.microsoft.com/office/drawing/2014/main" id="{0CAB694D-AE42-AB2B-DC62-35337EEE0018}"/>
                </a:ext>
              </a:extLst>
            </p:cNvPr>
            <p:cNvSpPr txBox="1"/>
            <p:nvPr/>
          </p:nvSpPr>
          <p:spPr>
            <a:xfrm>
              <a:off x="705195" y="3619594"/>
              <a:ext cx="177876" cy="2462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dirty="0">
                  <a:solidFill>
                    <a:srgbClr val="475569"/>
                  </a:solidFill>
                  <a:latin typeface="Lato"/>
                  <a:ea typeface="Lato"/>
                  <a:cs typeface="Lato"/>
                  <a:sym typeface="Lato"/>
                </a:rPr>
                <a:t>•</a:t>
              </a:r>
              <a:endParaRPr sz="1600" dirty="0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E4D3E7D-63F7-A7DF-D59C-F2B026D19FAB}"/>
              </a:ext>
            </a:extLst>
          </p:cNvPr>
          <p:cNvGrpSpPr/>
          <p:nvPr/>
        </p:nvGrpSpPr>
        <p:grpSpPr>
          <a:xfrm>
            <a:off x="775380" y="4319697"/>
            <a:ext cx="5134319" cy="461665"/>
            <a:chOff x="705195" y="3517594"/>
            <a:chExt cx="5134319" cy="461665"/>
          </a:xfrm>
        </p:grpSpPr>
        <p:sp>
          <p:nvSpPr>
            <p:cNvPr id="16" name="Google Shape;105;p15">
              <a:extLst>
                <a:ext uri="{FF2B5EF4-FFF2-40B4-BE49-F238E27FC236}">
                  <a16:creationId xmlns:a16="http://schemas.microsoft.com/office/drawing/2014/main" id="{53823DE5-2A42-6814-2039-FE395BF100A7}"/>
                </a:ext>
              </a:extLst>
            </p:cNvPr>
            <p:cNvSpPr txBox="1"/>
            <p:nvPr/>
          </p:nvSpPr>
          <p:spPr>
            <a:xfrm>
              <a:off x="791264" y="3517594"/>
              <a:ext cx="5048250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5250" tIns="0" rIns="0" bIns="0" anchor="t" anchorCtr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ko-KR" altLang="en-US" sz="2000" b="1" dirty="0" err="1">
                  <a:solidFill>
                    <a:schemeClr val="tx1"/>
                  </a:solidFill>
                  <a:ea typeface="Lato"/>
                  <a:cs typeface="Lato"/>
                  <a:sym typeface="Lato"/>
                </a:rPr>
                <a:t>DB이중화</a:t>
              </a:r>
              <a:r>
                <a:rPr lang="ko-KR" altLang="en-US" sz="2000" b="1" dirty="0">
                  <a:solidFill>
                    <a:schemeClr val="tx1"/>
                  </a:solidFill>
                  <a:ea typeface="Lato"/>
                  <a:cs typeface="Lato"/>
                  <a:sym typeface="Lato"/>
                </a:rPr>
                <a:t> 및 </a:t>
              </a:r>
              <a:r>
                <a:rPr lang="ko-KR" altLang="en-US" sz="2000" b="1" dirty="0" err="1">
                  <a:solidFill>
                    <a:schemeClr val="tx1"/>
                  </a:solidFill>
                  <a:ea typeface="Lato"/>
                  <a:cs typeface="Lato"/>
                  <a:sym typeface="Lato"/>
                </a:rPr>
                <a:t>온프레미스의</a:t>
              </a:r>
              <a:r>
                <a:rPr lang="ko-KR" altLang="en-US" sz="2000" b="1" dirty="0">
                  <a:solidFill>
                    <a:schemeClr val="tx1"/>
                  </a:solidFill>
                  <a:ea typeface="Lato"/>
                  <a:cs typeface="Lato"/>
                  <a:sym typeface="Lato"/>
                </a:rPr>
                <a:t> 한계</a:t>
              </a:r>
              <a:endParaRPr lang="ko-KR" altLang="en-US" sz="2000" b="1" dirty="0">
                <a:solidFill>
                  <a:schemeClr val="tx1"/>
                </a:solidFill>
                <a:ea typeface="Lato"/>
                <a:cs typeface="Lato"/>
              </a:endParaRPr>
            </a:p>
          </p:txBody>
        </p:sp>
        <p:sp>
          <p:nvSpPr>
            <p:cNvPr id="17" name="Google Shape;106;p15">
              <a:extLst>
                <a:ext uri="{FF2B5EF4-FFF2-40B4-BE49-F238E27FC236}">
                  <a16:creationId xmlns:a16="http://schemas.microsoft.com/office/drawing/2014/main" id="{B4CA172F-7A8E-601E-9EF4-F913D4CC47B9}"/>
                </a:ext>
              </a:extLst>
            </p:cNvPr>
            <p:cNvSpPr txBox="1"/>
            <p:nvPr/>
          </p:nvSpPr>
          <p:spPr>
            <a:xfrm>
              <a:off x="705195" y="3619594"/>
              <a:ext cx="177876" cy="2462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dirty="0">
                  <a:solidFill>
                    <a:srgbClr val="475569"/>
                  </a:solidFill>
                  <a:latin typeface="Lato"/>
                  <a:ea typeface="Lato"/>
                  <a:cs typeface="Lato"/>
                  <a:sym typeface="Lato"/>
                </a:rPr>
                <a:t>•</a:t>
              </a:r>
              <a:endParaRPr sz="1600" dirty="0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5769FE1E-CC14-A26A-C128-7E7129E16FA9}"/>
              </a:ext>
            </a:extLst>
          </p:cNvPr>
          <p:cNvGrpSpPr/>
          <p:nvPr/>
        </p:nvGrpSpPr>
        <p:grpSpPr>
          <a:xfrm>
            <a:off x="6269799" y="2164039"/>
            <a:ext cx="5134319" cy="461665"/>
            <a:chOff x="705195" y="3517594"/>
            <a:chExt cx="5134319" cy="461665"/>
          </a:xfrm>
        </p:grpSpPr>
        <p:sp>
          <p:nvSpPr>
            <p:cNvPr id="34" name="Google Shape;105;p15">
              <a:extLst>
                <a:ext uri="{FF2B5EF4-FFF2-40B4-BE49-F238E27FC236}">
                  <a16:creationId xmlns:a16="http://schemas.microsoft.com/office/drawing/2014/main" id="{CCACF70E-1433-8AD1-B125-DA06765B5E30}"/>
                </a:ext>
              </a:extLst>
            </p:cNvPr>
            <p:cNvSpPr txBox="1"/>
            <p:nvPr/>
          </p:nvSpPr>
          <p:spPr>
            <a:xfrm>
              <a:off x="791264" y="3517594"/>
              <a:ext cx="5048250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5250" tIns="0" rIns="0" bIns="0" anchor="t" anchorCtr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ko-KR" altLang="en-US" sz="2000" b="1" dirty="0">
                  <a:solidFill>
                    <a:schemeClr val="tx1"/>
                  </a:solidFill>
                  <a:ea typeface="Lato"/>
                  <a:cs typeface="Lato"/>
                </a:rPr>
                <a:t>마이그레이션 전략</a:t>
              </a:r>
            </a:p>
          </p:txBody>
        </p:sp>
        <p:sp>
          <p:nvSpPr>
            <p:cNvPr id="35" name="Google Shape;106;p15">
              <a:extLst>
                <a:ext uri="{FF2B5EF4-FFF2-40B4-BE49-F238E27FC236}">
                  <a16:creationId xmlns:a16="http://schemas.microsoft.com/office/drawing/2014/main" id="{208AE1B2-8BBE-A4C1-D6D6-BBC4A6A82624}"/>
                </a:ext>
              </a:extLst>
            </p:cNvPr>
            <p:cNvSpPr txBox="1"/>
            <p:nvPr/>
          </p:nvSpPr>
          <p:spPr>
            <a:xfrm>
              <a:off x="705195" y="3619594"/>
              <a:ext cx="177876" cy="2462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dirty="0">
                  <a:solidFill>
                    <a:srgbClr val="475569"/>
                  </a:solidFill>
                  <a:latin typeface="Lato"/>
                  <a:ea typeface="Lato"/>
                  <a:cs typeface="Lato"/>
                  <a:sym typeface="Lato"/>
                </a:rPr>
                <a:t>•</a:t>
              </a:r>
              <a:endParaRPr sz="1600" dirty="0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B1DFE4A0-5D00-0E12-E666-C818BFBA0301}"/>
              </a:ext>
            </a:extLst>
          </p:cNvPr>
          <p:cNvGrpSpPr/>
          <p:nvPr/>
        </p:nvGrpSpPr>
        <p:grpSpPr>
          <a:xfrm>
            <a:off x="6269799" y="2695434"/>
            <a:ext cx="5134319" cy="461665"/>
            <a:chOff x="705195" y="3517594"/>
            <a:chExt cx="5134319" cy="461665"/>
          </a:xfrm>
        </p:grpSpPr>
        <p:sp>
          <p:nvSpPr>
            <p:cNvPr id="37" name="Google Shape;105;p15">
              <a:extLst>
                <a:ext uri="{FF2B5EF4-FFF2-40B4-BE49-F238E27FC236}">
                  <a16:creationId xmlns:a16="http://schemas.microsoft.com/office/drawing/2014/main" id="{BBAB06EC-315D-7715-89ED-F2793AF7E0F7}"/>
                </a:ext>
              </a:extLst>
            </p:cNvPr>
            <p:cNvSpPr txBox="1"/>
            <p:nvPr/>
          </p:nvSpPr>
          <p:spPr>
            <a:xfrm>
              <a:off x="791264" y="3517594"/>
              <a:ext cx="5048250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5250" tIns="0" rIns="0" bIns="0" anchor="t" anchorCtr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ko-KR" altLang="en-US" sz="2000" b="1" dirty="0">
                  <a:solidFill>
                    <a:schemeClr val="tx1"/>
                  </a:solidFill>
                  <a:ea typeface="Lato"/>
                  <a:cs typeface="Lato"/>
                </a:rPr>
                <a:t>마이그레이션 실행계획</a:t>
              </a:r>
            </a:p>
          </p:txBody>
        </p:sp>
        <p:sp>
          <p:nvSpPr>
            <p:cNvPr id="38" name="Google Shape;106;p15">
              <a:extLst>
                <a:ext uri="{FF2B5EF4-FFF2-40B4-BE49-F238E27FC236}">
                  <a16:creationId xmlns:a16="http://schemas.microsoft.com/office/drawing/2014/main" id="{03281180-D894-EF59-A301-7ED3050F8A6D}"/>
                </a:ext>
              </a:extLst>
            </p:cNvPr>
            <p:cNvSpPr txBox="1"/>
            <p:nvPr/>
          </p:nvSpPr>
          <p:spPr>
            <a:xfrm>
              <a:off x="705195" y="3619594"/>
              <a:ext cx="177876" cy="2462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dirty="0">
                  <a:solidFill>
                    <a:srgbClr val="475569"/>
                  </a:solidFill>
                  <a:latin typeface="Lato"/>
                  <a:ea typeface="Lato"/>
                  <a:cs typeface="Lato"/>
                  <a:sym typeface="Lato"/>
                </a:rPr>
                <a:t>•</a:t>
              </a:r>
              <a:endParaRPr sz="1600" dirty="0"/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38FAFB2D-4C4F-5110-8A61-776904D474DE}"/>
              </a:ext>
            </a:extLst>
          </p:cNvPr>
          <p:cNvGrpSpPr/>
          <p:nvPr/>
        </p:nvGrpSpPr>
        <p:grpSpPr>
          <a:xfrm>
            <a:off x="6269799" y="3236854"/>
            <a:ext cx="5134319" cy="461665"/>
            <a:chOff x="705195" y="3517594"/>
            <a:chExt cx="5134319" cy="461665"/>
          </a:xfrm>
        </p:grpSpPr>
        <p:sp>
          <p:nvSpPr>
            <p:cNvPr id="40" name="Google Shape;105;p15">
              <a:extLst>
                <a:ext uri="{FF2B5EF4-FFF2-40B4-BE49-F238E27FC236}">
                  <a16:creationId xmlns:a16="http://schemas.microsoft.com/office/drawing/2014/main" id="{6D897051-3B27-2C15-C53C-B6E0BDFA41FD}"/>
                </a:ext>
              </a:extLst>
            </p:cNvPr>
            <p:cNvSpPr txBox="1"/>
            <p:nvPr/>
          </p:nvSpPr>
          <p:spPr>
            <a:xfrm>
              <a:off x="791264" y="3517594"/>
              <a:ext cx="5048250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5250" tIns="0" rIns="0" bIns="0" anchor="t" anchorCtr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ko-KR" altLang="en-US" sz="2000" b="1" dirty="0">
                  <a:solidFill>
                    <a:schemeClr val="tx1"/>
                  </a:solidFill>
                  <a:ea typeface="Lato"/>
                  <a:cs typeface="Lato"/>
                </a:rPr>
                <a:t>예상 비용</a:t>
              </a:r>
            </a:p>
          </p:txBody>
        </p:sp>
        <p:sp>
          <p:nvSpPr>
            <p:cNvPr id="41" name="Google Shape;106;p15">
              <a:extLst>
                <a:ext uri="{FF2B5EF4-FFF2-40B4-BE49-F238E27FC236}">
                  <a16:creationId xmlns:a16="http://schemas.microsoft.com/office/drawing/2014/main" id="{E3418500-AFF0-CD37-D1A4-32FAE77AA1B8}"/>
                </a:ext>
              </a:extLst>
            </p:cNvPr>
            <p:cNvSpPr txBox="1"/>
            <p:nvPr/>
          </p:nvSpPr>
          <p:spPr>
            <a:xfrm>
              <a:off x="705195" y="3619594"/>
              <a:ext cx="177876" cy="2462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dirty="0">
                  <a:solidFill>
                    <a:srgbClr val="475569"/>
                  </a:solidFill>
                  <a:latin typeface="Lato"/>
                  <a:ea typeface="Lato"/>
                  <a:cs typeface="Lato"/>
                  <a:sym typeface="Lato"/>
                </a:rPr>
                <a:t>•</a:t>
              </a:r>
              <a:endParaRPr sz="1600" dirty="0"/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1C61E82A-8853-0967-A845-D0024F593536}"/>
              </a:ext>
            </a:extLst>
          </p:cNvPr>
          <p:cNvGrpSpPr/>
          <p:nvPr/>
        </p:nvGrpSpPr>
        <p:grpSpPr>
          <a:xfrm>
            <a:off x="6269799" y="3778275"/>
            <a:ext cx="5134319" cy="461665"/>
            <a:chOff x="705195" y="3517594"/>
            <a:chExt cx="5134319" cy="461665"/>
          </a:xfrm>
        </p:grpSpPr>
        <p:sp>
          <p:nvSpPr>
            <p:cNvPr id="43" name="Google Shape;105;p15">
              <a:extLst>
                <a:ext uri="{FF2B5EF4-FFF2-40B4-BE49-F238E27FC236}">
                  <a16:creationId xmlns:a16="http://schemas.microsoft.com/office/drawing/2014/main" id="{1625E096-51FD-7385-9A2A-105AF3F73E3E}"/>
                </a:ext>
              </a:extLst>
            </p:cNvPr>
            <p:cNvSpPr txBox="1"/>
            <p:nvPr/>
          </p:nvSpPr>
          <p:spPr>
            <a:xfrm>
              <a:off x="791264" y="3517594"/>
              <a:ext cx="5048250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5250" tIns="0" rIns="0" bIns="0" anchor="t" anchorCtr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ko-KR" altLang="en-US" sz="2000" b="1" dirty="0">
                  <a:solidFill>
                    <a:schemeClr val="tx1"/>
                  </a:solidFill>
                  <a:ea typeface="Lato"/>
                  <a:cs typeface="Lato"/>
                </a:rPr>
                <a:t>비용 절감 방안</a:t>
              </a:r>
            </a:p>
          </p:txBody>
        </p:sp>
        <p:sp>
          <p:nvSpPr>
            <p:cNvPr id="44" name="Google Shape;106;p15">
              <a:extLst>
                <a:ext uri="{FF2B5EF4-FFF2-40B4-BE49-F238E27FC236}">
                  <a16:creationId xmlns:a16="http://schemas.microsoft.com/office/drawing/2014/main" id="{701A6745-0CF9-5776-A678-81C455CD919E}"/>
                </a:ext>
              </a:extLst>
            </p:cNvPr>
            <p:cNvSpPr txBox="1"/>
            <p:nvPr/>
          </p:nvSpPr>
          <p:spPr>
            <a:xfrm>
              <a:off x="705195" y="3619594"/>
              <a:ext cx="177876" cy="2462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dirty="0">
                  <a:solidFill>
                    <a:srgbClr val="475569"/>
                  </a:solidFill>
                  <a:latin typeface="Lato"/>
                  <a:ea typeface="Lato"/>
                  <a:cs typeface="Lato"/>
                  <a:sym typeface="Lato"/>
                </a:rPr>
                <a:t>•</a:t>
              </a:r>
              <a:endParaRPr sz="1600" dirty="0"/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D1593937-6B86-5648-C9AB-B3048C2CEE6C}"/>
              </a:ext>
            </a:extLst>
          </p:cNvPr>
          <p:cNvGrpSpPr/>
          <p:nvPr/>
        </p:nvGrpSpPr>
        <p:grpSpPr>
          <a:xfrm>
            <a:off x="6269799" y="4319695"/>
            <a:ext cx="5134319" cy="461665"/>
            <a:chOff x="705195" y="3517594"/>
            <a:chExt cx="5134319" cy="461665"/>
          </a:xfrm>
        </p:grpSpPr>
        <p:sp>
          <p:nvSpPr>
            <p:cNvPr id="46" name="Google Shape;105;p15">
              <a:extLst>
                <a:ext uri="{FF2B5EF4-FFF2-40B4-BE49-F238E27FC236}">
                  <a16:creationId xmlns:a16="http://schemas.microsoft.com/office/drawing/2014/main" id="{C18E1B39-D318-198B-0C38-8F447A904B99}"/>
                </a:ext>
              </a:extLst>
            </p:cNvPr>
            <p:cNvSpPr txBox="1"/>
            <p:nvPr/>
          </p:nvSpPr>
          <p:spPr>
            <a:xfrm>
              <a:off x="791264" y="3517594"/>
              <a:ext cx="5048250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5250" tIns="0" rIns="0" bIns="0" anchor="t" anchorCtr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ko-KR" altLang="en-US" sz="2000" b="1" dirty="0">
                  <a:solidFill>
                    <a:schemeClr val="tx1"/>
                  </a:solidFill>
                  <a:ea typeface="Lato"/>
                  <a:cs typeface="Lato"/>
                </a:rPr>
                <a:t>최종 성과</a:t>
              </a:r>
            </a:p>
          </p:txBody>
        </p:sp>
        <p:sp>
          <p:nvSpPr>
            <p:cNvPr id="47" name="Google Shape;106;p15">
              <a:extLst>
                <a:ext uri="{FF2B5EF4-FFF2-40B4-BE49-F238E27FC236}">
                  <a16:creationId xmlns:a16="http://schemas.microsoft.com/office/drawing/2014/main" id="{0ED6118A-41AD-DEA9-0734-B920B3F31A9E}"/>
                </a:ext>
              </a:extLst>
            </p:cNvPr>
            <p:cNvSpPr txBox="1"/>
            <p:nvPr/>
          </p:nvSpPr>
          <p:spPr>
            <a:xfrm>
              <a:off x="705195" y="3619594"/>
              <a:ext cx="177876" cy="2462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dirty="0">
                  <a:solidFill>
                    <a:srgbClr val="475569"/>
                  </a:solidFill>
                  <a:latin typeface="Lato"/>
                  <a:ea typeface="Lato"/>
                  <a:cs typeface="Lato"/>
                  <a:sym typeface="Lato"/>
                </a:rPr>
                <a:t>•</a:t>
              </a:r>
              <a:endParaRPr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35646132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AFC"/>
        </a:solid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14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4"/>
          <p:cNvSpPr txBox="1"/>
          <p:nvPr/>
        </p:nvSpPr>
        <p:spPr>
          <a:xfrm>
            <a:off x="2865596" y="3062287"/>
            <a:ext cx="6460807" cy="692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 b="1" i="0" u="none" strike="noStrike" cap="none" dirty="0" err="1">
                <a:solidFill>
                  <a:srgbClr val="1E293B"/>
                </a:solidFill>
                <a:ea typeface="Poppins"/>
                <a:cs typeface="Poppins"/>
                <a:sym typeface="Poppins"/>
              </a:rPr>
              <a:t>온프레미스</a:t>
            </a:r>
            <a:r>
              <a:rPr lang="en-US" sz="4500" b="1" i="0" u="none" strike="noStrike" cap="none" dirty="0">
                <a:solidFill>
                  <a:srgbClr val="1E293B"/>
                </a:solidFill>
                <a:ea typeface="Poppins"/>
                <a:cs typeface="Poppins"/>
                <a:sym typeface="Poppins"/>
              </a:rPr>
              <a:t> HA </a:t>
            </a:r>
            <a:r>
              <a:rPr lang="en-US" sz="4500" b="1" i="0" u="none" strike="noStrike" cap="none" dirty="0" err="1">
                <a:solidFill>
                  <a:srgbClr val="1E293B"/>
                </a:solidFill>
                <a:ea typeface="Poppins"/>
                <a:cs typeface="Poppins"/>
                <a:sym typeface="Poppins"/>
              </a:rPr>
              <a:t>구축</a:t>
            </a:r>
            <a:endParaRPr dirty="0" err="1"/>
          </a:p>
        </p:txBody>
      </p:sp>
      <p:sp>
        <p:nvSpPr>
          <p:cNvPr id="93" name="Google Shape;93;p14"/>
          <p:cNvSpPr txBox="1"/>
          <p:nvPr/>
        </p:nvSpPr>
        <p:spPr>
          <a:xfrm>
            <a:off x="3666122" y="4100011"/>
            <a:ext cx="4869781" cy="3808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0" i="0" u="none" strike="noStrike" cap="none" dirty="0" err="1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온프레미스</a:t>
            </a:r>
            <a:r>
              <a:rPr lang="en-US" sz="1650" b="0" i="0" u="none" strike="noStrike" cap="none" dirty="0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 웹 </a:t>
            </a:r>
            <a:r>
              <a:rPr lang="en-US" sz="1650" b="0" i="0" u="none" strike="noStrike" cap="none" dirty="0" err="1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서버</a:t>
            </a:r>
            <a:r>
              <a:rPr lang="en-US" sz="1650" b="0" i="0" u="none" strike="noStrike" cap="none" dirty="0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650" b="0" i="0" u="none" strike="noStrike" cap="none" dirty="0" err="1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구축</a:t>
            </a:r>
            <a:r>
              <a:rPr lang="en-US" sz="1650" b="0" i="0" u="none" strike="noStrike" cap="none" dirty="0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 및 </a:t>
            </a:r>
            <a:r>
              <a:rPr lang="en-US" sz="1650" b="0" i="0" u="none" strike="noStrike" cap="none" dirty="0" err="1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이중화</a:t>
            </a:r>
            <a:r>
              <a:rPr lang="en-US" sz="1650" b="0" i="0" u="none" strike="noStrike" cap="none" dirty="0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 (HA) </a:t>
            </a:r>
            <a:r>
              <a:rPr lang="en-US" sz="1650" b="0" i="0" u="none" strike="noStrike" cap="none" dirty="0" err="1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구성</a:t>
            </a:r>
            <a:endParaRPr dirty="0" err="1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AFC"/>
        </a:solid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5"/>
          <p:cNvSpPr txBox="1"/>
          <p:nvPr/>
        </p:nvSpPr>
        <p:spPr>
          <a:xfrm>
            <a:off x="571500" y="1819160"/>
            <a:ext cx="5550693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err="1">
                <a:solidFill>
                  <a:srgbClr val="0070C0"/>
                </a:solidFill>
                <a:ea typeface="Poppins"/>
                <a:cs typeface="Poppins"/>
                <a:sym typeface="Poppins"/>
              </a:rPr>
              <a:t>아키텍처</a:t>
            </a:r>
            <a:endParaRPr err="1">
              <a:solidFill>
                <a:srgbClr val="0070C0"/>
              </a:solidFill>
            </a:endParaRPr>
          </a:p>
        </p:txBody>
      </p:sp>
      <p:sp>
        <p:nvSpPr>
          <p:cNvPr id="101" name="Google Shape;101;p15"/>
          <p:cNvSpPr txBox="1"/>
          <p:nvPr/>
        </p:nvSpPr>
        <p:spPr>
          <a:xfrm>
            <a:off x="842211" y="2223722"/>
            <a:ext cx="5286375" cy="323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i="0" u="none" strike="noStrike" cap="none" err="1">
                <a:solidFill>
                  <a:srgbClr val="475569"/>
                </a:solidFill>
                <a:ea typeface="Lato"/>
                <a:cs typeface="Lato"/>
                <a:sym typeface="Lato"/>
              </a:rPr>
              <a:t>단일</a:t>
            </a:r>
            <a:r>
              <a:rPr lang="en-US" b="1" dirty="0">
                <a:solidFill>
                  <a:srgbClr val="475569"/>
                </a:solidFill>
                <a:ea typeface="Lato"/>
                <a:cs typeface="Lato"/>
                <a:sym typeface="Lato"/>
              </a:rPr>
              <a:t> </a:t>
            </a:r>
            <a:r>
              <a:rPr lang="en-US" b="1" i="0" u="none" strike="noStrike" cap="none" err="1">
                <a:solidFill>
                  <a:srgbClr val="475569"/>
                </a:solidFill>
                <a:ea typeface="Lato"/>
                <a:cs typeface="Lato"/>
                <a:sym typeface="Lato"/>
              </a:rPr>
              <a:t>서버</a:t>
            </a:r>
            <a:r>
              <a:rPr lang="en-US" b="1" i="0" u="none" strike="noStrike" cap="none" dirty="0">
                <a:solidFill>
                  <a:srgbClr val="475569"/>
                </a:solidFill>
                <a:ea typeface="Lato"/>
                <a:cs typeface="Lato"/>
                <a:sym typeface="Lato"/>
              </a:rPr>
              <a:t> </a:t>
            </a:r>
            <a:r>
              <a:rPr lang="en-US" b="1" i="0" u="none" strike="noStrike" cap="none" err="1">
                <a:solidFill>
                  <a:srgbClr val="475569"/>
                </a:solidFill>
                <a:ea typeface="Lato"/>
                <a:cs typeface="Lato"/>
                <a:sym typeface="Lato"/>
              </a:rPr>
              <a:t>내에</a:t>
            </a:r>
            <a:r>
              <a:rPr lang="en-US" b="1" i="0" u="none" strike="noStrike" cap="none" dirty="0">
                <a:solidFill>
                  <a:srgbClr val="475569"/>
                </a:solidFill>
                <a:ea typeface="Lato"/>
                <a:cs typeface="Lato"/>
                <a:sym typeface="Lato"/>
              </a:rPr>
              <a:t> Apache, WordPress, </a:t>
            </a:r>
            <a:r>
              <a:rPr lang="en-US" b="1" i="0" u="none" strike="noStrike" cap="none" err="1">
                <a:solidFill>
                  <a:srgbClr val="475569"/>
                </a:solidFill>
                <a:ea typeface="Lato"/>
                <a:cs typeface="Lato"/>
                <a:sym typeface="Lato"/>
              </a:rPr>
              <a:t>MySQL이</a:t>
            </a:r>
            <a:r>
              <a:rPr lang="en-US" b="1" i="0" u="none" strike="noStrike" cap="none" dirty="0">
                <a:solidFill>
                  <a:srgbClr val="475569"/>
                </a:solidFill>
                <a:ea typeface="Lato"/>
                <a:cs typeface="Lato"/>
                <a:sym typeface="Lato"/>
              </a:rPr>
              <a:t> </a:t>
            </a:r>
            <a:r>
              <a:rPr lang="en-US" b="1" i="0" u="none" strike="noStrike" cap="none" err="1">
                <a:solidFill>
                  <a:srgbClr val="475569"/>
                </a:solidFill>
                <a:ea typeface="Lato"/>
                <a:cs typeface="Lato"/>
                <a:sym typeface="Lato"/>
              </a:rPr>
              <a:t>모두</a:t>
            </a:r>
            <a:r>
              <a:rPr lang="en-US" b="1" i="0" u="none" strike="noStrike" cap="none" dirty="0">
                <a:solidFill>
                  <a:srgbClr val="475569"/>
                </a:solidFill>
                <a:ea typeface="Lato"/>
                <a:cs typeface="Lato"/>
                <a:sym typeface="Lato"/>
              </a:rPr>
              <a:t> </a:t>
            </a:r>
            <a:r>
              <a:rPr lang="en-US" b="1" i="0" u="none" strike="noStrike" cap="none" err="1">
                <a:solidFill>
                  <a:srgbClr val="475569"/>
                </a:solidFill>
                <a:ea typeface="Lato"/>
                <a:cs typeface="Lato"/>
                <a:sym typeface="Lato"/>
              </a:rPr>
              <a:t>설치된</a:t>
            </a:r>
            <a:r>
              <a:rPr lang="en-US" b="1" i="0" u="none" strike="noStrike" cap="none" dirty="0">
                <a:solidFill>
                  <a:srgbClr val="475569"/>
                </a:solidFill>
                <a:ea typeface="Lato"/>
                <a:cs typeface="Lato"/>
                <a:sym typeface="Lato"/>
              </a:rPr>
              <a:t> </a:t>
            </a:r>
            <a:r>
              <a:rPr lang="en-US" b="1" i="0" u="none" strike="noStrike" cap="none" err="1">
                <a:solidFill>
                  <a:srgbClr val="475569"/>
                </a:solidFill>
                <a:ea typeface="Lato"/>
                <a:cs typeface="Lato"/>
                <a:sym typeface="Lato"/>
              </a:rPr>
              <a:t>구조</a:t>
            </a:r>
            <a:endParaRPr lang="en-US" b="1">
              <a:solidFill>
                <a:srgbClr val="475569"/>
              </a:solidFill>
              <a:ea typeface="Lato"/>
              <a:cs typeface="Lato"/>
            </a:endParaRPr>
          </a:p>
        </p:txBody>
      </p:sp>
      <p:sp>
        <p:nvSpPr>
          <p:cNvPr id="102" name="Google Shape;102;p15"/>
          <p:cNvSpPr txBox="1"/>
          <p:nvPr/>
        </p:nvSpPr>
        <p:spPr>
          <a:xfrm>
            <a:off x="553139" y="3041344"/>
            <a:ext cx="5550693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err="1">
                <a:solidFill>
                  <a:srgbClr val="0070C0"/>
                </a:solidFill>
                <a:ea typeface="Poppins"/>
                <a:cs typeface="Poppins"/>
                <a:sym typeface="Poppins"/>
              </a:rPr>
              <a:t>문제점</a:t>
            </a:r>
            <a:r>
              <a:rPr lang="en-US" sz="1800" b="1" i="0" u="none" strike="noStrike" cap="none" dirty="0">
                <a:solidFill>
                  <a:srgbClr val="0070C0"/>
                </a:solidFill>
                <a:ea typeface="Poppins"/>
                <a:cs typeface="Poppins"/>
                <a:sym typeface="Poppins"/>
              </a:rPr>
              <a:t> (SPOF)</a:t>
            </a:r>
            <a:endParaRPr dirty="0">
              <a:solidFill>
                <a:srgbClr val="0070C0"/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B0BFA8B-8045-6A35-9C05-49D447AE5894}"/>
              </a:ext>
            </a:extLst>
          </p:cNvPr>
          <p:cNvGrpSpPr/>
          <p:nvPr/>
        </p:nvGrpSpPr>
        <p:grpSpPr>
          <a:xfrm>
            <a:off x="696014" y="4626198"/>
            <a:ext cx="5143500" cy="646331"/>
            <a:chOff x="696014" y="4626198"/>
            <a:chExt cx="5143500" cy="646331"/>
          </a:xfrm>
        </p:grpSpPr>
        <p:sp>
          <p:nvSpPr>
            <p:cNvPr id="106" name="Google Shape;106;p15"/>
            <p:cNvSpPr txBox="1"/>
            <p:nvPr/>
          </p:nvSpPr>
          <p:spPr>
            <a:xfrm>
              <a:off x="696014" y="4671149"/>
              <a:ext cx="95250" cy="2462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dirty="0">
                  <a:solidFill>
                    <a:srgbClr val="475569"/>
                  </a:solidFill>
                  <a:latin typeface="Lato"/>
                  <a:ea typeface="Lato"/>
                  <a:cs typeface="Lato"/>
                  <a:sym typeface="Lato"/>
                </a:rPr>
                <a:t>•</a:t>
              </a:r>
              <a:endParaRPr sz="1600" dirty="0"/>
            </a:p>
          </p:txBody>
        </p:sp>
        <p:sp>
          <p:nvSpPr>
            <p:cNvPr id="107" name="Google Shape;107;p15"/>
            <p:cNvSpPr txBox="1"/>
            <p:nvPr/>
          </p:nvSpPr>
          <p:spPr>
            <a:xfrm>
              <a:off x="791264" y="4626198"/>
              <a:ext cx="5048250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525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b="1" i="0" u="none" strike="noStrike" cap="none" err="1">
                  <a:solidFill>
                    <a:schemeClr val="tx1"/>
                  </a:solidFill>
                  <a:ea typeface="Lato"/>
                  <a:cs typeface="Lato"/>
                  <a:sym typeface="Lato"/>
                </a:rPr>
                <a:t>성능</a:t>
              </a:r>
              <a:r>
                <a:rPr lang="en-US" b="1" i="0" u="none" strike="noStrike" cap="none" dirty="0">
                  <a:solidFill>
                    <a:schemeClr val="tx1"/>
                  </a:solidFill>
                  <a:ea typeface="Lato"/>
                  <a:cs typeface="Lato"/>
                  <a:sym typeface="Lato"/>
                </a:rPr>
                <a:t> </a:t>
              </a:r>
              <a:r>
                <a:rPr lang="en-US" b="1" i="0" u="none" strike="noStrike" cap="none" err="1">
                  <a:solidFill>
                    <a:schemeClr val="tx1"/>
                  </a:solidFill>
                  <a:ea typeface="Lato"/>
                  <a:cs typeface="Lato"/>
                  <a:sym typeface="Lato"/>
                </a:rPr>
                <a:t>병목</a:t>
              </a:r>
              <a:r>
                <a:rPr lang="en-US" b="1" i="0" u="none" strike="noStrike" cap="none" dirty="0">
                  <a:solidFill>
                    <a:schemeClr val="tx1"/>
                  </a:solidFill>
                  <a:ea typeface="Lato"/>
                  <a:cs typeface="Lato"/>
                  <a:sym typeface="Lato"/>
                </a:rPr>
                <a:t>:</a:t>
              </a:r>
              <a:r>
                <a:rPr lang="en-US" b="0" i="0" u="none" strike="noStrike" cap="none" dirty="0">
                  <a:solidFill>
                    <a:schemeClr val="tx1"/>
                  </a:solidFill>
                  <a:ea typeface="Lato"/>
                  <a:cs typeface="Lato"/>
                  <a:sym typeface="Lato"/>
                </a:rPr>
                <a:t> 웹 </a:t>
              </a:r>
              <a:r>
                <a:rPr lang="en-US" b="0" i="0" u="none" strike="noStrike" cap="none" err="1">
                  <a:solidFill>
                    <a:schemeClr val="tx1"/>
                  </a:solidFill>
                  <a:ea typeface="Lato"/>
                  <a:cs typeface="Lato"/>
                  <a:sym typeface="Lato"/>
                </a:rPr>
                <a:t>트래픽과</a:t>
              </a:r>
              <a:r>
                <a:rPr lang="en-US" b="0" i="0" u="none" strike="noStrike" cap="none" dirty="0">
                  <a:solidFill>
                    <a:schemeClr val="tx1"/>
                  </a:solidFill>
                  <a:ea typeface="Lato"/>
                  <a:cs typeface="Lato"/>
                  <a:sym typeface="Lato"/>
                </a:rPr>
                <a:t> DB </a:t>
              </a:r>
              <a:r>
                <a:rPr lang="en-US" b="0" i="0" u="none" strike="noStrike" cap="none" err="1">
                  <a:solidFill>
                    <a:schemeClr val="tx1"/>
                  </a:solidFill>
                  <a:ea typeface="Lato"/>
                  <a:cs typeface="Lato"/>
                  <a:sym typeface="Lato"/>
                </a:rPr>
                <a:t>쿼리가</a:t>
              </a:r>
              <a:r>
                <a:rPr lang="en-US" b="0" i="0" u="none" strike="noStrike" cap="none" dirty="0">
                  <a:solidFill>
                    <a:schemeClr val="tx1"/>
                  </a:solidFill>
                  <a:ea typeface="Lato"/>
                  <a:cs typeface="Lato"/>
                  <a:sym typeface="Lato"/>
                </a:rPr>
                <a:t> </a:t>
              </a:r>
              <a:r>
                <a:rPr lang="en-US" b="0" i="0" u="none" strike="noStrike" cap="none" err="1">
                  <a:solidFill>
                    <a:schemeClr val="tx1"/>
                  </a:solidFill>
                  <a:ea typeface="Lato"/>
                  <a:cs typeface="Lato"/>
                  <a:sym typeface="Lato"/>
                </a:rPr>
                <a:t>동일한</a:t>
              </a:r>
              <a:r>
                <a:rPr lang="en-US" b="0" i="0" u="none" strike="noStrike" cap="none" dirty="0">
                  <a:solidFill>
                    <a:schemeClr val="tx1"/>
                  </a:solidFill>
                  <a:ea typeface="Lato"/>
                  <a:cs typeface="Lato"/>
                  <a:sym typeface="Lato"/>
                </a:rPr>
                <a:t> </a:t>
              </a:r>
              <a:r>
                <a:rPr lang="en-US" b="0" i="0" u="none" strike="noStrike" cap="none" err="1">
                  <a:solidFill>
                    <a:schemeClr val="tx1"/>
                  </a:solidFill>
                  <a:ea typeface="Lato"/>
                  <a:cs typeface="Lato"/>
                  <a:sym typeface="Lato"/>
                </a:rPr>
                <a:t>서버의</a:t>
              </a:r>
              <a:r>
                <a:rPr lang="en-US" b="0" i="0" u="none" strike="noStrike" cap="none" dirty="0">
                  <a:solidFill>
                    <a:schemeClr val="tx1"/>
                  </a:solidFill>
                  <a:ea typeface="Lato"/>
                  <a:cs typeface="Lato"/>
                  <a:sym typeface="Lato"/>
                </a:rPr>
                <a:t> CPU, Memory </a:t>
              </a:r>
              <a:r>
                <a:rPr lang="en-US" b="0" i="0" u="none" strike="noStrike" cap="none" err="1">
                  <a:solidFill>
                    <a:schemeClr val="tx1"/>
                  </a:solidFill>
                  <a:ea typeface="Lato"/>
                  <a:cs typeface="Lato"/>
                  <a:sym typeface="Lato"/>
                </a:rPr>
                <a:t>자원을</a:t>
              </a:r>
              <a:r>
                <a:rPr lang="en-US" b="0" i="0" u="none" strike="noStrike" cap="none" dirty="0">
                  <a:solidFill>
                    <a:schemeClr val="tx1"/>
                  </a:solidFill>
                  <a:ea typeface="Lato"/>
                  <a:cs typeface="Lato"/>
                  <a:sym typeface="Lato"/>
                </a:rPr>
                <a:t> </a:t>
              </a:r>
              <a:r>
                <a:rPr lang="en-US" b="0" i="0" u="none" strike="noStrike" cap="none" err="1">
                  <a:solidFill>
                    <a:schemeClr val="tx1"/>
                  </a:solidFill>
                  <a:ea typeface="Lato"/>
                  <a:cs typeface="Lato"/>
                  <a:sym typeface="Lato"/>
                </a:rPr>
                <a:t>공유하므로</a:t>
              </a:r>
              <a:r>
                <a:rPr lang="en-US" b="0" i="0" u="none" strike="noStrike" cap="none" dirty="0">
                  <a:solidFill>
                    <a:schemeClr val="tx1"/>
                  </a:solidFill>
                  <a:ea typeface="Lato"/>
                  <a:cs typeface="Lato"/>
                  <a:sym typeface="Lato"/>
                </a:rPr>
                <a:t> </a:t>
              </a:r>
              <a:r>
                <a:rPr lang="en-US" b="0" i="0" u="none" strike="noStrike" cap="none" err="1">
                  <a:solidFill>
                    <a:schemeClr val="tx1"/>
                  </a:solidFill>
                  <a:ea typeface="Lato"/>
                  <a:cs typeface="Lato"/>
                  <a:sym typeface="Lato"/>
                </a:rPr>
                <a:t>성능</a:t>
              </a:r>
              <a:r>
                <a:rPr lang="en-US" b="0" i="0" u="none" strike="noStrike" cap="none" dirty="0">
                  <a:solidFill>
                    <a:schemeClr val="tx1"/>
                  </a:solidFill>
                  <a:ea typeface="Lato"/>
                  <a:cs typeface="Lato"/>
                  <a:sym typeface="Lato"/>
                </a:rPr>
                <a:t> </a:t>
              </a:r>
              <a:r>
                <a:rPr lang="en-US" b="0" i="0" u="none" strike="noStrike" cap="none" err="1">
                  <a:solidFill>
                    <a:schemeClr val="tx1"/>
                  </a:solidFill>
                  <a:ea typeface="Lato"/>
                  <a:cs typeface="Lato"/>
                  <a:sym typeface="Lato"/>
                </a:rPr>
                <a:t>한계가</a:t>
              </a:r>
              <a:r>
                <a:rPr lang="en-US" b="0" i="0" u="none" strike="noStrike" cap="none" dirty="0">
                  <a:solidFill>
                    <a:schemeClr val="tx1"/>
                  </a:solidFill>
                  <a:ea typeface="Lato"/>
                  <a:cs typeface="Lato"/>
                  <a:sym typeface="Lato"/>
                </a:rPr>
                <a:t> </a:t>
              </a:r>
              <a:r>
                <a:rPr lang="en-US" b="0" i="0" u="none" strike="noStrike" cap="none" err="1">
                  <a:solidFill>
                    <a:schemeClr val="tx1"/>
                  </a:solidFill>
                  <a:ea typeface="Lato"/>
                  <a:cs typeface="Lato"/>
                  <a:sym typeface="Lato"/>
                </a:rPr>
                <a:t>명확합니다</a:t>
              </a:r>
              <a:r>
                <a:rPr lang="en-US" b="0" i="0" u="none" strike="noStrike" cap="none" dirty="0">
                  <a:solidFill>
                    <a:schemeClr val="tx1"/>
                  </a:solidFill>
                  <a:ea typeface="Lato"/>
                  <a:cs typeface="Lato"/>
                  <a:sym typeface="Lato"/>
                </a:rPr>
                <a:t>.</a:t>
              </a:r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08" name="Google Shape;108;p15"/>
          <p:cNvSpPr txBox="1"/>
          <p:nvPr/>
        </p:nvSpPr>
        <p:spPr>
          <a:xfrm>
            <a:off x="571500" y="533400"/>
            <a:ext cx="1160145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i="0" u="none" strike="noStrike" cap="none" dirty="0">
                <a:solidFill>
                  <a:srgbClr val="1E293B"/>
                </a:solidFill>
                <a:latin typeface="Poppins"/>
                <a:ea typeface="Poppins"/>
                <a:cs typeface="Poppins"/>
                <a:sym typeface="Poppins"/>
              </a:rPr>
              <a:t>1. </a:t>
            </a:r>
            <a:r>
              <a:rPr lang="en-US" sz="3000" b="1" i="0" u="none" strike="noStrike" cap="none" dirty="0" err="1">
                <a:solidFill>
                  <a:srgbClr val="1E293B"/>
                </a:solidFill>
                <a:latin typeface="Poppins"/>
                <a:ea typeface="Poppins"/>
                <a:cs typeface="Poppins"/>
                <a:sym typeface="Poppins"/>
              </a:rPr>
              <a:t>초기</a:t>
            </a:r>
            <a:r>
              <a:rPr lang="en-US" sz="3000" b="1" i="0" u="none" strike="noStrike" cap="none" dirty="0">
                <a:solidFill>
                  <a:srgbClr val="1E293B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00" b="1" i="0" u="none" strike="noStrike" cap="none" dirty="0" err="1">
                <a:solidFill>
                  <a:srgbClr val="1E293B"/>
                </a:solidFill>
                <a:latin typeface="Poppins"/>
                <a:ea typeface="Poppins"/>
                <a:cs typeface="Poppins"/>
                <a:sym typeface="Poppins"/>
              </a:rPr>
              <a:t>구성</a:t>
            </a:r>
            <a:r>
              <a:rPr lang="en-US" sz="3000" b="1" i="0" u="none" strike="noStrike" cap="none" dirty="0">
                <a:solidFill>
                  <a:srgbClr val="1E293B"/>
                </a:solidFill>
                <a:latin typeface="Poppins"/>
                <a:ea typeface="Poppins"/>
                <a:cs typeface="Poppins"/>
                <a:sym typeface="Poppins"/>
              </a:rPr>
              <a:t>: </a:t>
            </a:r>
            <a:r>
              <a:rPr lang="en-US" sz="3000" b="1" i="0" u="none" strike="noStrike" cap="none" dirty="0" err="1">
                <a:solidFill>
                  <a:srgbClr val="1E293B"/>
                </a:solidFill>
                <a:latin typeface="Poppins"/>
                <a:ea typeface="Poppins"/>
                <a:cs typeface="Poppins"/>
                <a:sym typeface="Poppins"/>
              </a:rPr>
              <a:t>단일</a:t>
            </a:r>
            <a:r>
              <a:rPr lang="en-US" sz="3000" b="1" i="0" u="none" strike="noStrike" cap="none" dirty="0">
                <a:solidFill>
                  <a:srgbClr val="1E293B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00" b="1" i="0" u="none" strike="noStrike" cap="none" dirty="0" err="1">
                <a:solidFill>
                  <a:srgbClr val="1E293B"/>
                </a:solidFill>
                <a:latin typeface="Poppins"/>
                <a:ea typeface="Poppins"/>
                <a:cs typeface="Poppins"/>
                <a:sym typeface="Poppins"/>
              </a:rPr>
              <a:t>서버</a:t>
            </a:r>
            <a:endParaRPr lang="en-US" sz="3000" b="1" dirty="0" err="1">
              <a:solidFill>
                <a:srgbClr val="1E293B"/>
              </a:solidFill>
              <a:latin typeface="Poppins"/>
              <a:cs typeface="Poppins"/>
            </a:endParaRPr>
          </a:p>
        </p:txBody>
      </p:sp>
      <p:sp>
        <p:nvSpPr>
          <p:cNvPr id="109" name="Google Shape;109;p15"/>
          <p:cNvSpPr/>
          <p:nvPr/>
        </p:nvSpPr>
        <p:spPr>
          <a:xfrm>
            <a:off x="581526" y="1117433"/>
            <a:ext cx="11049000" cy="28575"/>
          </a:xfrm>
          <a:prstGeom prst="rect">
            <a:avLst/>
          </a:prstGeom>
          <a:solidFill>
            <a:srgbClr val="4F46E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B2A3625-78CF-1D42-4DD5-1FC356618D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6333" y="2644449"/>
            <a:ext cx="5095646" cy="2588162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30D15411-3A3D-0746-1956-6F1B7393C611}"/>
              </a:ext>
            </a:extLst>
          </p:cNvPr>
          <p:cNvGrpSpPr/>
          <p:nvPr/>
        </p:nvGrpSpPr>
        <p:grpSpPr>
          <a:xfrm>
            <a:off x="695169" y="3617857"/>
            <a:ext cx="5134319" cy="646331"/>
            <a:chOff x="705195" y="3517594"/>
            <a:chExt cx="5134319" cy="646331"/>
          </a:xfrm>
        </p:grpSpPr>
        <p:sp>
          <p:nvSpPr>
            <p:cNvPr id="105" name="Google Shape;105;p15"/>
            <p:cNvSpPr txBox="1"/>
            <p:nvPr/>
          </p:nvSpPr>
          <p:spPr>
            <a:xfrm>
              <a:off x="791264" y="3517594"/>
              <a:ext cx="5048250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5250" tIns="0" rIns="0" bIns="0" anchor="t" anchorCtr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ko-KR" altLang="en-US" b="1" dirty="0">
                  <a:solidFill>
                    <a:schemeClr val="tx1"/>
                  </a:solidFill>
                  <a:ea typeface="Lato"/>
                  <a:cs typeface="Lato"/>
                  <a:sym typeface="Lato"/>
                </a:rPr>
                <a:t>높은 상호 의존성:</a:t>
              </a:r>
              <a:r>
                <a:rPr lang="en-US" i="0" u="none" strike="noStrike" cap="none" dirty="0">
                  <a:solidFill>
                    <a:schemeClr val="tx1"/>
                  </a:solidFill>
                  <a:ea typeface="Lato"/>
                  <a:cs typeface="Lato"/>
                  <a:sym typeface="Lato"/>
                </a:rPr>
                <a:t> web1 </a:t>
              </a:r>
              <a:r>
                <a:rPr lang="en-US" i="0" u="none" strike="noStrike" cap="none" dirty="0" err="1">
                  <a:solidFill>
                    <a:schemeClr val="tx1"/>
                  </a:solidFill>
                  <a:ea typeface="Lato"/>
                  <a:cs typeface="Lato"/>
                  <a:sym typeface="Lato"/>
                </a:rPr>
                <a:t>VM이</a:t>
              </a:r>
              <a:r>
                <a:rPr lang="en-US" i="0" u="none" strike="noStrike" cap="none" dirty="0">
                  <a:solidFill>
                    <a:schemeClr val="tx1"/>
                  </a:solidFill>
                  <a:ea typeface="Lato"/>
                  <a:cs typeface="Lato"/>
                  <a:sym typeface="Lato"/>
                </a:rPr>
                <a:t> </a:t>
              </a:r>
              <a:r>
                <a:rPr lang="en-US" i="0" u="none" strike="noStrike" cap="none" dirty="0" err="1">
                  <a:solidFill>
                    <a:schemeClr val="tx1"/>
                  </a:solidFill>
                  <a:ea typeface="Lato"/>
                  <a:cs typeface="Lato"/>
                  <a:sym typeface="Lato"/>
                </a:rPr>
                <a:t>다운되거나</a:t>
              </a:r>
              <a:r>
                <a:rPr lang="en-US" i="0" u="none" strike="noStrike" cap="none" dirty="0">
                  <a:solidFill>
                    <a:schemeClr val="tx1"/>
                  </a:solidFill>
                  <a:ea typeface="Lato"/>
                  <a:cs typeface="Lato"/>
                  <a:sym typeface="Lato"/>
                </a:rPr>
                <a:t> Apache, MySQL </a:t>
              </a:r>
              <a:endParaRPr lang="en-US" altLang="ko-KR">
                <a:solidFill>
                  <a:schemeClr val="tx1"/>
                </a:solidFill>
                <a:ea typeface="Lato"/>
                <a:cs typeface="Lato"/>
              </a:endParaRPr>
            </a:p>
            <a:p>
              <a:pPr>
                <a:lnSpc>
                  <a:spcPct val="150000"/>
                </a:lnSpc>
              </a:pPr>
              <a:r>
                <a:rPr lang="ko-KR" altLang="en-US" dirty="0">
                  <a:solidFill>
                    <a:schemeClr val="tx1"/>
                  </a:solidFill>
                  <a:ea typeface="Lato"/>
                  <a:cs typeface="Lato"/>
                  <a:sym typeface="Lato"/>
                </a:rPr>
                <a:t>프로세스</a:t>
              </a:r>
              <a:r>
                <a:rPr lang="en-US" i="0" u="none" strike="noStrike" cap="none" dirty="0">
                  <a:solidFill>
                    <a:schemeClr val="tx1"/>
                  </a:solidFill>
                  <a:ea typeface="Lato"/>
                  <a:cs typeface="Lato"/>
                  <a:sym typeface="Lato"/>
                </a:rPr>
                <a:t> 중 </a:t>
              </a:r>
              <a:r>
                <a:rPr lang="en-US" i="0" u="none" strike="noStrike" cap="none" err="1">
                  <a:solidFill>
                    <a:schemeClr val="tx1"/>
                  </a:solidFill>
                  <a:ea typeface="Lato"/>
                  <a:cs typeface="Lato"/>
                  <a:sym typeface="Lato"/>
                </a:rPr>
                <a:t>하나만</a:t>
              </a:r>
              <a:r>
                <a:rPr lang="en-US" i="0" u="none" strike="noStrike" cap="none" dirty="0">
                  <a:solidFill>
                    <a:schemeClr val="tx1"/>
                  </a:solidFill>
                  <a:ea typeface="Lato"/>
                  <a:cs typeface="Lato"/>
                  <a:sym typeface="Lato"/>
                </a:rPr>
                <a:t> </a:t>
              </a:r>
              <a:r>
                <a:rPr lang="en-US" i="0" u="none" strike="noStrike" cap="none" err="1">
                  <a:solidFill>
                    <a:schemeClr val="tx1"/>
                  </a:solidFill>
                  <a:ea typeface="Lato"/>
                  <a:cs typeface="Lato"/>
                  <a:sym typeface="Lato"/>
                </a:rPr>
                <a:t>실패해도</a:t>
              </a:r>
              <a:r>
                <a:rPr lang="en-US" i="0" u="none" strike="noStrike" cap="none" dirty="0">
                  <a:solidFill>
                    <a:schemeClr val="tx1"/>
                  </a:solidFill>
                  <a:ea typeface="Lato"/>
                  <a:cs typeface="Lato"/>
                  <a:sym typeface="Lato"/>
                </a:rPr>
                <a:t> </a:t>
              </a:r>
              <a:r>
                <a:rPr lang="en-US" i="0" u="none" strike="noStrike" cap="none" err="1">
                  <a:solidFill>
                    <a:schemeClr val="tx1"/>
                  </a:solidFill>
                  <a:ea typeface="Lato"/>
                  <a:cs typeface="Lato"/>
                  <a:sym typeface="Lato"/>
                </a:rPr>
                <a:t>전체</a:t>
              </a:r>
              <a:r>
                <a:rPr lang="en-US" i="0" u="none" strike="noStrike" cap="none" dirty="0">
                  <a:solidFill>
                    <a:schemeClr val="tx1"/>
                  </a:solidFill>
                  <a:ea typeface="Lato"/>
                  <a:cs typeface="Lato"/>
                  <a:sym typeface="Lato"/>
                </a:rPr>
                <a:t> </a:t>
              </a:r>
              <a:r>
                <a:rPr lang="en-US" i="0" u="none" strike="noStrike" cap="none" err="1">
                  <a:solidFill>
                    <a:schemeClr val="tx1"/>
                  </a:solidFill>
                  <a:ea typeface="Lato"/>
                  <a:cs typeface="Lato"/>
                  <a:sym typeface="Lato"/>
                </a:rPr>
                <a:t>서비스가</a:t>
              </a:r>
              <a:r>
                <a:rPr lang="en-US" i="0" u="none" strike="noStrike" cap="none" dirty="0">
                  <a:solidFill>
                    <a:schemeClr val="tx1"/>
                  </a:solidFill>
                  <a:ea typeface="Lato"/>
                  <a:cs typeface="Lato"/>
                  <a:sym typeface="Lato"/>
                </a:rPr>
                <a:t> </a:t>
              </a:r>
              <a:r>
                <a:rPr lang="en-US" i="0" u="none" strike="noStrike" cap="none" err="1">
                  <a:solidFill>
                    <a:schemeClr val="tx1"/>
                  </a:solidFill>
                  <a:ea typeface="Lato"/>
                  <a:cs typeface="Lato"/>
                  <a:sym typeface="Lato"/>
                </a:rPr>
                <a:t>즉시</a:t>
              </a:r>
              <a:r>
                <a:rPr lang="en-US" i="0" u="none" strike="noStrike" cap="none" dirty="0">
                  <a:solidFill>
                    <a:schemeClr val="tx1"/>
                  </a:solidFill>
                  <a:ea typeface="Lato"/>
                  <a:cs typeface="Lato"/>
                  <a:sym typeface="Lato"/>
                </a:rPr>
                <a:t> </a:t>
              </a:r>
              <a:r>
                <a:rPr lang="ko-KR" altLang="en-US" dirty="0">
                  <a:solidFill>
                    <a:schemeClr val="tx1"/>
                  </a:solidFill>
                  <a:ea typeface="Lato"/>
                  <a:cs typeface="Lato"/>
                  <a:sym typeface="Lato"/>
                </a:rPr>
                <a:t>중단됨</a:t>
              </a:r>
              <a:endParaRPr lang="en-US">
                <a:solidFill>
                  <a:schemeClr val="tx1"/>
                </a:solidFill>
                <a:ea typeface="ADLaM Display"/>
                <a:cs typeface="Lato"/>
              </a:endParaRPr>
            </a:p>
          </p:txBody>
        </p:sp>
        <p:sp>
          <p:nvSpPr>
            <p:cNvPr id="3" name="Google Shape;106;p15">
              <a:extLst>
                <a:ext uri="{FF2B5EF4-FFF2-40B4-BE49-F238E27FC236}">
                  <a16:creationId xmlns:a16="http://schemas.microsoft.com/office/drawing/2014/main" id="{77DCCFD2-619B-6AD7-0719-D97B736010BE}"/>
                </a:ext>
              </a:extLst>
            </p:cNvPr>
            <p:cNvSpPr txBox="1"/>
            <p:nvPr/>
          </p:nvSpPr>
          <p:spPr>
            <a:xfrm>
              <a:off x="705195" y="3569462"/>
              <a:ext cx="177876" cy="2462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dirty="0">
                  <a:solidFill>
                    <a:srgbClr val="475569"/>
                  </a:solidFill>
                  <a:latin typeface="Lato"/>
                  <a:ea typeface="Lato"/>
                  <a:cs typeface="Lato"/>
                  <a:sym typeface="Lato"/>
                </a:rPr>
                <a:t>•</a:t>
              </a:r>
              <a:endParaRPr sz="1600" dirty="0"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AFC"/>
        </a:solidFill>
        <a:effectLst/>
      </p:bgPr>
    </p:bg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6"/>
          <p:cNvSpPr txBox="1"/>
          <p:nvPr/>
        </p:nvSpPr>
        <p:spPr>
          <a:xfrm>
            <a:off x="591553" y="1478490"/>
            <a:ext cx="5550693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err="1">
                <a:solidFill>
                  <a:srgbClr val="0070C0"/>
                </a:solidFill>
                <a:latin typeface="Poppins"/>
                <a:ea typeface="Poppins"/>
                <a:cs typeface="Poppins"/>
                <a:sym typeface="Poppins"/>
              </a:rPr>
              <a:t>목표</a:t>
            </a:r>
            <a:endParaRPr err="1">
              <a:solidFill>
                <a:srgbClr val="0070C0"/>
              </a:solidFill>
            </a:endParaRPr>
          </a:p>
        </p:txBody>
      </p:sp>
      <p:sp>
        <p:nvSpPr>
          <p:cNvPr id="117" name="Google Shape;117;p16"/>
          <p:cNvSpPr txBox="1"/>
          <p:nvPr/>
        </p:nvSpPr>
        <p:spPr>
          <a:xfrm>
            <a:off x="882315" y="1822894"/>
            <a:ext cx="527635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i="0" u="none" strike="noStrike" cap="none" dirty="0">
                <a:solidFill>
                  <a:srgbClr val="475569"/>
                </a:solidFill>
                <a:ea typeface="Lato"/>
                <a:cs typeface="Lato"/>
                <a:sym typeface="Lato"/>
              </a:rPr>
              <a:t>웹 </a:t>
            </a:r>
            <a:r>
              <a:rPr lang="en-US" b="1" i="0" u="none" strike="noStrike" cap="none" dirty="0" err="1">
                <a:solidFill>
                  <a:srgbClr val="475569"/>
                </a:solidFill>
                <a:ea typeface="Lato"/>
                <a:cs typeface="Lato"/>
                <a:sym typeface="Lato"/>
              </a:rPr>
              <a:t>서버와</a:t>
            </a:r>
            <a:r>
              <a:rPr lang="en-US" b="1" i="0" u="none" strike="noStrike" cap="none" dirty="0">
                <a:solidFill>
                  <a:srgbClr val="475569"/>
                </a:solidFill>
                <a:ea typeface="Lato"/>
                <a:cs typeface="Lato"/>
                <a:sym typeface="Lato"/>
              </a:rPr>
              <a:t> </a:t>
            </a:r>
            <a:r>
              <a:rPr lang="en-US" b="1" i="0" u="none" strike="noStrike" cap="none" dirty="0" err="1">
                <a:solidFill>
                  <a:srgbClr val="475569"/>
                </a:solidFill>
                <a:ea typeface="Lato"/>
                <a:cs typeface="Lato"/>
                <a:sym typeface="Lato"/>
              </a:rPr>
              <a:t>데이터베이스</a:t>
            </a:r>
            <a:r>
              <a:rPr lang="en-US" b="1" i="0" u="none" strike="noStrike" cap="none" dirty="0">
                <a:solidFill>
                  <a:srgbClr val="475569"/>
                </a:solidFill>
                <a:ea typeface="Lato"/>
                <a:cs typeface="Lato"/>
                <a:sym typeface="Lato"/>
              </a:rPr>
              <a:t> </a:t>
            </a:r>
            <a:r>
              <a:rPr lang="en-US" b="1" i="0" u="none" strike="noStrike" cap="none" dirty="0" err="1">
                <a:solidFill>
                  <a:srgbClr val="475569"/>
                </a:solidFill>
                <a:ea typeface="Lato"/>
                <a:cs typeface="Lato"/>
                <a:sym typeface="Lato"/>
              </a:rPr>
              <a:t>서버의</a:t>
            </a:r>
            <a:r>
              <a:rPr lang="en-US" b="1" i="0" u="none" strike="noStrike" cap="none" dirty="0">
                <a:solidFill>
                  <a:srgbClr val="475569"/>
                </a:solidFill>
                <a:ea typeface="Lato"/>
                <a:cs typeface="Lato"/>
                <a:sym typeface="Lato"/>
              </a:rPr>
              <a:t> </a:t>
            </a:r>
            <a:r>
              <a:rPr lang="en-US" b="1" i="0" u="none" strike="noStrike" cap="none" dirty="0" err="1">
                <a:solidFill>
                  <a:srgbClr val="475569"/>
                </a:solidFill>
                <a:ea typeface="Lato"/>
                <a:cs typeface="Lato"/>
                <a:sym typeface="Lato"/>
              </a:rPr>
              <a:t>역할을</a:t>
            </a:r>
            <a:r>
              <a:rPr lang="en-US" b="1" i="0" u="none" strike="noStrike" cap="none" dirty="0">
                <a:solidFill>
                  <a:srgbClr val="475569"/>
                </a:solidFill>
                <a:ea typeface="Lato"/>
                <a:cs typeface="Lato"/>
                <a:sym typeface="Lato"/>
              </a:rPr>
              <a:t> </a:t>
            </a:r>
            <a:r>
              <a:rPr lang="en-US" b="1" i="0" u="none" strike="noStrike" cap="none" dirty="0" err="1">
                <a:solidFill>
                  <a:srgbClr val="475569"/>
                </a:solidFill>
                <a:ea typeface="Lato"/>
                <a:cs typeface="Lato"/>
                <a:sym typeface="Lato"/>
              </a:rPr>
              <a:t>분리하여</a:t>
            </a:r>
            <a:r>
              <a:rPr lang="en-US" b="1" i="0" u="none" strike="noStrike" cap="none" dirty="0">
                <a:solidFill>
                  <a:srgbClr val="475569"/>
                </a:solidFill>
                <a:ea typeface="Lato"/>
                <a:cs typeface="Lato"/>
                <a:sym typeface="Lato"/>
              </a:rPr>
              <a:t> </a:t>
            </a:r>
            <a:endParaRPr lang="en-US" b="1">
              <a:ea typeface="Lato"/>
              <a:sym typeface="Lato"/>
            </a:endParaRPr>
          </a:p>
          <a:p>
            <a:pPr>
              <a:lnSpc>
                <a:spcPct val="150000"/>
              </a:lnSpc>
            </a:pPr>
            <a:r>
              <a:rPr lang="en-US" b="1" i="0" u="none" strike="noStrike" cap="none" dirty="0" err="1">
                <a:solidFill>
                  <a:srgbClr val="475569"/>
                </a:solidFill>
                <a:ea typeface="Lato"/>
                <a:cs typeface="Lato"/>
                <a:sym typeface="Lato"/>
              </a:rPr>
              <a:t>부하</a:t>
            </a:r>
            <a:r>
              <a:rPr lang="en-US" b="1" i="0" u="none" strike="noStrike" cap="none" dirty="0">
                <a:solidFill>
                  <a:srgbClr val="475569"/>
                </a:solidFill>
                <a:ea typeface="Lato"/>
                <a:cs typeface="Lato"/>
                <a:sym typeface="Lato"/>
              </a:rPr>
              <a:t> </a:t>
            </a:r>
            <a:r>
              <a:rPr lang="en-US" b="1" i="0" u="none" strike="noStrike" cap="none" dirty="0" err="1">
                <a:solidFill>
                  <a:srgbClr val="475569"/>
                </a:solidFill>
                <a:ea typeface="Lato"/>
                <a:cs typeface="Lato"/>
                <a:sym typeface="Lato"/>
              </a:rPr>
              <a:t>분산</a:t>
            </a:r>
            <a:r>
              <a:rPr lang="en-US" b="1" i="0" u="none" strike="noStrike" cap="none" dirty="0">
                <a:solidFill>
                  <a:srgbClr val="475569"/>
                </a:solidFill>
                <a:ea typeface="Lato"/>
                <a:cs typeface="Lato"/>
                <a:sym typeface="Lato"/>
              </a:rPr>
              <a:t> 및 </a:t>
            </a:r>
            <a:r>
              <a:rPr lang="en-US" b="1" i="0" u="none" strike="noStrike" cap="none" dirty="0" err="1">
                <a:solidFill>
                  <a:srgbClr val="475569"/>
                </a:solidFill>
                <a:ea typeface="Lato"/>
                <a:cs typeface="Lato"/>
                <a:sym typeface="Lato"/>
              </a:rPr>
              <a:t>관리</a:t>
            </a:r>
            <a:r>
              <a:rPr lang="en-US" b="1" i="0" u="none" strike="noStrike" cap="none" dirty="0">
                <a:solidFill>
                  <a:srgbClr val="475569"/>
                </a:solidFill>
                <a:ea typeface="Lato"/>
                <a:cs typeface="Lato"/>
                <a:sym typeface="Lato"/>
              </a:rPr>
              <a:t> </a:t>
            </a:r>
            <a:r>
              <a:rPr lang="en-US" b="1" i="0" u="none" strike="noStrike" cap="none" dirty="0" err="1">
                <a:solidFill>
                  <a:srgbClr val="475569"/>
                </a:solidFill>
                <a:ea typeface="Lato"/>
                <a:cs typeface="Lato"/>
                <a:sym typeface="Lato"/>
              </a:rPr>
              <a:t>용이성</a:t>
            </a:r>
            <a:r>
              <a:rPr lang="en-US" b="1" i="0" u="none" strike="noStrike" cap="none" dirty="0">
                <a:solidFill>
                  <a:srgbClr val="475569"/>
                </a:solidFill>
                <a:ea typeface="Lato"/>
                <a:cs typeface="Lato"/>
                <a:sym typeface="Lato"/>
              </a:rPr>
              <a:t> </a:t>
            </a:r>
            <a:r>
              <a:rPr lang="en-US" b="1" i="0" u="none" strike="noStrike" cap="none" dirty="0" err="1">
                <a:solidFill>
                  <a:srgbClr val="475569"/>
                </a:solidFill>
                <a:ea typeface="Lato"/>
                <a:cs typeface="Lato"/>
                <a:sym typeface="Lato"/>
              </a:rPr>
              <a:t>확보</a:t>
            </a:r>
            <a:r>
              <a:rPr lang="en-US" b="1" i="0" u="none" strike="noStrike" cap="none" dirty="0">
                <a:solidFill>
                  <a:srgbClr val="475569"/>
                </a:solidFill>
                <a:ea typeface="Lato"/>
                <a:cs typeface="Lato"/>
                <a:sym typeface="Lato"/>
              </a:rPr>
              <a:t>.</a:t>
            </a:r>
            <a:endParaRPr lang="en-US" b="1"/>
          </a:p>
        </p:txBody>
      </p:sp>
      <p:sp>
        <p:nvSpPr>
          <p:cNvPr id="118" name="Google Shape;118;p16"/>
          <p:cNvSpPr txBox="1"/>
          <p:nvPr/>
        </p:nvSpPr>
        <p:spPr>
          <a:xfrm>
            <a:off x="591553" y="2669115"/>
            <a:ext cx="5550693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err="1">
                <a:solidFill>
                  <a:srgbClr val="0070C0"/>
                </a:solidFill>
                <a:latin typeface="Poppins"/>
                <a:ea typeface="Poppins"/>
                <a:cs typeface="Poppins"/>
                <a:sym typeface="Poppins"/>
              </a:rPr>
              <a:t>변경</a:t>
            </a:r>
            <a:r>
              <a:rPr lang="en-US" sz="1800" b="1" i="0" u="none" strike="noStrike" cap="none" dirty="0">
                <a:solidFill>
                  <a:srgbClr val="0070C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800" b="1" i="0" u="none" strike="noStrike" cap="none" err="1">
                <a:solidFill>
                  <a:srgbClr val="0070C0"/>
                </a:solidFill>
                <a:latin typeface="Poppins"/>
                <a:ea typeface="Poppins"/>
                <a:cs typeface="Poppins"/>
                <a:sym typeface="Poppins"/>
              </a:rPr>
              <a:t>사항</a:t>
            </a:r>
            <a:endParaRPr err="1">
              <a:solidFill>
                <a:srgbClr val="0070C0"/>
              </a:solidFill>
            </a:endParaRPr>
          </a:p>
        </p:txBody>
      </p:sp>
      <p:sp>
        <p:nvSpPr>
          <p:cNvPr id="121" name="Google Shape;121;p16"/>
          <p:cNvSpPr txBox="1"/>
          <p:nvPr/>
        </p:nvSpPr>
        <p:spPr>
          <a:xfrm>
            <a:off x="551448" y="3937083"/>
            <a:ext cx="5550693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err="1">
                <a:solidFill>
                  <a:srgbClr val="0070C0"/>
                </a:solidFill>
                <a:latin typeface="Poppins"/>
                <a:ea typeface="Poppins"/>
                <a:cs typeface="Poppins"/>
                <a:sym typeface="Poppins"/>
              </a:rPr>
              <a:t>이점</a:t>
            </a:r>
            <a:endParaRPr err="1">
              <a:solidFill>
                <a:srgbClr val="0070C0"/>
              </a:solidFill>
            </a:endParaRPr>
          </a:p>
        </p:txBody>
      </p:sp>
      <p:sp>
        <p:nvSpPr>
          <p:cNvPr id="122" name="Google Shape;122;p16"/>
          <p:cNvSpPr txBox="1"/>
          <p:nvPr/>
        </p:nvSpPr>
        <p:spPr>
          <a:xfrm>
            <a:off x="551448" y="5217584"/>
            <a:ext cx="5550693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err="1">
                <a:solidFill>
                  <a:srgbClr val="0070C0"/>
                </a:solidFill>
                <a:latin typeface="Poppins"/>
                <a:ea typeface="Poppins"/>
                <a:cs typeface="Poppins"/>
                <a:sym typeface="Poppins"/>
              </a:rPr>
              <a:t>남아있는</a:t>
            </a:r>
            <a:r>
              <a:rPr lang="en-US" sz="1800" b="1" i="0" u="none" strike="noStrike" cap="none" dirty="0">
                <a:solidFill>
                  <a:srgbClr val="0070C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800" b="1" i="0" u="none" strike="noStrike" cap="none" err="1">
                <a:solidFill>
                  <a:srgbClr val="0070C0"/>
                </a:solidFill>
                <a:latin typeface="Poppins"/>
                <a:ea typeface="Poppins"/>
                <a:cs typeface="Poppins"/>
                <a:sym typeface="Poppins"/>
              </a:rPr>
              <a:t>한계</a:t>
            </a:r>
            <a:endParaRPr err="1">
              <a:solidFill>
                <a:srgbClr val="0070C0"/>
              </a:solidFill>
            </a:endParaRPr>
          </a:p>
        </p:txBody>
      </p:sp>
      <p:sp>
        <p:nvSpPr>
          <p:cNvPr id="123" name="Google Shape;123;p16"/>
          <p:cNvSpPr txBox="1"/>
          <p:nvPr/>
        </p:nvSpPr>
        <p:spPr>
          <a:xfrm>
            <a:off x="862264" y="5642199"/>
            <a:ext cx="5286375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0" i="0" u="none" strike="noStrike" cap="none" err="1">
                <a:solidFill>
                  <a:schemeClr val="tx1"/>
                </a:solidFill>
                <a:ea typeface="Lato"/>
                <a:cs typeface="Lato"/>
                <a:sym typeface="Lato"/>
              </a:rPr>
              <a:t>여전히</a:t>
            </a:r>
            <a:r>
              <a:rPr lang="en-US" b="0" i="0" u="none" strike="noStrike" cap="none" dirty="0">
                <a:solidFill>
                  <a:schemeClr val="tx1"/>
                </a:solidFill>
                <a:ea typeface="Lato"/>
                <a:cs typeface="Lato"/>
                <a:sym typeface="Lato"/>
              </a:rPr>
              <a:t> </a:t>
            </a:r>
            <a:r>
              <a:rPr lang="en-US" dirty="0">
                <a:solidFill>
                  <a:schemeClr val="tx1"/>
                </a:solidFill>
                <a:ea typeface="Lato"/>
                <a:cs typeface="Lato"/>
                <a:sym typeface="Lato"/>
              </a:rPr>
              <a:t>web</a:t>
            </a:r>
            <a:r>
              <a:rPr lang="ko-KR" altLang="en-US" dirty="0">
                <a:solidFill>
                  <a:schemeClr val="tx1"/>
                </a:solidFill>
                <a:ea typeface="Lato"/>
                <a:cs typeface="Lato"/>
                <a:sym typeface="Lato"/>
              </a:rPr>
              <a:t>서버와</a:t>
            </a:r>
            <a:r>
              <a:rPr lang="en-US" b="0" i="0" u="none" strike="noStrike" cap="none" dirty="0">
                <a:solidFill>
                  <a:schemeClr val="tx1"/>
                </a:solidFill>
                <a:ea typeface="Lato"/>
                <a:cs typeface="Lato"/>
                <a:sym typeface="Lato"/>
              </a:rPr>
              <a:t> </a:t>
            </a:r>
            <a:r>
              <a:rPr lang="en-US" err="1">
                <a:solidFill>
                  <a:schemeClr val="tx1"/>
                </a:solidFill>
                <a:ea typeface="Lato"/>
                <a:cs typeface="Lato"/>
                <a:sym typeface="Lato"/>
              </a:rPr>
              <a:t>db</a:t>
            </a:r>
            <a:r>
              <a:rPr lang="ko-KR" altLang="en-US" dirty="0">
                <a:solidFill>
                  <a:schemeClr val="tx1"/>
                </a:solidFill>
                <a:ea typeface="Lato"/>
                <a:cs typeface="Lato"/>
                <a:sym typeface="Lato"/>
              </a:rPr>
              <a:t>서버가</a:t>
            </a:r>
            <a:r>
              <a:rPr lang="en-US" b="0" i="0" u="none" strike="noStrike" cap="none" dirty="0">
                <a:solidFill>
                  <a:schemeClr val="tx1"/>
                </a:solidFill>
                <a:ea typeface="Lato"/>
                <a:cs typeface="Lato"/>
                <a:sym typeface="Lato"/>
              </a:rPr>
              <a:t> </a:t>
            </a:r>
            <a:r>
              <a:rPr lang="en-US" b="0" i="0" u="none" strike="noStrike" cap="none" err="1">
                <a:solidFill>
                  <a:schemeClr val="tx1"/>
                </a:solidFill>
                <a:ea typeface="Lato"/>
                <a:cs typeface="Lato"/>
                <a:sym typeface="Lato"/>
              </a:rPr>
              <a:t>모두</a:t>
            </a:r>
            <a:r>
              <a:rPr lang="en-US" b="0" i="0" u="none" strike="noStrike" cap="none" dirty="0">
                <a:solidFill>
                  <a:schemeClr val="tx1"/>
                </a:solidFill>
                <a:ea typeface="Lato"/>
                <a:cs typeface="Lato"/>
                <a:sym typeface="Lato"/>
              </a:rPr>
              <a:t> </a:t>
            </a:r>
            <a:r>
              <a:rPr lang="en-US" b="0" i="0" u="none" strike="noStrike" cap="none" err="1">
                <a:solidFill>
                  <a:schemeClr val="tx1"/>
                </a:solidFill>
                <a:ea typeface="Lato"/>
                <a:cs typeface="Lato"/>
                <a:sym typeface="Lato"/>
              </a:rPr>
              <a:t>단일</a:t>
            </a:r>
            <a:r>
              <a:rPr lang="en-US" b="0" i="0" u="none" strike="noStrike" cap="none" dirty="0">
                <a:solidFill>
                  <a:schemeClr val="tx1"/>
                </a:solidFill>
                <a:ea typeface="Lato"/>
                <a:cs typeface="Lato"/>
                <a:sym typeface="Lato"/>
              </a:rPr>
              <a:t> </a:t>
            </a:r>
            <a:r>
              <a:rPr lang="ko-KR" altLang="en-US" dirty="0">
                <a:solidFill>
                  <a:schemeClr val="tx1"/>
                </a:solidFill>
                <a:ea typeface="Lato"/>
                <a:cs typeface="Lato"/>
                <a:sym typeface="Lato"/>
              </a:rPr>
              <a:t>서버</a:t>
            </a:r>
            <a:endParaRPr lang="en-US" dirty="0">
              <a:solidFill>
                <a:schemeClr val="tx1"/>
              </a:solidFill>
              <a:ea typeface="Lato"/>
              <a:cs typeface="Lato"/>
            </a:endParaRPr>
          </a:p>
          <a:p>
            <a:pPr>
              <a:lnSpc>
                <a:spcPct val="150000"/>
              </a:lnSpc>
            </a:pPr>
            <a:r>
              <a:rPr lang="en-US" b="0" i="0" u="none" strike="noStrike" cap="none" dirty="0">
                <a:solidFill>
                  <a:schemeClr val="tx1"/>
                </a:solidFill>
                <a:ea typeface="Lato"/>
                <a:cs typeface="Lato"/>
                <a:sym typeface="Lato"/>
              </a:rPr>
              <a:t>둘 중 </a:t>
            </a:r>
            <a:r>
              <a:rPr lang="en-US" b="0" i="0" u="none" strike="noStrike" cap="none" dirty="0" err="1">
                <a:solidFill>
                  <a:schemeClr val="tx1"/>
                </a:solidFill>
                <a:ea typeface="Lato"/>
                <a:cs typeface="Lato"/>
                <a:sym typeface="Lato"/>
              </a:rPr>
              <a:t>하나라도</a:t>
            </a:r>
            <a:r>
              <a:rPr lang="en-US" b="0" i="0" u="none" strike="noStrike" cap="none" dirty="0">
                <a:solidFill>
                  <a:schemeClr val="tx1"/>
                </a:solidFill>
                <a:ea typeface="Lato"/>
                <a:cs typeface="Lato"/>
                <a:sym typeface="Lato"/>
              </a:rPr>
              <a:t> </a:t>
            </a:r>
            <a:r>
              <a:rPr lang="en-US" b="0" i="0" u="none" strike="noStrike" cap="none" dirty="0" err="1">
                <a:solidFill>
                  <a:schemeClr val="tx1"/>
                </a:solidFill>
                <a:ea typeface="Lato"/>
                <a:cs typeface="Lato"/>
                <a:sym typeface="Lato"/>
              </a:rPr>
              <a:t>장애가</a:t>
            </a:r>
            <a:r>
              <a:rPr lang="en-US" b="0" i="0" u="none" strike="noStrike" cap="none" dirty="0">
                <a:solidFill>
                  <a:schemeClr val="tx1"/>
                </a:solidFill>
                <a:ea typeface="Lato"/>
                <a:cs typeface="Lato"/>
                <a:sym typeface="Lato"/>
              </a:rPr>
              <a:t> </a:t>
            </a:r>
            <a:r>
              <a:rPr lang="en-US" b="0" i="0" u="none" strike="noStrike" cap="none" dirty="0" err="1">
                <a:solidFill>
                  <a:schemeClr val="tx1"/>
                </a:solidFill>
                <a:ea typeface="Lato"/>
                <a:cs typeface="Lato"/>
                <a:sym typeface="Lato"/>
              </a:rPr>
              <a:t>발생하면</a:t>
            </a:r>
            <a:r>
              <a:rPr lang="en-US" b="0" i="0" u="none" strike="noStrike" cap="none" dirty="0">
                <a:solidFill>
                  <a:schemeClr val="tx1"/>
                </a:solidFill>
                <a:ea typeface="Lato"/>
                <a:cs typeface="Lato"/>
                <a:sym typeface="Lato"/>
              </a:rPr>
              <a:t> </a:t>
            </a:r>
            <a:r>
              <a:rPr lang="en-US" b="0" i="0" u="none" strike="noStrike" cap="none" dirty="0" err="1">
                <a:solidFill>
                  <a:schemeClr val="tx1"/>
                </a:solidFill>
                <a:ea typeface="Lato"/>
                <a:cs typeface="Lato"/>
                <a:sym typeface="Lato"/>
              </a:rPr>
              <a:t>서비스는</a:t>
            </a:r>
            <a:r>
              <a:rPr lang="en-US" b="0" i="0" u="none" strike="noStrike" cap="none" dirty="0">
                <a:solidFill>
                  <a:schemeClr val="tx1"/>
                </a:solidFill>
                <a:ea typeface="Lato"/>
                <a:cs typeface="Lato"/>
                <a:sym typeface="Lato"/>
              </a:rPr>
              <a:t> </a:t>
            </a:r>
            <a:r>
              <a:rPr lang="ko-KR" altLang="en-US" dirty="0">
                <a:solidFill>
                  <a:schemeClr val="tx1"/>
                </a:solidFill>
                <a:ea typeface="Lato"/>
                <a:cs typeface="Lato"/>
                <a:sym typeface="Lato"/>
              </a:rPr>
              <a:t>중단</a:t>
            </a:r>
            <a:endParaRPr lang="en-US" dirty="0">
              <a:solidFill>
                <a:schemeClr val="tx1"/>
              </a:solidFill>
              <a:ea typeface="Lato"/>
              <a:cs typeface="Lato"/>
            </a:endParaRPr>
          </a:p>
        </p:txBody>
      </p:sp>
      <p:sp>
        <p:nvSpPr>
          <p:cNvPr id="125" name="Google Shape;125;p16"/>
          <p:cNvSpPr txBox="1"/>
          <p:nvPr/>
        </p:nvSpPr>
        <p:spPr>
          <a:xfrm>
            <a:off x="734428" y="3144412"/>
            <a:ext cx="9525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75" b="0" i="0" u="none" strike="noStrike" cap="non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•</a:t>
            </a:r>
            <a:endParaRPr/>
          </a:p>
        </p:txBody>
      </p:sp>
      <p:sp>
        <p:nvSpPr>
          <p:cNvPr id="126" name="Google Shape;126;p16"/>
          <p:cNvSpPr txBox="1"/>
          <p:nvPr/>
        </p:nvSpPr>
        <p:spPr>
          <a:xfrm>
            <a:off x="829678" y="3085207"/>
            <a:ext cx="5048250" cy="3016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25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ea typeface="Lato"/>
                <a:sym typeface="Lato"/>
              </a:rPr>
              <a:t>web </a:t>
            </a:r>
            <a:r>
              <a:rPr lang="en-US" b="1" dirty="0" err="1">
                <a:ea typeface="Lato"/>
                <a:sym typeface="Lato"/>
              </a:rPr>
              <a:t>서버</a:t>
            </a:r>
            <a:r>
              <a:rPr lang="en-US" b="1" dirty="0">
                <a:ea typeface="Lato"/>
                <a:sym typeface="Lato"/>
              </a:rPr>
              <a:t>:</a:t>
            </a:r>
            <a:r>
              <a:rPr lang="en-US" dirty="0">
                <a:ea typeface="Lato"/>
                <a:sym typeface="Lato"/>
              </a:rPr>
              <a:t> Apache + WordPress</a:t>
            </a:r>
            <a:endParaRPr lang="en-US" dirty="0"/>
          </a:p>
        </p:txBody>
      </p:sp>
      <p:sp>
        <p:nvSpPr>
          <p:cNvPr id="127" name="Google Shape;127;p16"/>
          <p:cNvSpPr txBox="1"/>
          <p:nvPr/>
        </p:nvSpPr>
        <p:spPr>
          <a:xfrm>
            <a:off x="734428" y="3466327"/>
            <a:ext cx="9525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75" b="0" i="0" u="none" strike="noStrike" cap="non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•</a:t>
            </a:r>
            <a:endParaRPr/>
          </a:p>
        </p:txBody>
      </p:sp>
      <p:sp>
        <p:nvSpPr>
          <p:cNvPr id="128" name="Google Shape;128;p16"/>
          <p:cNvSpPr txBox="1"/>
          <p:nvPr/>
        </p:nvSpPr>
        <p:spPr>
          <a:xfrm>
            <a:off x="829678" y="3407122"/>
            <a:ext cx="5048250" cy="3016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25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 err="1">
                <a:solidFill>
                  <a:schemeClr val="tx1"/>
                </a:solidFill>
                <a:ea typeface="Lato"/>
                <a:cs typeface="Lato"/>
                <a:sym typeface="Lato"/>
              </a:rPr>
              <a:t>db</a:t>
            </a:r>
            <a:r>
              <a:rPr lang="en-US" b="1" i="0" u="none" strike="noStrike" cap="none" dirty="0">
                <a:solidFill>
                  <a:schemeClr val="tx1"/>
                </a:solidFill>
                <a:ea typeface="Lato"/>
                <a:cs typeface="Lato"/>
                <a:sym typeface="Lato"/>
              </a:rPr>
              <a:t> </a:t>
            </a:r>
            <a:r>
              <a:rPr lang="en-US" b="1" i="0" u="none" strike="noStrike" cap="none" dirty="0" err="1">
                <a:solidFill>
                  <a:schemeClr val="tx1"/>
                </a:solidFill>
                <a:ea typeface="Lato"/>
                <a:cs typeface="Lato"/>
                <a:sym typeface="Lato"/>
              </a:rPr>
              <a:t>서버</a:t>
            </a:r>
            <a:r>
              <a:rPr lang="en-US" b="1" i="0" u="none" strike="noStrike" cap="none" dirty="0">
                <a:solidFill>
                  <a:schemeClr val="tx1"/>
                </a:solidFill>
                <a:ea typeface="Lato"/>
                <a:cs typeface="Lato"/>
                <a:sym typeface="Lato"/>
              </a:rPr>
              <a:t>:</a:t>
            </a:r>
            <a:r>
              <a:rPr lang="en-US" b="0" i="0" u="none" strike="noStrike" cap="none" dirty="0">
                <a:solidFill>
                  <a:schemeClr val="tx1"/>
                </a:solidFill>
                <a:ea typeface="Lato"/>
                <a:cs typeface="Lato"/>
                <a:sym typeface="Lato"/>
              </a:rPr>
              <a:t> MySQL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9" name="Google Shape;129;p16"/>
          <p:cNvSpPr txBox="1"/>
          <p:nvPr/>
        </p:nvSpPr>
        <p:spPr>
          <a:xfrm>
            <a:off x="714375" y="4352223"/>
            <a:ext cx="9525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75" b="0" i="0" u="none" strike="noStrike" cap="non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•</a:t>
            </a:r>
            <a:endParaRPr/>
          </a:p>
        </p:txBody>
      </p:sp>
      <p:sp>
        <p:nvSpPr>
          <p:cNvPr id="130" name="Google Shape;130;p16"/>
          <p:cNvSpPr txBox="1"/>
          <p:nvPr/>
        </p:nvSpPr>
        <p:spPr>
          <a:xfrm>
            <a:off x="809625" y="4303043"/>
            <a:ext cx="5048250" cy="3016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25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i="0" u="none" strike="noStrike" cap="none" dirty="0">
                <a:solidFill>
                  <a:schemeClr val="tx1"/>
                </a:solidFill>
                <a:ea typeface="Lato"/>
                <a:cs typeface="Lato"/>
                <a:sym typeface="Lato"/>
              </a:rPr>
              <a:t>웹 </a:t>
            </a:r>
            <a:r>
              <a:rPr lang="en-US" b="0" i="0" u="none" strike="noStrike" cap="none" dirty="0" err="1">
                <a:solidFill>
                  <a:schemeClr val="tx1"/>
                </a:solidFill>
                <a:ea typeface="Lato"/>
                <a:cs typeface="Lato"/>
                <a:sym typeface="Lato"/>
              </a:rPr>
              <a:t>서버와</a:t>
            </a:r>
            <a:r>
              <a:rPr lang="en-US" b="0" i="0" u="none" strike="noStrike" cap="none" dirty="0">
                <a:solidFill>
                  <a:schemeClr val="tx1"/>
                </a:solidFill>
                <a:ea typeface="Lato"/>
                <a:cs typeface="Lato"/>
                <a:sym typeface="Lato"/>
              </a:rPr>
              <a:t> DB </a:t>
            </a:r>
            <a:r>
              <a:rPr lang="en-US" b="0" i="0" u="none" strike="noStrike" cap="none" dirty="0" err="1">
                <a:solidFill>
                  <a:schemeClr val="tx1"/>
                </a:solidFill>
                <a:ea typeface="Lato"/>
                <a:cs typeface="Lato"/>
                <a:sym typeface="Lato"/>
              </a:rPr>
              <a:t>서버가</a:t>
            </a:r>
            <a:r>
              <a:rPr lang="en-US" b="0" i="0" u="none" strike="noStrike" cap="none" dirty="0">
                <a:solidFill>
                  <a:schemeClr val="tx1"/>
                </a:solidFill>
                <a:ea typeface="Lato"/>
                <a:cs typeface="Lato"/>
                <a:sym typeface="Lato"/>
              </a:rPr>
              <a:t> </a:t>
            </a:r>
            <a:r>
              <a:rPr lang="en-US" b="0" i="0" u="none" strike="noStrike" cap="none" dirty="0" err="1">
                <a:solidFill>
                  <a:schemeClr val="tx1"/>
                </a:solidFill>
                <a:ea typeface="Lato"/>
                <a:cs typeface="Lato"/>
                <a:sym typeface="Lato"/>
              </a:rPr>
              <a:t>서로의</a:t>
            </a:r>
            <a:r>
              <a:rPr lang="en-US" b="0" i="0" u="none" strike="noStrike" cap="none" dirty="0">
                <a:solidFill>
                  <a:schemeClr val="tx1"/>
                </a:solidFill>
                <a:ea typeface="Lato"/>
                <a:cs typeface="Lato"/>
                <a:sym typeface="Lato"/>
              </a:rPr>
              <a:t> </a:t>
            </a:r>
            <a:r>
              <a:rPr lang="en-US" b="0" i="0" u="none" strike="noStrike" cap="none" dirty="0" err="1">
                <a:solidFill>
                  <a:schemeClr val="tx1"/>
                </a:solidFill>
                <a:ea typeface="Lato"/>
                <a:cs typeface="Lato"/>
                <a:sym typeface="Lato"/>
              </a:rPr>
              <a:t>성능에</a:t>
            </a:r>
            <a:r>
              <a:rPr lang="en-US" b="0" i="0" u="none" strike="noStrike" cap="none" dirty="0">
                <a:solidFill>
                  <a:schemeClr val="tx1"/>
                </a:solidFill>
                <a:ea typeface="Lato"/>
                <a:cs typeface="Lato"/>
                <a:sym typeface="Lato"/>
              </a:rPr>
              <a:t> </a:t>
            </a:r>
            <a:r>
              <a:rPr lang="en-US" b="0" i="0" u="none" strike="noStrike" cap="none" dirty="0" err="1">
                <a:solidFill>
                  <a:schemeClr val="tx1"/>
                </a:solidFill>
                <a:ea typeface="Lato"/>
                <a:cs typeface="Lato"/>
                <a:sym typeface="Lato"/>
              </a:rPr>
              <a:t>영향을</a:t>
            </a:r>
            <a:r>
              <a:rPr lang="en-US" b="0" i="0" u="none" strike="noStrike" cap="none" dirty="0">
                <a:solidFill>
                  <a:schemeClr val="tx1"/>
                </a:solidFill>
                <a:ea typeface="Lato"/>
                <a:cs typeface="Lato"/>
                <a:sym typeface="Lato"/>
              </a:rPr>
              <a:t> </a:t>
            </a:r>
            <a:r>
              <a:rPr lang="en-US" b="0" i="0" u="none" strike="noStrike" cap="none" dirty="0" err="1">
                <a:solidFill>
                  <a:schemeClr val="tx1"/>
                </a:solidFill>
                <a:ea typeface="Lato"/>
                <a:cs typeface="Lato"/>
                <a:sym typeface="Lato"/>
              </a:rPr>
              <a:t>주지</a:t>
            </a:r>
            <a:r>
              <a:rPr lang="en-US" b="0" i="0" u="none" strike="noStrike" cap="none" dirty="0">
                <a:solidFill>
                  <a:schemeClr val="tx1"/>
                </a:solidFill>
                <a:ea typeface="Lato"/>
                <a:cs typeface="Lato"/>
                <a:sym typeface="Lato"/>
              </a:rPr>
              <a:t> </a:t>
            </a:r>
            <a:r>
              <a:rPr lang="en-US" b="0" i="0" u="none" strike="noStrike" cap="none" dirty="0" err="1">
                <a:solidFill>
                  <a:schemeClr val="tx1"/>
                </a:solidFill>
                <a:ea typeface="Lato"/>
                <a:cs typeface="Lato"/>
                <a:sym typeface="Lato"/>
              </a:rPr>
              <a:t>않습니다</a:t>
            </a:r>
            <a:r>
              <a:rPr lang="en-US" b="0" i="0" u="none" strike="noStrike" cap="none" dirty="0">
                <a:solidFill>
                  <a:schemeClr val="tx1"/>
                </a:solidFill>
                <a:ea typeface="Lato"/>
                <a:cs typeface="Lato"/>
                <a:sym typeface="Lato"/>
              </a:rPr>
              <a:t>.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131" name="Google Shape;131;p16"/>
          <p:cNvSpPr txBox="1"/>
          <p:nvPr/>
        </p:nvSpPr>
        <p:spPr>
          <a:xfrm>
            <a:off x="714375" y="4674138"/>
            <a:ext cx="9525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75" b="0" i="0" u="none" strike="noStrike" cap="non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•</a:t>
            </a:r>
            <a:endParaRPr/>
          </a:p>
        </p:txBody>
      </p:sp>
      <p:sp>
        <p:nvSpPr>
          <p:cNvPr id="132" name="Google Shape;132;p16"/>
          <p:cNvSpPr txBox="1"/>
          <p:nvPr/>
        </p:nvSpPr>
        <p:spPr>
          <a:xfrm>
            <a:off x="809625" y="4624958"/>
            <a:ext cx="5048250" cy="3016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25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ea typeface="Lato"/>
                <a:sym typeface="Lato"/>
              </a:rPr>
              <a:t>각 </a:t>
            </a:r>
            <a:r>
              <a:rPr lang="en-US" err="1">
                <a:ea typeface="Lato"/>
                <a:sym typeface="Lato"/>
              </a:rPr>
              <a:t>서버의</a:t>
            </a:r>
            <a:r>
              <a:rPr lang="en-US" dirty="0">
                <a:ea typeface="Lato"/>
                <a:sym typeface="Lato"/>
              </a:rPr>
              <a:t> </a:t>
            </a:r>
            <a:r>
              <a:rPr lang="en-US" err="1">
                <a:ea typeface="Lato"/>
                <a:sym typeface="Lato"/>
              </a:rPr>
              <a:t>역할을</a:t>
            </a:r>
            <a:r>
              <a:rPr lang="en-US" dirty="0">
                <a:ea typeface="Lato"/>
                <a:sym typeface="Lato"/>
              </a:rPr>
              <a:t> </a:t>
            </a:r>
            <a:r>
              <a:rPr lang="en-US" err="1">
                <a:ea typeface="Lato"/>
                <a:sym typeface="Lato"/>
              </a:rPr>
              <a:t>분리하여</a:t>
            </a:r>
            <a:r>
              <a:rPr lang="en-US" dirty="0">
                <a:ea typeface="Lato"/>
                <a:sym typeface="Lato"/>
              </a:rPr>
              <a:t> </a:t>
            </a:r>
            <a:r>
              <a:rPr lang="en-US" err="1">
                <a:ea typeface="Lato"/>
                <a:sym typeface="Lato"/>
              </a:rPr>
              <a:t>관리가</a:t>
            </a:r>
            <a:r>
              <a:rPr lang="en-US" dirty="0">
                <a:ea typeface="Lato"/>
                <a:sym typeface="Lato"/>
              </a:rPr>
              <a:t> </a:t>
            </a:r>
            <a:r>
              <a:rPr lang="en-US" err="1">
                <a:ea typeface="Lato"/>
                <a:sym typeface="Lato"/>
              </a:rPr>
              <a:t>용이해졌습니다</a:t>
            </a:r>
            <a:r>
              <a:rPr lang="en-US" dirty="0">
                <a:ea typeface="Lato"/>
                <a:sym typeface="Lato"/>
              </a:rPr>
              <a:t>.</a:t>
            </a:r>
            <a:endParaRPr dirty="0"/>
          </a:p>
        </p:txBody>
      </p:sp>
      <p:sp>
        <p:nvSpPr>
          <p:cNvPr id="8" name="Google Shape;108;p15">
            <a:extLst>
              <a:ext uri="{FF2B5EF4-FFF2-40B4-BE49-F238E27FC236}">
                <a16:creationId xmlns:a16="http://schemas.microsoft.com/office/drawing/2014/main" id="{8C5630C2-B1BD-B9EC-37A1-0A9751DB7861}"/>
              </a:ext>
            </a:extLst>
          </p:cNvPr>
          <p:cNvSpPr txBox="1"/>
          <p:nvPr/>
        </p:nvSpPr>
        <p:spPr>
          <a:xfrm>
            <a:off x="571500" y="533400"/>
            <a:ext cx="1160145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r>
              <a:rPr lang="en-US" sz="3000" b="1">
                <a:solidFill>
                  <a:srgbClr val="1E293B"/>
                </a:solidFill>
                <a:latin typeface="Poppins"/>
                <a:ea typeface="Poppins"/>
                <a:cs typeface="Poppins"/>
                <a:sym typeface="Poppins"/>
              </a:rPr>
              <a:t>2</a:t>
            </a:r>
            <a:r>
              <a:rPr lang="en-US" sz="3000" b="1" i="0" u="none" strike="noStrike" cap="none">
                <a:solidFill>
                  <a:srgbClr val="1E293B"/>
                </a:solidFill>
                <a:latin typeface="Poppins"/>
                <a:ea typeface="Poppins"/>
                <a:cs typeface="Poppins"/>
                <a:sym typeface="Poppins"/>
              </a:rPr>
              <a:t>.</a:t>
            </a:r>
            <a:r>
              <a:rPr lang="en-US" sz="3000" b="1">
                <a:solidFill>
                  <a:srgbClr val="1E293B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ko-KR" altLang="en-US" sz="3000" b="1">
                <a:solidFill>
                  <a:srgbClr val="1E293B"/>
                </a:solidFill>
                <a:latin typeface="Poppins"/>
                <a:ea typeface="Poppins"/>
                <a:cs typeface="Poppins"/>
                <a:sym typeface="Poppins"/>
              </a:rPr>
              <a:t>데이터베이스</a:t>
            </a:r>
            <a:r>
              <a:rPr lang="en-US" sz="3000" b="1">
                <a:solidFill>
                  <a:srgbClr val="1E293B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ko-KR" altLang="en-US" sz="3000" b="1">
                <a:solidFill>
                  <a:srgbClr val="1E293B"/>
                </a:solidFill>
                <a:latin typeface="Poppins"/>
                <a:ea typeface="Poppins"/>
                <a:cs typeface="Poppins"/>
                <a:sym typeface="Poppins"/>
              </a:rPr>
              <a:t>분리</a:t>
            </a:r>
            <a:endParaRPr lang="ko-KR" altLang="en-US" sz="3000" b="1">
              <a:solidFill>
                <a:srgbClr val="1E293B"/>
              </a:solidFill>
              <a:latin typeface="Poppins"/>
              <a:cs typeface="Poppins"/>
            </a:endParaRPr>
          </a:p>
        </p:txBody>
      </p:sp>
      <p:sp>
        <p:nvSpPr>
          <p:cNvPr id="10" name="Google Shape;109;p15">
            <a:extLst>
              <a:ext uri="{FF2B5EF4-FFF2-40B4-BE49-F238E27FC236}">
                <a16:creationId xmlns:a16="http://schemas.microsoft.com/office/drawing/2014/main" id="{44FBB6BA-32EC-BE3A-13E6-42BAC9E629C3}"/>
              </a:ext>
            </a:extLst>
          </p:cNvPr>
          <p:cNvSpPr/>
          <p:nvPr/>
        </p:nvSpPr>
        <p:spPr>
          <a:xfrm>
            <a:off x="581526" y="1117433"/>
            <a:ext cx="11049000" cy="28575"/>
          </a:xfrm>
          <a:prstGeom prst="rect">
            <a:avLst/>
          </a:prstGeom>
          <a:solidFill>
            <a:srgbClr val="4F46E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41B3AFA-47B6-4041-1407-CE11A81258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1816" y="1383631"/>
            <a:ext cx="4554079" cy="510339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AFC"/>
        </a:solidFill>
        <a:effectLst/>
      </p:bgPr>
    </p:bg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7"/>
          <p:cNvSpPr txBox="1"/>
          <p:nvPr/>
        </p:nvSpPr>
        <p:spPr>
          <a:xfrm>
            <a:off x="589861" y="1386923"/>
            <a:ext cx="5550693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err="1">
                <a:solidFill>
                  <a:srgbClr val="0070C0"/>
                </a:solidFill>
                <a:latin typeface="Poppins"/>
                <a:ea typeface="Poppins"/>
                <a:cs typeface="Poppins"/>
                <a:sym typeface="Poppins"/>
              </a:rPr>
              <a:t>목표</a:t>
            </a:r>
            <a:endParaRPr lang="en-US" err="1">
              <a:solidFill>
                <a:srgbClr val="0070C0"/>
              </a:solidFill>
            </a:endParaRPr>
          </a:p>
        </p:txBody>
      </p:sp>
      <p:sp>
        <p:nvSpPr>
          <p:cNvPr id="142" name="Google Shape;142;p17"/>
          <p:cNvSpPr txBox="1"/>
          <p:nvPr/>
        </p:nvSpPr>
        <p:spPr>
          <a:xfrm>
            <a:off x="840519" y="1721301"/>
            <a:ext cx="5286375" cy="323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ea typeface="Lato"/>
                <a:cs typeface="Lato"/>
                <a:sym typeface="Lato"/>
              </a:rPr>
              <a:t>웹 </a:t>
            </a:r>
            <a:r>
              <a:rPr lang="en-US" b="1" i="0" u="none" strike="noStrike" cap="none" err="1">
                <a:solidFill>
                  <a:schemeClr val="tx1">
                    <a:lumMod val="65000"/>
                    <a:lumOff val="35000"/>
                  </a:schemeClr>
                </a:solidFill>
                <a:ea typeface="Lato"/>
                <a:cs typeface="Lato"/>
                <a:sym typeface="Lato"/>
              </a:rPr>
              <a:t>서버</a:t>
            </a:r>
            <a:r>
              <a:rPr lang="en-US" b="1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ea typeface="Lato"/>
                <a:cs typeface="Lato"/>
                <a:sym typeface="Lato"/>
              </a:rPr>
              <a:t> </a:t>
            </a:r>
            <a:r>
              <a:rPr lang="en-US" b="1" i="0" u="none" strike="noStrike" cap="none" err="1">
                <a:solidFill>
                  <a:schemeClr val="tx1">
                    <a:lumMod val="65000"/>
                    <a:lumOff val="35000"/>
                  </a:schemeClr>
                </a:solidFill>
                <a:ea typeface="Lato"/>
                <a:cs typeface="Lato"/>
                <a:sym typeface="Lato"/>
              </a:rPr>
              <a:t>장애에</a:t>
            </a:r>
            <a:r>
              <a:rPr lang="en-US" b="1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ea typeface="Lato"/>
                <a:cs typeface="Lato"/>
                <a:sym typeface="Lato"/>
              </a:rPr>
              <a:t> </a:t>
            </a:r>
            <a:r>
              <a:rPr lang="ko-KR" altLang="en-US" b="1" dirty="0">
                <a:solidFill>
                  <a:schemeClr val="tx1">
                    <a:lumMod val="65000"/>
                    <a:lumOff val="35000"/>
                  </a:schemeClr>
                </a:solidFill>
                <a:ea typeface="Lato"/>
                <a:cs typeface="Lato"/>
                <a:sym typeface="Lato"/>
              </a:rPr>
              <a:t>대비</a:t>
            </a:r>
            <a:r>
              <a:rPr lang="ko-KR" altLang="en-US" b="1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ea typeface="Lato"/>
                <a:cs typeface="Lato"/>
                <a:sym typeface="Lato"/>
              </a:rPr>
              <a:t> </a:t>
            </a:r>
            <a:r>
              <a:rPr lang="ko-KR" altLang="en-US" b="1" dirty="0">
                <a:solidFill>
                  <a:schemeClr val="tx1">
                    <a:lumMod val="65000"/>
                    <a:lumOff val="35000"/>
                  </a:schemeClr>
                </a:solidFill>
                <a:ea typeface="Lato"/>
                <a:cs typeface="Lato"/>
                <a:sym typeface="Lato"/>
              </a:rPr>
              <a:t>및</a:t>
            </a: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ea typeface="Lato"/>
                <a:cs typeface="Lato"/>
                <a:sym typeface="Lato"/>
              </a:rPr>
              <a:t> </a:t>
            </a:r>
            <a:r>
              <a:rPr lang="en-US" b="1" i="0" u="none" strike="noStrike" cap="none" err="1">
                <a:solidFill>
                  <a:schemeClr val="tx1">
                    <a:lumMod val="65000"/>
                    <a:lumOff val="35000"/>
                  </a:schemeClr>
                </a:solidFill>
                <a:ea typeface="Lato"/>
                <a:cs typeface="Lato"/>
                <a:sym typeface="Lato"/>
              </a:rPr>
              <a:t>트래픽을</a:t>
            </a:r>
            <a:r>
              <a:rPr lang="en-US" b="1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ea typeface="Lato"/>
                <a:cs typeface="Lato"/>
                <a:sym typeface="Lato"/>
              </a:rPr>
              <a:t> </a:t>
            </a:r>
            <a:r>
              <a:rPr lang="en-US" b="1" i="0" u="none" strike="noStrike" cap="none" err="1">
                <a:solidFill>
                  <a:schemeClr val="tx1">
                    <a:lumMod val="65000"/>
                    <a:lumOff val="35000"/>
                  </a:schemeClr>
                </a:solidFill>
                <a:ea typeface="Lato"/>
                <a:cs typeface="Lato"/>
                <a:sym typeface="Lato"/>
              </a:rPr>
              <a:t>분산시켜</a:t>
            </a:r>
            <a:r>
              <a:rPr lang="en-US" b="1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ea typeface="Lato"/>
                <a:cs typeface="Lato"/>
                <a:sym typeface="Lato"/>
              </a:rPr>
              <a:t> </a:t>
            </a:r>
            <a:r>
              <a:rPr lang="en-US" b="1" i="0" u="none" strike="noStrike" cap="none" err="1">
                <a:solidFill>
                  <a:schemeClr val="tx1">
                    <a:lumMod val="65000"/>
                    <a:lumOff val="35000"/>
                  </a:schemeClr>
                </a:solidFill>
                <a:ea typeface="Lato"/>
                <a:cs typeface="Lato"/>
                <a:sym typeface="Lato"/>
              </a:rPr>
              <a:t>가용성을</a:t>
            </a:r>
            <a:r>
              <a:rPr lang="en-US" b="1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ea typeface="Lato"/>
                <a:cs typeface="Lato"/>
                <a:sym typeface="Lato"/>
              </a:rPr>
              <a:t> </a:t>
            </a:r>
            <a:r>
              <a:rPr lang="ko-KR" altLang="en-US" b="1" dirty="0">
                <a:solidFill>
                  <a:schemeClr val="tx1">
                    <a:lumMod val="65000"/>
                    <a:lumOff val="35000"/>
                  </a:schemeClr>
                </a:solidFill>
                <a:ea typeface="Lato"/>
                <a:cs typeface="Lato"/>
                <a:sym typeface="Lato"/>
              </a:rPr>
              <a:t>확보</a:t>
            </a:r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  <a:ea typeface="Lato"/>
              <a:cs typeface="Lato"/>
            </a:endParaRPr>
          </a:p>
        </p:txBody>
      </p:sp>
      <p:sp>
        <p:nvSpPr>
          <p:cNvPr id="143" name="Google Shape;143;p17"/>
          <p:cNvSpPr txBox="1"/>
          <p:nvPr/>
        </p:nvSpPr>
        <p:spPr>
          <a:xfrm>
            <a:off x="589861" y="2230137"/>
            <a:ext cx="5550693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 err="1">
                <a:solidFill>
                  <a:srgbClr val="0070C0"/>
                </a:solidFill>
                <a:latin typeface="Poppins"/>
                <a:ea typeface="Poppins"/>
                <a:cs typeface="Poppins"/>
                <a:sym typeface="Poppins"/>
              </a:rPr>
              <a:t>변경</a:t>
            </a:r>
            <a:r>
              <a:rPr lang="en-US" sz="1800" b="1" i="0" u="none" strike="noStrike" cap="none" dirty="0">
                <a:solidFill>
                  <a:srgbClr val="0070C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800" b="1" i="0" u="none" strike="noStrike" cap="none" dirty="0" err="1">
                <a:solidFill>
                  <a:srgbClr val="0070C0"/>
                </a:solidFill>
                <a:latin typeface="Poppins"/>
                <a:ea typeface="Poppins"/>
                <a:cs typeface="Poppins"/>
                <a:sym typeface="Poppins"/>
              </a:rPr>
              <a:t>사항</a:t>
            </a:r>
            <a:endParaRPr lang="en-US">
              <a:solidFill>
                <a:srgbClr val="0070C0"/>
              </a:solidFill>
            </a:endParaRPr>
          </a:p>
        </p:txBody>
      </p:sp>
      <p:sp>
        <p:nvSpPr>
          <p:cNvPr id="144" name="Google Shape;144;p17"/>
          <p:cNvSpPr txBox="1"/>
          <p:nvPr/>
        </p:nvSpPr>
        <p:spPr>
          <a:xfrm>
            <a:off x="589861" y="3718324"/>
            <a:ext cx="5550693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 err="1">
                <a:solidFill>
                  <a:srgbClr val="0070C0"/>
                </a:solidFill>
                <a:latin typeface="Poppins"/>
                <a:ea typeface="Poppins"/>
                <a:cs typeface="Poppins"/>
                <a:sym typeface="Poppins"/>
              </a:rPr>
              <a:t>이점</a:t>
            </a:r>
            <a:endParaRPr lang="en-US">
              <a:solidFill>
                <a:srgbClr val="0070C0"/>
              </a:solidFill>
            </a:endParaRPr>
          </a:p>
        </p:txBody>
      </p:sp>
      <p:sp>
        <p:nvSpPr>
          <p:cNvPr id="145" name="Google Shape;145;p17"/>
          <p:cNvSpPr txBox="1"/>
          <p:nvPr/>
        </p:nvSpPr>
        <p:spPr>
          <a:xfrm>
            <a:off x="589861" y="5195412"/>
            <a:ext cx="5550693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 err="1">
                <a:solidFill>
                  <a:srgbClr val="0070C0"/>
                </a:solidFill>
                <a:latin typeface="Poppins"/>
                <a:ea typeface="Poppins"/>
                <a:cs typeface="Poppins"/>
                <a:sym typeface="Poppins"/>
              </a:rPr>
              <a:t>새롭게</a:t>
            </a:r>
            <a:r>
              <a:rPr lang="en-US" sz="1800" b="1" i="0" u="none" strike="noStrike" cap="none" dirty="0">
                <a:solidFill>
                  <a:srgbClr val="0070C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800" b="1" i="0" u="none" strike="noStrike" cap="none" dirty="0" err="1">
                <a:solidFill>
                  <a:srgbClr val="0070C0"/>
                </a:solidFill>
                <a:latin typeface="Poppins"/>
                <a:ea typeface="Poppins"/>
                <a:cs typeface="Poppins"/>
                <a:sym typeface="Poppins"/>
              </a:rPr>
              <a:t>발생한</a:t>
            </a:r>
            <a:r>
              <a:rPr lang="en-US" sz="1800" b="1" i="0" u="none" strike="noStrike" cap="none" dirty="0">
                <a:solidFill>
                  <a:srgbClr val="0070C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800" b="1" i="0" u="none" strike="noStrike" cap="none" dirty="0" err="1">
                <a:solidFill>
                  <a:srgbClr val="0070C0"/>
                </a:solidFill>
                <a:latin typeface="Poppins"/>
                <a:ea typeface="Poppins"/>
                <a:cs typeface="Poppins"/>
                <a:sym typeface="Poppins"/>
              </a:rPr>
              <a:t>문제</a:t>
            </a:r>
            <a:endParaRPr lang="en-US">
              <a:solidFill>
                <a:srgbClr val="0070C0"/>
              </a:solidFill>
            </a:endParaRPr>
          </a:p>
        </p:txBody>
      </p:sp>
      <p:sp>
        <p:nvSpPr>
          <p:cNvPr id="147" name="Google Shape;147;p17"/>
          <p:cNvSpPr txBox="1"/>
          <p:nvPr/>
        </p:nvSpPr>
        <p:spPr>
          <a:xfrm>
            <a:off x="732736" y="2655303"/>
            <a:ext cx="9525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75" b="0" i="0" u="none" strike="noStrike" cap="non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•</a:t>
            </a:r>
            <a:endParaRPr/>
          </a:p>
        </p:txBody>
      </p:sp>
      <p:sp>
        <p:nvSpPr>
          <p:cNvPr id="148" name="Google Shape;148;p17"/>
          <p:cNvSpPr txBox="1"/>
          <p:nvPr/>
        </p:nvSpPr>
        <p:spPr>
          <a:xfrm>
            <a:off x="827986" y="2596097"/>
            <a:ext cx="5048250" cy="3016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25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i="0" u="none" strike="noStrike" cap="none" dirty="0">
                <a:solidFill>
                  <a:schemeClr val="tx1"/>
                </a:solidFill>
                <a:ea typeface="Lato"/>
                <a:cs typeface="Lato"/>
                <a:sym typeface="Lato"/>
              </a:rPr>
              <a:t>web2 </a:t>
            </a:r>
            <a:r>
              <a:rPr lang="en-US" b="0" i="0" u="none" strike="noStrike" cap="none" dirty="0" err="1">
                <a:solidFill>
                  <a:schemeClr val="tx1"/>
                </a:solidFill>
                <a:ea typeface="Lato"/>
                <a:cs typeface="Lato"/>
                <a:sym typeface="Lato"/>
              </a:rPr>
              <a:t>서버</a:t>
            </a:r>
            <a:r>
              <a:rPr lang="en-US" b="0" i="0" u="none" strike="noStrike" cap="none" dirty="0">
                <a:solidFill>
                  <a:schemeClr val="tx1"/>
                </a:solidFill>
                <a:ea typeface="Lato"/>
                <a:cs typeface="Lato"/>
                <a:sym typeface="Lato"/>
              </a:rPr>
              <a:t> </a:t>
            </a:r>
            <a:r>
              <a:rPr lang="en-US" b="0" i="0" u="none" strike="noStrike" cap="none" dirty="0" err="1">
                <a:solidFill>
                  <a:schemeClr val="tx1"/>
                </a:solidFill>
                <a:ea typeface="Lato"/>
                <a:cs typeface="Lato"/>
                <a:sym typeface="Lato"/>
              </a:rPr>
              <a:t>추가</a:t>
            </a:r>
            <a:r>
              <a:rPr lang="en-US" b="0" i="0" u="none" strike="noStrike" cap="none" dirty="0">
                <a:solidFill>
                  <a:schemeClr val="tx1"/>
                </a:solidFill>
                <a:ea typeface="Lato"/>
                <a:cs typeface="Lato"/>
                <a:sym typeface="Lato"/>
              </a:rPr>
              <a:t> (Apache + WordPress</a:t>
            </a:r>
            <a:r>
              <a:rPr lang="en-US" dirty="0">
                <a:solidFill>
                  <a:schemeClr val="tx1"/>
                </a:solidFill>
                <a:ea typeface="Lato"/>
                <a:cs typeface="Lato"/>
                <a:sym typeface="Lato"/>
              </a:rPr>
              <a:t>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9" name="Google Shape;149;p17"/>
          <p:cNvSpPr txBox="1"/>
          <p:nvPr/>
        </p:nvSpPr>
        <p:spPr>
          <a:xfrm>
            <a:off x="732736" y="2977218"/>
            <a:ext cx="9525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75" b="0" i="0" u="none" strike="noStrike" cap="non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•</a:t>
            </a:r>
            <a:endParaRPr/>
          </a:p>
        </p:txBody>
      </p:sp>
      <p:sp>
        <p:nvSpPr>
          <p:cNvPr id="150" name="Google Shape;150;p17"/>
          <p:cNvSpPr txBox="1"/>
          <p:nvPr/>
        </p:nvSpPr>
        <p:spPr>
          <a:xfrm>
            <a:off x="827986" y="2918012"/>
            <a:ext cx="5048250" cy="3016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25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i="0" u="none" strike="noStrike" cap="none" dirty="0" err="1">
                <a:solidFill>
                  <a:schemeClr val="tx1"/>
                </a:solidFill>
                <a:ea typeface="Lato"/>
                <a:cs typeface="Lato"/>
                <a:sym typeface="Lato"/>
              </a:rPr>
              <a:t>lb</a:t>
            </a:r>
            <a:r>
              <a:rPr lang="en-US" b="0" i="0" u="none" strike="noStrike" cap="none" dirty="0">
                <a:solidFill>
                  <a:schemeClr val="tx1"/>
                </a:solidFill>
                <a:ea typeface="Lato"/>
                <a:cs typeface="Lato"/>
                <a:sym typeface="Lato"/>
              </a:rPr>
              <a:t> </a:t>
            </a:r>
            <a:r>
              <a:rPr lang="en-US" b="0" i="0" u="none" strike="noStrike" cap="none" dirty="0" err="1">
                <a:solidFill>
                  <a:schemeClr val="tx1"/>
                </a:solidFill>
                <a:ea typeface="Lato"/>
                <a:cs typeface="Lato"/>
                <a:sym typeface="Lato"/>
              </a:rPr>
              <a:t>서버</a:t>
            </a:r>
            <a:r>
              <a:rPr lang="en-US" b="0" i="0" u="none" strike="noStrike" cap="none" dirty="0">
                <a:solidFill>
                  <a:schemeClr val="tx1"/>
                </a:solidFill>
                <a:ea typeface="Lato"/>
                <a:cs typeface="Lato"/>
                <a:sym typeface="Lato"/>
              </a:rPr>
              <a:t> </a:t>
            </a:r>
            <a:r>
              <a:rPr lang="en-US" b="0" i="0" u="none" strike="noStrike" cap="none" dirty="0" err="1">
                <a:solidFill>
                  <a:schemeClr val="tx1"/>
                </a:solidFill>
                <a:ea typeface="Lato"/>
                <a:cs typeface="Lato"/>
                <a:sym typeface="Lato"/>
              </a:rPr>
              <a:t>추가</a:t>
            </a:r>
            <a:r>
              <a:rPr lang="en-US" b="0" i="0" u="none" strike="noStrike" cap="none" dirty="0">
                <a:solidFill>
                  <a:schemeClr val="tx1"/>
                </a:solidFill>
                <a:ea typeface="Lato"/>
                <a:cs typeface="Lato"/>
                <a:sym typeface="Lato"/>
              </a:rPr>
              <a:t> (</a:t>
            </a:r>
            <a:r>
              <a:rPr lang="en-US" b="0" i="0" u="none" strike="noStrike" cap="none" dirty="0" err="1">
                <a:solidFill>
                  <a:schemeClr val="tx1"/>
                </a:solidFill>
                <a:ea typeface="Lato"/>
                <a:cs typeface="Lato"/>
                <a:sym typeface="Lato"/>
              </a:rPr>
              <a:t>HAProxy</a:t>
            </a:r>
            <a:r>
              <a:rPr lang="en-US" b="0" i="0" u="none" strike="noStrike" cap="none" dirty="0">
                <a:solidFill>
                  <a:schemeClr val="tx1"/>
                </a:solidFill>
                <a:ea typeface="Lato"/>
                <a:cs typeface="Lato"/>
                <a:sym typeface="Lato"/>
              </a:rPr>
              <a:t> </a:t>
            </a:r>
            <a:r>
              <a:rPr lang="en-US" b="0" i="0" u="none" strike="noStrike" cap="none" dirty="0" err="1">
                <a:solidFill>
                  <a:schemeClr val="tx1"/>
                </a:solidFill>
                <a:ea typeface="Lato"/>
                <a:cs typeface="Lato"/>
                <a:sym typeface="Lato"/>
              </a:rPr>
              <a:t>설치</a:t>
            </a:r>
            <a:r>
              <a:rPr lang="en-US" dirty="0">
                <a:solidFill>
                  <a:schemeClr val="tx1"/>
                </a:solidFill>
                <a:ea typeface="Lato"/>
                <a:cs typeface="Lato"/>
                <a:sym typeface="Lato"/>
              </a:rPr>
              <a:t>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1" name="Google Shape;151;p17"/>
          <p:cNvSpPr txBox="1"/>
          <p:nvPr/>
        </p:nvSpPr>
        <p:spPr>
          <a:xfrm>
            <a:off x="732736" y="3299133"/>
            <a:ext cx="9525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75" b="0" i="0" u="none" strike="noStrike" cap="non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•</a:t>
            </a:r>
            <a:endParaRPr/>
          </a:p>
        </p:txBody>
      </p:sp>
      <p:sp>
        <p:nvSpPr>
          <p:cNvPr id="152" name="Google Shape;152;p17"/>
          <p:cNvSpPr txBox="1"/>
          <p:nvPr/>
        </p:nvSpPr>
        <p:spPr>
          <a:xfrm>
            <a:off x="827986" y="3239928"/>
            <a:ext cx="5048250" cy="3016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25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i="0" u="none" strike="noStrike" cap="none" dirty="0" err="1">
                <a:solidFill>
                  <a:schemeClr val="tx1"/>
                </a:solidFill>
                <a:ea typeface="Lato"/>
                <a:cs typeface="Lato"/>
                <a:sym typeface="Lato"/>
              </a:rPr>
              <a:t>HAProxy가</a:t>
            </a:r>
            <a:r>
              <a:rPr lang="en-US" b="0" i="0" u="none" strike="noStrike" cap="none" dirty="0">
                <a:solidFill>
                  <a:schemeClr val="tx1"/>
                </a:solidFill>
                <a:ea typeface="Lato"/>
                <a:cs typeface="Lato"/>
                <a:sym typeface="Lato"/>
              </a:rPr>
              <a:t> web1과 web2로 </a:t>
            </a:r>
            <a:r>
              <a:rPr lang="en-US" b="0" i="0" u="none" strike="noStrike" cap="none" dirty="0" err="1">
                <a:solidFill>
                  <a:schemeClr val="tx1"/>
                </a:solidFill>
                <a:ea typeface="Lato"/>
                <a:cs typeface="Lato"/>
                <a:sym typeface="Lato"/>
              </a:rPr>
              <a:t>트래픽을</a:t>
            </a:r>
            <a:r>
              <a:rPr lang="en-US" b="0" i="0" u="none" strike="noStrike" cap="none" dirty="0">
                <a:solidFill>
                  <a:schemeClr val="tx1"/>
                </a:solidFill>
                <a:ea typeface="Lato"/>
                <a:cs typeface="Lato"/>
                <a:sym typeface="Lato"/>
              </a:rPr>
              <a:t> </a:t>
            </a:r>
            <a:r>
              <a:rPr lang="en-US" b="0" i="0" u="none" strike="noStrike" cap="none" dirty="0" err="1">
                <a:solidFill>
                  <a:schemeClr val="tx1"/>
                </a:solidFill>
                <a:ea typeface="Lato"/>
                <a:cs typeface="Lato"/>
                <a:sym typeface="Lato"/>
              </a:rPr>
              <a:t>분산</a:t>
            </a:r>
            <a:endParaRPr lang="en-US" dirty="0" err="1">
              <a:solidFill>
                <a:schemeClr val="tx1"/>
              </a:solidFill>
              <a:ea typeface="Lato"/>
              <a:cs typeface="Lato"/>
            </a:endParaRPr>
          </a:p>
        </p:txBody>
      </p:sp>
      <p:sp>
        <p:nvSpPr>
          <p:cNvPr id="153" name="Google Shape;153;p17"/>
          <p:cNvSpPr txBox="1"/>
          <p:nvPr/>
        </p:nvSpPr>
        <p:spPr>
          <a:xfrm>
            <a:off x="732736" y="4123438"/>
            <a:ext cx="9525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75" b="0" i="0" u="none" strike="noStrike" cap="non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•</a:t>
            </a:r>
            <a:endParaRPr/>
          </a:p>
        </p:txBody>
      </p:sp>
      <p:sp>
        <p:nvSpPr>
          <p:cNvPr id="154" name="Google Shape;154;p17"/>
          <p:cNvSpPr txBox="1"/>
          <p:nvPr/>
        </p:nvSpPr>
        <p:spPr>
          <a:xfrm>
            <a:off x="838012" y="4054206"/>
            <a:ext cx="5880434" cy="6032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250" tIns="0" rIns="0" bIns="0" anchor="t" anchorCtr="0">
            <a:spAutoFit/>
          </a:bodyPr>
          <a:lstStyle/>
          <a:p>
            <a:pPr>
              <a:lnSpc>
                <a:spcPct val="140000"/>
              </a:lnSpc>
            </a:pPr>
            <a:r>
              <a:rPr lang="en-US" b="0" i="0" u="none" strike="noStrike" cap="none" dirty="0">
                <a:solidFill>
                  <a:schemeClr val="tx1"/>
                </a:solidFill>
                <a:ea typeface="Lato"/>
                <a:cs typeface="Lato"/>
                <a:sym typeface="Lato"/>
              </a:rPr>
              <a:t>web1에 </a:t>
            </a:r>
            <a:r>
              <a:rPr lang="en-US" b="0" i="0" u="none" strike="noStrike" cap="none" err="1">
                <a:solidFill>
                  <a:schemeClr val="tx1"/>
                </a:solidFill>
                <a:ea typeface="Lato"/>
                <a:cs typeface="Lato"/>
                <a:sym typeface="Lato"/>
              </a:rPr>
              <a:t>장애가</a:t>
            </a:r>
            <a:r>
              <a:rPr lang="en-US" b="0" i="0" u="none" strike="noStrike" cap="none" dirty="0">
                <a:solidFill>
                  <a:schemeClr val="tx1"/>
                </a:solidFill>
                <a:ea typeface="Lato"/>
                <a:cs typeface="Lato"/>
                <a:sym typeface="Lato"/>
              </a:rPr>
              <a:t> </a:t>
            </a:r>
            <a:r>
              <a:rPr lang="en-US" b="0" i="0" u="none" strike="noStrike" cap="none" err="1">
                <a:solidFill>
                  <a:schemeClr val="tx1"/>
                </a:solidFill>
                <a:ea typeface="Lato"/>
                <a:cs typeface="Lato"/>
                <a:sym typeface="Lato"/>
              </a:rPr>
              <a:t>발생해도</a:t>
            </a:r>
            <a:r>
              <a:rPr lang="en-US" b="0" i="0" u="none" strike="noStrike" cap="none" dirty="0">
                <a:solidFill>
                  <a:schemeClr val="tx1"/>
                </a:solidFill>
                <a:ea typeface="Lato"/>
                <a:cs typeface="Lato"/>
                <a:sym typeface="Lato"/>
              </a:rPr>
              <a:t> </a:t>
            </a:r>
            <a:r>
              <a:rPr lang="en-US" b="0" i="0" u="none" strike="noStrike" cap="none" err="1">
                <a:solidFill>
                  <a:schemeClr val="tx1"/>
                </a:solidFill>
                <a:ea typeface="Lato"/>
                <a:cs typeface="Lato"/>
                <a:sym typeface="Lato"/>
              </a:rPr>
              <a:t>HAProxy가</a:t>
            </a:r>
            <a:r>
              <a:rPr lang="en-US" b="0" i="0" u="none" strike="noStrike" cap="none" dirty="0">
                <a:solidFill>
                  <a:schemeClr val="tx1"/>
                </a:solidFill>
                <a:ea typeface="Lato"/>
                <a:cs typeface="Lato"/>
                <a:sym typeface="Lato"/>
              </a:rPr>
              <a:t> </a:t>
            </a:r>
            <a:r>
              <a:rPr lang="ko-KR" altLang="en-US" dirty="0">
                <a:solidFill>
                  <a:schemeClr val="tx1"/>
                </a:solidFill>
                <a:ea typeface="Lato"/>
                <a:cs typeface="Lato"/>
                <a:sym typeface="Lato"/>
              </a:rPr>
              <a:t>감지 후</a:t>
            </a:r>
            <a:endParaRPr lang="en-US" dirty="0">
              <a:solidFill>
                <a:schemeClr val="tx1"/>
              </a:solidFill>
              <a:ea typeface="Lato"/>
              <a:cs typeface="Lato"/>
            </a:endParaRPr>
          </a:p>
          <a:p>
            <a:pPr marL="0" marR="0" lvl="0" indent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i="0" u="none" strike="noStrike" cap="none" dirty="0">
                <a:solidFill>
                  <a:schemeClr val="tx1"/>
                </a:solidFill>
                <a:ea typeface="Lato"/>
                <a:cs typeface="Lato"/>
                <a:sym typeface="Lato"/>
              </a:rPr>
              <a:t>web2로만 </a:t>
            </a:r>
            <a:r>
              <a:rPr lang="en-US" b="0" i="0" u="none" strike="noStrike" cap="none" err="1">
                <a:solidFill>
                  <a:schemeClr val="tx1"/>
                </a:solidFill>
                <a:ea typeface="Lato"/>
                <a:cs typeface="Lato"/>
                <a:sym typeface="Lato"/>
              </a:rPr>
              <a:t>트래픽을</a:t>
            </a:r>
            <a:r>
              <a:rPr lang="en-US" b="0" i="0" u="none" strike="noStrike" cap="none" dirty="0">
                <a:solidFill>
                  <a:schemeClr val="tx1"/>
                </a:solidFill>
                <a:ea typeface="Lato"/>
                <a:cs typeface="Lato"/>
                <a:sym typeface="Lato"/>
              </a:rPr>
              <a:t> </a:t>
            </a:r>
            <a:r>
              <a:rPr lang="en-US" b="0" i="0" u="none" strike="noStrike" cap="none" err="1">
                <a:solidFill>
                  <a:schemeClr val="tx1"/>
                </a:solidFill>
                <a:ea typeface="Lato"/>
                <a:cs typeface="Lato"/>
                <a:sym typeface="Lato"/>
              </a:rPr>
              <a:t>보내므로</a:t>
            </a:r>
            <a:r>
              <a:rPr lang="en-US" b="0" i="0" u="none" strike="noStrike" cap="none" dirty="0">
                <a:solidFill>
                  <a:schemeClr val="tx1"/>
                </a:solidFill>
                <a:ea typeface="Lato"/>
                <a:cs typeface="Lato"/>
                <a:sym typeface="Lato"/>
              </a:rPr>
              <a:t> </a:t>
            </a:r>
            <a:r>
              <a:rPr lang="en-US" b="0" i="0" u="none" strike="noStrike" cap="none" err="1">
                <a:solidFill>
                  <a:schemeClr val="tx1"/>
                </a:solidFill>
                <a:ea typeface="Lato"/>
                <a:cs typeface="Lato"/>
                <a:sym typeface="Lato"/>
              </a:rPr>
              <a:t>서비스가</a:t>
            </a:r>
            <a:r>
              <a:rPr lang="en-US" b="0" i="0" u="none" strike="noStrike" cap="none" dirty="0">
                <a:solidFill>
                  <a:schemeClr val="tx1"/>
                </a:solidFill>
                <a:ea typeface="Lato"/>
                <a:cs typeface="Lato"/>
                <a:sym typeface="Lato"/>
              </a:rPr>
              <a:t> </a:t>
            </a:r>
            <a:r>
              <a:rPr lang="en-US" b="0" i="0" u="none" strike="noStrike" cap="none" err="1">
                <a:solidFill>
                  <a:schemeClr val="tx1"/>
                </a:solidFill>
                <a:ea typeface="Lato"/>
                <a:cs typeface="Lato"/>
                <a:sym typeface="Lato"/>
              </a:rPr>
              <a:t>중단되지</a:t>
            </a:r>
            <a:r>
              <a:rPr lang="en-US" b="0" i="0" u="none" strike="noStrike" cap="none" dirty="0">
                <a:solidFill>
                  <a:schemeClr val="tx1"/>
                </a:solidFill>
                <a:ea typeface="Lato"/>
                <a:cs typeface="Lato"/>
                <a:sym typeface="Lato"/>
              </a:rPr>
              <a:t> </a:t>
            </a:r>
            <a:r>
              <a:rPr lang="ko-KR" altLang="en-US" dirty="0">
                <a:solidFill>
                  <a:schemeClr val="tx1"/>
                </a:solidFill>
                <a:ea typeface="Lato"/>
                <a:cs typeface="Lato"/>
                <a:sym typeface="Lato"/>
              </a:rPr>
              <a:t>않음</a:t>
            </a:r>
            <a:endParaRPr lang="en-US" dirty="0">
              <a:solidFill>
                <a:schemeClr val="tx1"/>
              </a:solidFill>
              <a:ea typeface="Lato"/>
              <a:cs typeface="Lato"/>
            </a:endParaRPr>
          </a:p>
        </p:txBody>
      </p:sp>
      <p:sp>
        <p:nvSpPr>
          <p:cNvPr id="155" name="Google Shape;155;p17"/>
          <p:cNvSpPr txBox="1"/>
          <p:nvPr/>
        </p:nvSpPr>
        <p:spPr>
          <a:xfrm>
            <a:off x="732736" y="4782307"/>
            <a:ext cx="9525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75" b="0" i="0" u="none" strike="noStrike" cap="non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•</a:t>
            </a:r>
            <a:endParaRPr/>
          </a:p>
        </p:txBody>
      </p:sp>
      <p:sp>
        <p:nvSpPr>
          <p:cNvPr id="156" name="Google Shape;156;p17"/>
          <p:cNvSpPr txBox="1"/>
          <p:nvPr/>
        </p:nvSpPr>
        <p:spPr>
          <a:xfrm>
            <a:off x="827986" y="4743155"/>
            <a:ext cx="5669881" cy="3016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25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i="0" u="none" strike="noStrike" cap="none" dirty="0" err="1">
                <a:solidFill>
                  <a:schemeClr val="tx1"/>
                </a:solidFill>
                <a:ea typeface="Lato"/>
                <a:cs typeface="Lato"/>
                <a:sym typeface="Lato"/>
              </a:rPr>
              <a:t>트래픽이</a:t>
            </a:r>
            <a:r>
              <a:rPr lang="en-US" b="0" i="0" u="none" strike="noStrike" cap="none" dirty="0">
                <a:solidFill>
                  <a:schemeClr val="tx1"/>
                </a:solidFill>
                <a:ea typeface="Lato"/>
                <a:cs typeface="Lato"/>
                <a:sym typeface="Lato"/>
              </a:rPr>
              <a:t> 두 </a:t>
            </a:r>
            <a:r>
              <a:rPr lang="en-US" b="0" i="0" u="none" strike="noStrike" cap="none" dirty="0" err="1">
                <a:solidFill>
                  <a:schemeClr val="tx1"/>
                </a:solidFill>
                <a:ea typeface="Lato"/>
                <a:cs typeface="Lato"/>
                <a:sym typeface="Lato"/>
              </a:rPr>
              <a:t>대로</a:t>
            </a:r>
            <a:r>
              <a:rPr lang="en-US" b="0" i="0" u="none" strike="noStrike" cap="none" dirty="0">
                <a:solidFill>
                  <a:schemeClr val="tx1"/>
                </a:solidFill>
                <a:ea typeface="Lato"/>
                <a:cs typeface="Lato"/>
                <a:sym typeface="Lato"/>
              </a:rPr>
              <a:t> </a:t>
            </a:r>
            <a:r>
              <a:rPr lang="en-US" b="0" i="0" u="none" strike="noStrike" cap="none" dirty="0" err="1">
                <a:solidFill>
                  <a:schemeClr val="tx1"/>
                </a:solidFill>
                <a:ea typeface="Lato"/>
                <a:cs typeface="Lato"/>
                <a:sym typeface="Lato"/>
              </a:rPr>
              <a:t>분산되어</a:t>
            </a:r>
            <a:r>
              <a:rPr lang="en-US" b="0" i="0" u="none" strike="noStrike" cap="none" dirty="0">
                <a:solidFill>
                  <a:schemeClr val="tx1"/>
                </a:solidFill>
                <a:ea typeface="Lato"/>
                <a:cs typeface="Lato"/>
                <a:sym typeface="Lato"/>
              </a:rPr>
              <a:t> 더 </a:t>
            </a:r>
            <a:r>
              <a:rPr lang="en-US" b="0" i="0" u="none" strike="noStrike" cap="none" dirty="0" err="1">
                <a:solidFill>
                  <a:schemeClr val="tx1"/>
                </a:solidFill>
                <a:ea typeface="Lato"/>
                <a:cs typeface="Lato"/>
                <a:sym typeface="Lato"/>
              </a:rPr>
              <a:t>많은</a:t>
            </a:r>
            <a:r>
              <a:rPr lang="en-US" b="0" i="0" u="none" strike="noStrike" cap="none" dirty="0">
                <a:solidFill>
                  <a:schemeClr val="tx1"/>
                </a:solidFill>
                <a:ea typeface="Lato"/>
                <a:cs typeface="Lato"/>
                <a:sym typeface="Lato"/>
              </a:rPr>
              <a:t> </a:t>
            </a:r>
            <a:r>
              <a:rPr lang="en-US" b="0" i="0" u="none" strike="noStrike" cap="none" dirty="0" err="1">
                <a:solidFill>
                  <a:schemeClr val="tx1"/>
                </a:solidFill>
                <a:ea typeface="Lato"/>
                <a:cs typeface="Lato"/>
                <a:sym typeface="Lato"/>
              </a:rPr>
              <a:t>사용자</a:t>
            </a:r>
            <a:r>
              <a:rPr lang="en-US" b="0" i="0" u="none" strike="noStrike" cap="none" dirty="0">
                <a:solidFill>
                  <a:schemeClr val="tx1"/>
                </a:solidFill>
                <a:ea typeface="Lato"/>
                <a:cs typeface="Lato"/>
                <a:sym typeface="Lato"/>
              </a:rPr>
              <a:t> </a:t>
            </a:r>
            <a:r>
              <a:rPr lang="en-US" b="0" i="0" u="none" strike="noStrike" cap="none" dirty="0" err="1">
                <a:solidFill>
                  <a:schemeClr val="tx1"/>
                </a:solidFill>
                <a:ea typeface="Lato"/>
                <a:cs typeface="Lato"/>
                <a:sym typeface="Lato"/>
              </a:rPr>
              <a:t>요청을</a:t>
            </a:r>
            <a:r>
              <a:rPr lang="en-US" b="0" i="0" u="none" strike="noStrike" cap="none" dirty="0">
                <a:solidFill>
                  <a:schemeClr val="tx1"/>
                </a:solidFill>
                <a:ea typeface="Lato"/>
                <a:cs typeface="Lato"/>
                <a:sym typeface="Lato"/>
              </a:rPr>
              <a:t> </a:t>
            </a:r>
            <a:r>
              <a:rPr lang="en-US" b="0" i="0" u="none" strike="noStrike" cap="none" dirty="0" err="1">
                <a:solidFill>
                  <a:schemeClr val="tx1"/>
                </a:solidFill>
                <a:ea typeface="Lato"/>
                <a:cs typeface="Lato"/>
                <a:sym typeface="Lato"/>
              </a:rPr>
              <a:t>처리할</a:t>
            </a:r>
            <a:r>
              <a:rPr lang="en-US" b="0" i="0" u="none" strike="noStrike" cap="none" dirty="0">
                <a:solidFill>
                  <a:schemeClr val="tx1"/>
                </a:solidFill>
                <a:ea typeface="Lato"/>
                <a:cs typeface="Lato"/>
                <a:sym typeface="Lato"/>
              </a:rPr>
              <a:t> 수 </a:t>
            </a:r>
            <a:r>
              <a:rPr lang="ko-KR" altLang="en-US" dirty="0">
                <a:solidFill>
                  <a:schemeClr val="tx1"/>
                </a:solidFill>
                <a:ea typeface="Lato"/>
                <a:cs typeface="Lato"/>
                <a:sym typeface="Lato"/>
              </a:rPr>
              <a:t>있음</a:t>
            </a:r>
            <a:endParaRPr lang="en-US" dirty="0">
              <a:solidFill>
                <a:schemeClr val="tx1"/>
              </a:solidFill>
              <a:ea typeface="Lato"/>
              <a:cs typeface="Lato"/>
            </a:endParaRPr>
          </a:p>
        </p:txBody>
      </p:sp>
      <p:sp>
        <p:nvSpPr>
          <p:cNvPr id="157" name="Google Shape;157;p17"/>
          <p:cNvSpPr txBox="1"/>
          <p:nvPr/>
        </p:nvSpPr>
        <p:spPr>
          <a:xfrm>
            <a:off x="732736" y="5670709"/>
            <a:ext cx="9525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75" b="0" i="0" u="none" strike="noStrike" cap="non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•</a:t>
            </a:r>
            <a:endParaRPr/>
          </a:p>
        </p:txBody>
      </p:sp>
      <p:sp>
        <p:nvSpPr>
          <p:cNvPr id="158" name="Google Shape;158;p17"/>
          <p:cNvSpPr txBox="1"/>
          <p:nvPr/>
        </p:nvSpPr>
        <p:spPr>
          <a:xfrm>
            <a:off x="838012" y="5631557"/>
            <a:ext cx="5880434" cy="3016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250" tIns="0" rIns="0" bIns="0" anchor="t" anchorCtr="0">
            <a:spAutoFit/>
          </a:bodyPr>
          <a:lstStyle/>
          <a:p>
            <a:pPr>
              <a:lnSpc>
                <a:spcPct val="140000"/>
              </a:lnSpc>
            </a:pPr>
            <a:r>
              <a:rPr lang="en-US" b="1" i="0" u="none" strike="noStrike" cap="none" err="1">
                <a:solidFill>
                  <a:schemeClr val="tx1"/>
                </a:solidFill>
                <a:ea typeface="Lato"/>
                <a:cs typeface="Lato"/>
                <a:sym typeface="Lato"/>
              </a:rPr>
              <a:t>데이터</a:t>
            </a:r>
            <a:r>
              <a:rPr lang="en-US" b="1" i="0" u="none" strike="noStrike" cap="none" dirty="0">
                <a:solidFill>
                  <a:schemeClr val="tx1"/>
                </a:solidFill>
                <a:ea typeface="Lato"/>
                <a:cs typeface="Lato"/>
                <a:sym typeface="Lato"/>
              </a:rPr>
              <a:t> </a:t>
            </a:r>
            <a:r>
              <a:rPr lang="en-US" b="1" i="0" u="none" strike="noStrike" cap="none" err="1">
                <a:solidFill>
                  <a:schemeClr val="tx1"/>
                </a:solidFill>
                <a:ea typeface="Lato"/>
                <a:cs typeface="Lato"/>
                <a:sym typeface="Lato"/>
              </a:rPr>
              <a:t>불일치</a:t>
            </a:r>
            <a:r>
              <a:rPr lang="en-US" b="1" i="0" u="none" strike="noStrike" cap="none" dirty="0">
                <a:solidFill>
                  <a:schemeClr val="tx1"/>
                </a:solidFill>
                <a:ea typeface="Lato"/>
                <a:cs typeface="Lato"/>
                <a:sym typeface="Lato"/>
              </a:rPr>
              <a:t>:</a:t>
            </a:r>
            <a:r>
              <a:rPr lang="en-US" b="0" i="0" u="none" strike="noStrike" cap="none" dirty="0">
                <a:solidFill>
                  <a:schemeClr val="tx1"/>
                </a:solidFill>
                <a:ea typeface="Lato"/>
                <a:cs typeface="Lato"/>
                <a:sym typeface="Lato"/>
              </a:rPr>
              <a:t> web1</a:t>
            </a:r>
            <a:r>
              <a:rPr lang="ko-KR" altLang="en-US" dirty="0">
                <a:solidFill>
                  <a:schemeClr val="tx1"/>
                </a:solidFill>
                <a:ea typeface="Lato"/>
                <a:cs typeface="Lato"/>
                <a:sym typeface="Lato"/>
              </a:rPr>
              <a:t>에서</a:t>
            </a:r>
            <a:r>
              <a:rPr lang="en-US" altLang="ko-KR" dirty="0">
                <a:solidFill>
                  <a:schemeClr val="tx1"/>
                </a:solidFill>
                <a:ea typeface="Lato"/>
                <a:cs typeface="Lato"/>
                <a:sym typeface="Lato"/>
              </a:rPr>
              <a:t> </a:t>
            </a:r>
            <a:r>
              <a:rPr lang="en-US" altLang="ko-KR" err="1">
                <a:solidFill>
                  <a:schemeClr val="tx1"/>
                </a:solidFill>
                <a:ea typeface="Lato"/>
                <a:cs typeface="Lato"/>
                <a:sym typeface="Lato"/>
              </a:rPr>
              <a:t>파일을</a:t>
            </a:r>
            <a:r>
              <a:rPr lang="en-US" altLang="ko-KR" dirty="0">
                <a:solidFill>
                  <a:schemeClr val="tx1"/>
                </a:solidFill>
                <a:ea typeface="Lato"/>
                <a:cs typeface="Lato"/>
                <a:sym typeface="Lato"/>
              </a:rPr>
              <a:t> </a:t>
            </a:r>
            <a:r>
              <a:rPr lang="en-US" altLang="ko-KR" err="1">
                <a:solidFill>
                  <a:schemeClr val="tx1"/>
                </a:solidFill>
                <a:ea typeface="Lato"/>
                <a:cs typeface="Lato"/>
                <a:sym typeface="Lato"/>
              </a:rPr>
              <a:t>변경해도</a:t>
            </a:r>
            <a:r>
              <a:rPr lang="en-US" altLang="ko-KR" dirty="0">
                <a:solidFill>
                  <a:schemeClr val="tx1"/>
                </a:solidFill>
                <a:ea typeface="Lato"/>
                <a:cs typeface="Lato"/>
                <a:sym typeface="Lato"/>
              </a:rPr>
              <a:t> </a:t>
            </a:r>
            <a:r>
              <a:rPr lang="en-US" b="0" i="0" u="none" strike="noStrike" cap="none" dirty="0">
                <a:solidFill>
                  <a:schemeClr val="tx1"/>
                </a:solidFill>
                <a:ea typeface="Lato"/>
                <a:cs typeface="Lato"/>
                <a:sym typeface="Lato"/>
              </a:rPr>
              <a:t>web2에서는 </a:t>
            </a:r>
            <a:r>
              <a:rPr lang="en-US" b="0" i="0" u="none" strike="noStrike" cap="none" err="1">
                <a:solidFill>
                  <a:schemeClr val="tx1"/>
                </a:solidFill>
                <a:ea typeface="Lato"/>
                <a:cs typeface="Lato"/>
                <a:sym typeface="Lato"/>
              </a:rPr>
              <a:t>보이지</a:t>
            </a:r>
            <a:r>
              <a:rPr lang="en-US" b="0" i="0" u="none" strike="noStrike" cap="none" dirty="0">
                <a:solidFill>
                  <a:schemeClr val="tx1"/>
                </a:solidFill>
                <a:ea typeface="Lato"/>
                <a:cs typeface="Lato"/>
                <a:sym typeface="Lato"/>
              </a:rPr>
              <a:t> </a:t>
            </a:r>
            <a:r>
              <a:rPr lang="ko-KR" altLang="en-US" dirty="0">
                <a:solidFill>
                  <a:schemeClr val="tx1"/>
                </a:solidFill>
                <a:ea typeface="Lato"/>
                <a:cs typeface="Lato"/>
                <a:sym typeface="Lato"/>
              </a:rPr>
              <a:t>않음</a:t>
            </a:r>
            <a:endParaRPr lang="en-US" dirty="0">
              <a:solidFill>
                <a:schemeClr val="tx1"/>
              </a:solidFill>
              <a:ea typeface="Lato"/>
              <a:cs typeface="Lato"/>
            </a:endParaRPr>
          </a:p>
        </p:txBody>
      </p:sp>
      <p:sp>
        <p:nvSpPr>
          <p:cNvPr id="159" name="Google Shape;159;p17"/>
          <p:cNvSpPr txBox="1"/>
          <p:nvPr/>
        </p:nvSpPr>
        <p:spPr>
          <a:xfrm>
            <a:off x="742762" y="6008737"/>
            <a:ext cx="9525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75" b="0" i="0" u="none" strike="noStrike" cap="non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•</a:t>
            </a:r>
            <a:endParaRPr/>
          </a:p>
        </p:txBody>
      </p:sp>
      <p:sp>
        <p:nvSpPr>
          <p:cNvPr id="160" name="Google Shape;160;p17"/>
          <p:cNvSpPr txBox="1"/>
          <p:nvPr/>
        </p:nvSpPr>
        <p:spPr>
          <a:xfrm>
            <a:off x="838858" y="5942041"/>
            <a:ext cx="6239568" cy="3016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250" tIns="0" rIns="0" bIns="0" anchor="t" anchorCtr="0">
            <a:spAutoFit/>
          </a:bodyPr>
          <a:lstStyle/>
          <a:p>
            <a:pPr>
              <a:lnSpc>
                <a:spcPct val="140000"/>
              </a:lnSpc>
            </a:pPr>
            <a:r>
              <a:rPr lang="en-US" b="1" i="0" u="none" strike="noStrike" cap="none" dirty="0" err="1">
                <a:solidFill>
                  <a:schemeClr val="tx1"/>
                </a:solidFill>
                <a:ea typeface="Lato"/>
                <a:cs typeface="Lato"/>
                <a:sym typeface="Lato"/>
              </a:rPr>
              <a:t>여전한</a:t>
            </a:r>
            <a:r>
              <a:rPr lang="en-US" b="1" i="0" u="none" strike="noStrike" cap="none" dirty="0">
                <a:solidFill>
                  <a:schemeClr val="tx1"/>
                </a:solidFill>
                <a:ea typeface="Lato"/>
                <a:cs typeface="Lato"/>
                <a:sym typeface="Lato"/>
              </a:rPr>
              <a:t> </a:t>
            </a:r>
            <a:r>
              <a:rPr lang="ko-KR" altLang="en-US" b="1" dirty="0">
                <a:solidFill>
                  <a:schemeClr val="tx1"/>
                </a:solidFill>
                <a:ea typeface="Lato"/>
                <a:cs typeface="Lato"/>
                <a:sym typeface="Lato"/>
              </a:rPr>
              <a:t>상호</a:t>
            </a:r>
            <a:r>
              <a:rPr lang="en-US" b="1" dirty="0">
                <a:solidFill>
                  <a:schemeClr val="tx1"/>
                </a:solidFill>
                <a:ea typeface="Lato"/>
                <a:cs typeface="Lato"/>
                <a:sym typeface="Lato"/>
              </a:rPr>
              <a:t> </a:t>
            </a:r>
            <a:r>
              <a:rPr lang="ko-KR" altLang="en-US" b="1" dirty="0">
                <a:solidFill>
                  <a:schemeClr val="tx1"/>
                </a:solidFill>
                <a:ea typeface="Lato"/>
                <a:cs typeface="Lato"/>
                <a:sym typeface="Lato"/>
              </a:rPr>
              <a:t>의존성</a:t>
            </a:r>
            <a:r>
              <a:rPr lang="en-US" b="1" i="0" u="none" strike="noStrike" cap="none" dirty="0">
                <a:solidFill>
                  <a:schemeClr val="tx1"/>
                </a:solidFill>
                <a:ea typeface="Lato"/>
                <a:cs typeface="Lato"/>
                <a:sym typeface="Lato"/>
              </a:rPr>
              <a:t>:</a:t>
            </a:r>
            <a:r>
              <a:rPr lang="en-US" b="0" i="0" u="none" strike="noStrike" cap="none" dirty="0">
                <a:solidFill>
                  <a:schemeClr val="tx1"/>
                </a:solidFill>
                <a:ea typeface="Lato"/>
                <a:cs typeface="Lato"/>
                <a:sym typeface="Lato"/>
              </a:rPr>
              <a:t> </a:t>
            </a:r>
            <a:r>
              <a:rPr lang="en-US" dirty="0" err="1">
                <a:solidFill>
                  <a:schemeClr val="tx1"/>
                </a:solidFill>
                <a:ea typeface="Lato"/>
                <a:cs typeface="Lato"/>
                <a:sym typeface="Lato"/>
              </a:rPr>
              <a:t>db</a:t>
            </a:r>
            <a:r>
              <a:rPr lang="en-US" b="0" i="0" u="none" strike="noStrike" cap="none" dirty="0">
                <a:solidFill>
                  <a:schemeClr val="tx1"/>
                </a:solidFill>
                <a:ea typeface="Lato"/>
                <a:cs typeface="Lato"/>
                <a:sym typeface="Lato"/>
              </a:rPr>
              <a:t> </a:t>
            </a:r>
            <a:r>
              <a:rPr lang="en-US" b="0" i="0" u="none" strike="noStrike" cap="none" dirty="0" err="1">
                <a:solidFill>
                  <a:schemeClr val="tx1"/>
                </a:solidFill>
                <a:ea typeface="Lato"/>
                <a:cs typeface="Lato"/>
                <a:sym typeface="Lato"/>
              </a:rPr>
              <a:t>서버</a:t>
            </a:r>
            <a:r>
              <a:rPr lang="en-US" b="0" i="0" u="none" strike="noStrike" cap="none" dirty="0">
                <a:solidFill>
                  <a:schemeClr val="tx1"/>
                </a:solidFill>
                <a:ea typeface="Lato"/>
                <a:cs typeface="Lato"/>
                <a:sym typeface="Lato"/>
              </a:rPr>
              <a:t> </a:t>
            </a:r>
            <a:r>
              <a:rPr lang="en-US" b="0" i="0" u="none" strike="noStrike" cap="none" dirty="0" err="1">
                <a:solidFill>
                  <a:schemeClr val="tx1"/>
                </a:solidFill>
                <a:ea typeface="Lato"/>
                <a:cs typeface="Lato"/>
                <a:sym typeface="Lato"/>
              </a:rPr>
              <a:t>또는</a:t>
            </a:r>
            <a:r>
              <a:rPr lang="en-US" b="0" i="0" u="none" strike="noStrike" cap="none" dirty="0">
                <a:solidFill>
                  <a:schemeClr val="tx1"/>
                </a:solidFill>
                <a:ea typeface="Lato"/>
                <a:cs typeface="Lato"/>
                <a:sym typeface="Lato"/>
              </a:rPr>
              <a:t> </a:t>
            </a:r>
            <a:r>
              <a:rPr lang="en-US" b="0" i="0" u="none" strike="noStrike" cap="none" dirty="0" err="1">
                <a:solidFill>
                  <a:schemeClr val="tx1"/>
                </a:solidFill>
                <a:ea typeface="Lato"/>
                <a:cs typeface="Lato"/>
                <a:sym typeface="Lato"/>
              </a:rPr>
              <a:t>lb</a:t>
            </a:r>
            <a:r>
              <a:rPr lang="en-US" b="0" i="0" u="none" strike="noStrike" cap="none" dirty="0">
                <a:solidFill>
                  <a:schemeClr val="tx1"/>
                </a:solidFill>
                <a:ea typeface="Lato"/>
                <a:cs typeface="Lato"/>
                <a:sym typeface="Lato"/>
              </a:rPr>
              <a:t> </a:t>
            </a:r>
            <a:r>
              <a:rPr lang="en-US" b="0" i="0" u="none" strike="noStrike" cap="none" dirty="0" err="1">
                <a:solidFill>
                  <a:schemeClr val="tx1"/>
                </a:solidFill>
                <a:ea typeface="Lato"/>
                <a:cs typeface="Lato"/>
                <a:sym typeface="Lato"/>
              </a:rPr>
              <a:t>서버가</a:t>
            </a:r>
            <a:r>
              <a:rPr lang="en-US" b="0" i="0" u="none" strike="noStrike" cap="none" dirty="0">
                <a:solidFill>
                  <a:schemeClr val="tx1"/>
                </a:solidFill>
                <a:ea typeface="Lato"/>
                <a:cs typeface="Lato"/>
                <a:sym typeface="Lato"/>
              </a:rPr>
              <a:t> </a:t>
            </a:r>
            <a:r>
              <a:rPr lang="en-US" b="0" i="0" u="none" strike="noStrike" cap="none" dirty="0" err="1">
                <a:solidFill>
                  <a:schemeClr val="tx1"/>
                </a:solidFill>
                <a:ea typeface="Lato"/>
                <a:cs typeface="Lato"/>
                <a:sym typeface="Lato"/>
              </a:rPr>
              <a:t>다운되면</a:t>
            </a:r>
            <a:r>
              <a:rPr lang="en-US" b="0" i="0" u="none" strike="noStrike" cap="none" dirty="0">
                <a:solidFill>
                  <a:schemeClr val="tx1"/>
                </a:solidFill>
                <a:ea typeface="Lato"/>
                <a:cs typeface="Lato"/>
                <a:sym typeface="Lato"/>
              </a:rPr>
              <a:t> </a:t>
            </a:r>
            <a:r>
              <a:rPr lang="en-US" b="0" i="0" u="none" strike="noStrike" cap="none" dirty="0" err="1">
                <a:solidFill>
                  <a:schemeClr val="tx1"/>
                </a:solidFill>
                <a:ea typeface="Lato"/>
                <a:cs typeface="Lato"/>
                <a:sym typeface="Lato"/>
              </a:rPr>
              <a:t>전체</a:t>
            </a:r>
            <a:r>
              <a:rPr lang="en-US" b="0" i="0" u="none" strike="noStrike" cap="none" dirty="0">
                <a:solidFill>
                  <a:schemeClr val="tx1"/>
                </a:solidFill>
                <a:ea typeface="Lato"/>
                <a:cs typeface="Lato"/>
                <a:sym typeface="Lato"/>
              </a:rPr>
              <a:t> </a:t>
            </a:r>
            <a:r>
              <a:rPr lang="en-US" b="0" i="0" u="none" strike="noStrike" cap="none" dirty="0" err="1">
                <a:solidFill>
                  <a:schemeClr val="tx1"/>
                </a:solidFill>
                <a:ea typeface="Lato"/>
                <a:cs typeface="Lato"/>
                <a:sym typeface="Lato"/>
              </a:rPr>
              <a:t>서비스가</a:t>
            </a:r>
            <a:r>
              <a:rPr lang="en-US" b="0" i="0" u="none" strike="noStrike" cap="none" dirty="0">
                <a:solidFill>
                  <a:schemeClr val="tx1"/>
                </a:solidFill>
                <a:ea typeface="Lato"/>
                <a:cs typeface="Lato"/>
                <a:sym typeface="Lato"/>
              </a:rPr>
              <a:t> </a:t>
            </a:r>
            <a:r>
              <a:rPr lang="ko-KR" altLang="en-US" dirty="0">
                <a:solidFill>
                  <a:schemeClr val="tx1"/>
                </a:solidFill>
                <a:ea typeface="Lato"/>
                <a:cs typeface="Lato"/>
                <a:sym typeface="Lato"/>
              </a:rPr>
              <a:t>중단됨</a:t>
            </a:r>
            <a:endParaRPr lang="en-US" dirty="0">
              <a:solidFill>
                <a:schemeClr val="tx1"/>
              </a:solidFill>
              <a:ea typeface="Lato"/>
              <a:cs typeface="Lato"/>
            </a:endParaRPr>
          </a:p>
        </p:txBody>
      </p:sp>
      <p:sp>
        <p:nvSpPr>
          <p:cNvPr id="3" name="Google Shape;108;p15">
            <a:extLst>
              <a:ext uri="{FF2B5EF4-FFF2-40B4-BE49-F238E27FC236}">
                <a16:creationId xmlns:a16="http://schemas.microsoft.com/office/drawing/2014/main" id="{DC96119A-8DFC-7657-DFD9-3731B7660EC8}"/>
              </a:ext>
            </a:extLst>
          </p:cNvPr>
          <p:cNvSpPr txBox="1"/>
          <p:nvPr/>
        </p:nvSpPr>
        <p:spPr>
          <a:xfrm>
            <a:off x="571500" y="533400"/>
            <a:ext cx="1160145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r>
              <a:rPr lang="ko-KR" altLang="en-US" sz="3000" b="1" dirty="0">
                <a:solidFill>
                  <a:srgbClr val="1E293B"/>
                </a:solidFill>
                <a:latin typeface="Poppins"/>
                <a:ea typeface="Poppins"/>
                <a:cs typeface="Poppins"/>
                <a:sym typeface="Poppins"/>
              </a:rPr>
              <a:t>3</a:t>
            </a:r>
            <a:r>
              <a:rPr lang="ko-KR" altLang="en-US" sz="3000" b="1" i="0" u="none" strike="noStrike" cap="none" dirty="0">
                <a:solidFill>
                  <a:srgbClr val="1E293B"/>
                </a:solidFill>
                <a:latin typeface="Poppins"/>
                <a:ea typeface="Poppins"/>
                <a:cs typeface="Poppins"/>
                <a:sym typeface="Poppins"/>
              </a:rPr>
              <a:t>.</a:t>
            </a:r>
            <a:r>
              <a:rPr lang="ko-KR" altLang="en-US" sz="3000" b="1" dirty="0">
                <a:solidFill>
                  <a:srgbClr val="1E293B"/>
                </a:solidFill>
                <a:latin typeface="Poppins"/>
                <a:ea typeface="Poppins"/>
                <a:cs typeface="Poppins"/>
                <a:sym typeface="Poppins"/>
              </a:rPr>
              <a:t> 웹 서버 이중화 </a:t>
            </a:r>
            <a:endParaRPr lang="ko-KR" altLang="en-US" sz="3000" b="1" dirty="0">
              <a:solidFill>
                <a:srgbClr val="1E293B"/>
              </a:solidFill>
              <a:latin typeface="Poppins"/>
              <a:cs typeface="Poppins"/>
            </a:endParaRPr>
          </a:p>
        </p:txBody>
      </p:sp>
      <p:sp>
        <p:nvSpPr>
          <p:cNvPr id="5" name="Google Shape;109;p15">
            <a:extLst>
              <a:ext uri="{FF2B5EF4-FFF2-40B4-BE49-F238E27FC236}">
                <a16:creationId xmlns:a16="http://schemas.microsoft.com/office/drawing/2014/main" id="{068F9793-E1F0-50C4-48AC-B3FA0BED3C7E}"/>
              </a:ext>
            </a:extLst>
          </p:cNvPr>
          <p:cNvSpPr/>
          <p:nvPr/>
        </p:nvSpPr>
        <p:spPr>
          <a:xfrm>
            <a:off x="581526" y="1117433"/>
            <a:ext cx="11049000" cy="28575"/>
          </a:xfrm>
          <a:prstGeom prst="rect">
            <a:avLst/>
          </a:prstGeom>
          <a:solidFill>
            <a:srgbClr val="4F46E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0688075-C973-DF83-F39C-4FEC1F41E8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0406" y="1824789"/>
            <a:ext cx="5035846" cy="396039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AFC"/>
        </a:solidFill>
        <a:effectLst/>
      </p:bgPr>
    </p:bg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8"/>
          <p:cNvSpPr txBox="1"/>
          <p:nvPr/>
        </p:nvSpPr>
        <p:spPr>
          <a:xfrm>
            <a:off x="541421" y="1357460"/>
            <a:ext cx="5550693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err="1">
                <a:solidFill>
                  <a:srgbClr val="0070C0"/>
                </a:solidFill>
                <a:latin typeface="Poppins"/>
                <a:ea typeface="Poppins"/>
                <a:cs typeface="Poppins"/>
                <a:sym typeface="Poppins"/>
              </a:rPr>
              <a:t>목표</a:t>
            </a:r>
            <a:endParaRPr err="1">
              <a:solidFill>
                <a:srgbClr val="0070C0"/>
              </a:solidFill>
            </a:endParaRPr>
          </a:p>
        </p:txBody>
      </p:sp>
      <p:sp>
        <p:nvSpPr>
          <p:cNvPr id="170" name="Google Shape;170;p18"/>
          <p:cNvSpPr txBox="1"/>
          <p:nvPr/>
        </p:nvSpPr>
        <p:spPr>
          <a:xfrm>
            <a:off x="862265" y="1701864"/>
            <a:ext cx="5737558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ea typeface="Lato"/>
                <a:cs typeface="Lato"/>
                <a:sym typeface="Lato"/>
              </a:rPr>
              <a:t>두 웹 </a:t>
            </a:r>
            <a:r>
              <a:rPr lang="en-US" b="1" i="0" u="none" strike="noStrike" cap="none" err="1">
                <a:solidFill>
                  <a:schemeClr val="tx1">
                    <a:lumMod val="65000"/>
                    <a:lumOff val="35000"/>
                  </a:schemeClr>
                </a:solidFill>
                <a:ea typeface="Lato"/>
                <a:cs typeface="Lato"/>
                <a:sym typeface="Lato"/>
              </a:rPr>
              <a:t>서버가</a:t>
            </a:r>
            <a:r>
              <a:rPr lang="en-US" b="1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ea typeface="Lato"/>
                <a:cs typeface="Lato"/>
                <a:sym typeface="Lato"/>
              </a:rPr>
              <a:t> </a:t>
            </a:r>
            <a:r>
              <a:rPr lang="en-US" b="1" i="0" u="none" strike="noStrike" cap="none" err="1">
                <a:solidFill>
                  <a:schemeClr val="tx1">
                    <a:lumMod val="65000"/>
                    <a:lumOff val="35000"/>
                  </a:schemeClr>
                </a:solidFill>
                <a:ea typeface="Lato"/>
                <a:cs typeface="Lato"/>
                <a:sym typeface="Lato"/>
              </a:rPr>
              <a:t>동일한</a:t>
            </a:r>
            <a:r>
              <a:rPr lang="en-US" b="1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ea typeface="Lato"/>
                <a:cs typeface="Lato"/>
                <a:sym typeface="Lato"/>
              </a:rPr>
              <a:t> WordPress </a:t>
            </a:r>
            <a:r>
              <a:rPr lang="en-US" b="1" i="0" u="none" strike="noStrike" cap="none" err="1">
                <a:solidFill>
                  <a:schemeClr val="tx1">
                    <a:lumMod val="65000"/>
                    <a:lumOff val="35000"/>
                  </a:schemeClr>
                </a:solidFill>
                <a:ea typeface="Lato"/>
                <a:cs typeface="Lato"/>
                <a:sym typeface="Lato"/>
              </a:rPr>
              <a:t>파일</a:t>
            </a:r>
            <a:r>
              <a:rPr lang="en-US" b="1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ea typeface="Lato"/>
                <a:cs typeface="Lato"/>
                <a:sym typeface="Lato"/>
              </a:rPr>
              <a:t>(</a:t>
            </a:r>
            <a:r>
              <a:rPr lang="en-US" b="1" i="0" u="none" strike="noStrike" cap="none" err="1">
                <a:solidFill>
                  <a:schemeClr val="tx1">
                    <a:lumMod val="65000"/>
                    <a:lumOff val="35000"/>
                  </a:schemeClr>
                </a:solidFill>
                <a:ea typeface="Lato"/>
                <a:cs typeface="Lato"/>
                <a:sym typeface="Lato"/>
              </a:rPr>
              <a:t>업로드</a:t>
            </a:r>
            <a:r>
              <a:rPr lang="en-US" b="1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ea typeface="Lato"/>
                <a:cs typeface="Lato"/>
                <a:sym typeface="Lato"/>
              </a:rPr>
              <a:t>, </a:t>
            </a:r>
            <a:r>
              <a:rPr lang="en-US" b="1" i="0" u="none" strike="noStrike" cap="none" err="1">
                <a:solidFill>
                  <a:schemeClr val="tx1">
                    <a:lumMod val="65000"/>
                    <a:lumOff val="35000"/>
                  </a:schemeClr>
                </a:solidFill>
                <a:ea typeface="Lato"/>
                <a:cs typeface="Lato"/>
                <a:sym typeface="Lato"/>
              </a:rPr>
              <a:t>플러그인</a:t>
            </a:r>
            <a:r>
              <a:rPr lang="en-US" b="1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ea typeface="Lato"/>
                <a:cs typeface="Lato"/>
                <a:sym typeface="Lato"/>
              </a:rPr>
              <a:t> 등)을 </a:t>
            </a:r>
            <a:r>
              <a:rPr lang="en-US" b="1" i="0" u="none" strike="noStrike" cap="none" err="1">
                <a:solidFill>
                  <a:schemeClr val="tx1">
                    <a:lumMod val="65000"/>
                    <a:lumOff val="35000"/>
                  </a:schemeClr>
                </a:solidFill>
                <a:ea typeface="Lato"/>
                <a:cs typeface="Lato"/>
                <a:sym typeface="Lato"/>
              </a:rPr>
              <a:t>공유하도록</a:t>
            </a:r>
            <a:r>
              <a:rPr lang="en-US" b="1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ea typeface="Lato"/>
                <a:cs typeface="Lato"/>
                <a:sym typeface="Lato"/>
              </a:rPr>
              <a:t> </a:t>
            </a:r>
            <a:r>
              <a:rPr lang="en-US" b="1" i="0" u="none" strike="noStrike" cap="none" err="1">
                <a:solidFill>
                  <a:schemeClr val="tx1">
                    <a:lumMod val="65000"/>
                    <a:lumOff val="35000"/>
                  </a:schemeClr>
                </a:solidFill>
                <a:ea typeface="Lato"/>
                <a:cs typeface="Lato"/>
                <a:sym typeface="Lato"/>
              </a:rPr>
              <a:t>설정하여</a:t>
            </a:r>
            <a:r>
              <a:rPr lang="en-US" b="1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ea typeface="Lato"/>
                <a:cs typeface="Lato"/>
                <a:sym typeface="Lato"/>
              </a:rPr>
              <a:t> </a:t>
            </a:r>
            <a:r>
              <a:rPr lang="en-US" b="1" i="0" u="none" strike="noStrike" cap="none" err="1">
                <a:solidFill>
                  <a:schemeClr val="tx1">
                    <a:lumMod val="65000"/>
                    <a:lumOff val="35000"/>
                  </a:schemeClr>
                </a:solidFill>
                <a:ea typeface="Lato"/>
                <a:cs typeface="Lato"/>
                <a:sym typeface="Lato"/>
              </a:rPr>
              <a:t>데이터</a:t>
            </a:r>
            <a:r>
              <a:rPr lang="en-US" b="1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ea typeface="Lato"/>
                <a:cs typeface="Lato"/>
                <a:sym typeface="Lato"/>
              </a:rPr>
              <a:t> </a:t>
            </a:r>
            <a:r>
              <a:rPr lang="en-US" b="1" i="0" u="none" strike="noStrike" cap="none" err="1">
                <a:solidFill>
                  <a:schemeClr val="tx1">
                    <a:lumMod val="65000"/>
                    <a:lumOff val="35000"/>
                  </a:schemeClr>
                </a:solidFill>
                <a:ea typeface="Lato"/>
                <a:cs typeface="Lato"/>
                <a:sym typeface="Lato"/>
              </a:rPr>
              <a:t>불일치</a:t>
            </a:r>
            <a:r>
              <a:rPr lang="en-US" b="1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ea typeface="Lato"/>
                <a:cs typeface="Lato"/>
                <a:sym typeface="Lato"/>
              </a:rPr>
              <a:t> </a:t>
            </a:r>
            <a:r>
              <a:rPr lang="en-US" b="1" i="0" u="none" strike="noStrike" cap="none" err="1">
                <a:solidFill>
                  <a:schemeClr val="tx1">
                    <a:lumMod val="65000"/>
                    <a:lumOff val="35000"/>
                  </a:schemeClr>
                </a:solidFill>
                <a:ea typeface="Lato"/>
                <a:cs typeface="Lato"/>
                <a:sym typeface="Lato"/>
              </a:rPr>
              <a:t>문제를</a:t>
            </a:r>
            <a:r>
              <a:rPr lang="en-US" b="1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ea typeface="Lato"/>
                <a:cs typeface="Lato"/>
                <a:sym typeface="Lato"/>
              </a:rPr>
              <a:t> </a:t>
            </a:r>
            <a:r>
              <a:rPr lang="ko-KR" altLang="en-US" b="1" dirty="0">
                <a:solidFill>
                  <a:schemeClr val="tx1">
                    <a:lumMod val="65000"/>
                    <a:lumOff val="35000"/>
                  </a:schemeClr>
                </a:solidFill>
                <a:ea typeface="Lato"/>
                <a:cs typeface="Lato"/>
                <a:sym typeface="Lato"/>
              </a:rPr>
              <a:t>해결</a:t>
            </a:r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  <a:ea typeface="Lato"/>
              <a:cs typeface="Lato"/>
            </a:endParaRPr>
          </a:p>
        </p:txBody>
      </p:sp>
      <p:sp>
        <p:nvSpPr>
          <p:cNvPr id="171" name="Google Shape;171;p18"/>
          <p:cNvSpPr txBox="1"/>
          <p:nvPr/>
        </p:nvSpPr>
        <p:spPr>
          <a:xfrm>
            <a:off x="541421" y="2548085"/>
            <a:ext cx="5550693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err="1">
                <a:solidFill>
                  <a:srgbClr val="0070C0"/>
                </a:solidFill>
                <a:latin typeface="Poppins"/>
                <a:ea typeface="Poppins"/>
                <a:cs typeface="Poppins"/>
                <a:sym typeface="Poppins"/>
              </a:rPr>
              <a:t>변경</a:t>
            </a:r>
            <a:r>
              <a:rPr lang="en-US" sz="1800" b="1" i="0" u="none" strike="noStrike" cap="none" dirty="0">
                <a:solidFill>
                  <a:srgbClr val="0070C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800" b="1" i="0" u="none" strike="noStrike" cap="none" err="1">
                <a:solidFill>
                  <a:srgbClr val="0070C0"/>
                </a:solidFill>
                <a:latin typeface="Poppins"/>
                <a:ea typeface="Poppins"/>
                <a:cs typeface="Poppins"/>
                <a:sym typeface="Poppins"/>
              </a:rPr>
              <a:t>사항</a:t>
            </a:r>
            <a:endParaRPr lang="en-US" err="1">
              <a:solidFill>
                <a:srgbClr val="0070C0"/>
              </a:solidFill>
            </a:endParaRPr>
          </a:p>
        </p:txBody>
      </p:sp>
      <p:sp>
        <p:nvSpPr>
          <p:cNvPr id="172" name="Google Shape;172;p18"/>
          <p:cNvSpPr txBox="1"/>
          <p:nvPr/>
        </p:nvSpPr>
        <p:spPr>
          <a:xfrm>
            <a:off x="541421" y="3966088"/>
            <a:ext cx="5550693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 err="1">
                <a:solidFill>
                  <a:srgbClr val="0070C0"/>
                </a:solidFill>
                <a:latin typeface="Poppins"/>
                <a:ea typeface="Poppins"/>
                <a:cs typeface="Poppins"/>
                <a:sym typeface="Poppins"/>
              </a:rPr>
              <a:t>이점</a:t>
            </a:r>
            <a:endParaRPr lang="en-US">
              <a:solidFill>
                <a:srgbClr val="0070C0"/>
              </a:solidFill>
            </a:endParaRPr>
          </a:p>
        </p:txBody>
      </p:sp>
      <p:sp>
        <p:nvSpPr>
          <p:cNvPr id="173" name="Google Shape;173;p18"/>
          <p:cNvSpPr txBox="1"/>
          <p:nvPr/>
        </p:nvSpPr>
        <p:spPr>
          <a:xfrm>
            <a:off x="541421" y="4830497"/>
            <a:ext cx="5550693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err="1">
                <a:solidFill>
                  <a:srgbClr val="0070C0"/>
                </a:solidFill>
                <a:latin typeface="Poppins"/>
                <a:ea typeface="Poppins"/>
                <a:cs typeface="Poppins"/>
                <a:sym typeface="Poppins"/>
              </a:rPr>
              <a:t>남아있는</a:t>
            </a:r>
            <a:r>
              <a:rPr lang="en-US" sz="1800" b="1" i="0" u="none" strike="noStrike" cap="none" dirty="0">
                <a:solidFill>
                  <a:srgbClr val="0070C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800" b="1" i="0" u="none" strike="noStrike" cap="none" err="1">
                <a:solidFill>
                  <a:srgbClr val="0070C0"/>
                </a:solidFill>
                <a:latin typeface="Poppins"/>
                <a:ea typeface="Poppins"/>
                <a:cs typeface="Poppins"/>
                <a:sym typeface="Poppins"/>
              </a:rPr>
              <a:t>한계</a:t>
            </a:r>
            <a:endParaRPr lang="en-US" err="1">
              <a:solidFill>
                <a:srgbClr val="0070C0"/>
              </a:solidFill>
            </a:endParaRPr>
          </a:p>
        </p:txBody>
      </p:sp>
      <p:sp>
        <p:nvSpPr>
          <p:cNvPr id="175" name="Google Shape;175;p18"/>
          <p:cNvSpPr txBox="1"/>
          <p:nvPr/>
        </p:nvSpPr>
        <p:spPr>
          <a:xfrm>
            <a:off x="674270" y="2933145"/>
            <a:ext cx="9525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75" b="0" i="0" u="none" strike="noStrike" cap="non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•</a:t>
            </a:r>
            <a:endParaRPr/>
          </a:p>
        </p:txBody>
      </p:sp>
      <p:sp>
        <p:nvSpPr>
          <p:cNvPr id="176" name="Google Shape;176;p18"/>
          <p:cNvSpPr txBox="1"/>
          <p:nvPr/>
        </p:nvSpPr>
        <p:spPr>
          <a:xfrm>
            <a:off x="769520" y="2853888"/>
            <a:ext cx="5048250" cy="3016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25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i="0" u="none" strike="noStrike" cap="none" dirty="0" err="1">
                <a:solidFill>
                  <a:srgbClr val="475569"/>
                </a:solidFill>
                <a:ea typeface="Lato"/>
                <a:cs typeface="Lato"/>
                <a:sym typeface="Lato"/>
              </a:rPr>
              <a:t>nfs</a:t>
            </a:r>
            <a:r>
              <a:rPr lang="en-US" b="0" i="0" u="none" strike="noStrike" cap="none" dirty="0">
                <a:solidFill>
                  <a:srgbClr val="475569"/>
                </a:solidFill>
                <a:ea typeface="Lato"/>
                <a:cs typeface="Lato"/>
                <a:sym typeface="Lato"/>
              </a:rPr>
              <a:t> </a:t>
            </a:r>
            <a:r>
              <a:rPr lang="en-US" b="0" i="0" u="none" strike="noStrike" cap="none" dirty="0" err="1">
                <a:solidFill>
                  <a:srgbClr val="475569"/>
                </a:solidFill>
                <a:ea typeface="Lato"/>
                <a:cs typeface="Lato"/>
                <a:sym typeface="Lato"/>
              </a:rPr>
              <a:t>서버</a:t>
            </a:r>
            <a:r>
              <a:rPr lang="en-US" b="0" i="0" u="none" strike="noStrike" cap="none" dirty="0">
                <a:solidFill>
                  <a:srgbClr val="475569"/>
                </a:solidFill>
                <a:ea typeface="Lato"/>
                <a:cs typeface="Lato"/>
                <a:sym typeface="Lato"/>
              </a:rPr>
              <a:t> </a:t>
            </a:r>
            <a:r>
              <a:rPr lang="en-US" b="0" i="0" u="none" strike="noStrike" cap="none" dirty="0" err="1">
                <a:solidFill>
                  <a:srgbClr val="475569"/>
                </a:solidFill>
                <a:ea typeface="Lato"/>
                <a:cs typeface="Lato"/>
                <a:sym typeface="Lato"/>
              </a:rPr>
              <a:t>추가</a:t>
            </a:r>
            <a:endParaRPr lang="en-US" dirty="0" err="1">
              <a:solidFill>
                <a:srgbClr val="475569"/>
              </a:solidFill>
              <a:ea typeface="Lato"/>
              <a:cs typeface="Lato"/>
            </a:endParaRPr>
          </a:p>
        </p:txBody>
      </p:sp>
      <p:sp>
        <p:nvSpPr>
          <p:cNvPr id="177" name="Google Shape;177;p18"/>
          <p:cNvSpPr txBox="1"/>
          <p:nvPr/>
        </p:nvSpPr>
        <p:spPr>
          <a:xfrm>
            <a:off x="674270" y="3255061"/>
            <a:ext cx="9525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75" b="0" i="0" u="none" strike="noStrike" cap="non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•</a:t>
            </a:r>
            <a:endParaRPr/>
          </a:p>
        </p:txBody>
      </p:sp>
      <p:sp>
        <p:nvSpPr>
          <p:cNvPr id="178" name="Google Shape;178;p18"/>
          <p:cNvSpPr txBox="1"/>
          <p:nvPr/>
        </p:nvSpPr>
        <p:spPr>
          <a:xfrm>
            <a:off x="769520" y="3175802"/>
            <a:ext cx="5048250" cy="3016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25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i="0" u="none" strike="noStrike" cap="none" dirty="0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/wp </a:t>
            </a:r>
            <a:r>
              <a:rPr lang="en-US" b="0" i="0" u="none" strike="noStrike" cap="none" dirty="0" err="1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디렉터리를</a:t>
            </a:r>
            <a:r>
              <a:rPr lang="en-US" b="0" i="0" u="none" strike="noStrike" cap="none" dirty="0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b="0" i="0" u="none" strike="noStrike" cap="none" dirty="0" err="1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생성하여</a:t>
            </a:r>
            <a:r>
              <a:rPr lang="en-US" b="0" i="0" u="none" strike="noStrike" cap="none" dirty="0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b="0" i="0" u="none" strike="noStrike" cap="none" dirty="0" err="1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NFS로</a:t>
            </a:r>
            <a:r>
              <a:rPr lang="en-US" b="0" i="0" u="none" strike="noStrike" cap="none" dirty="0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ko-KR" altLang="en-US" dirty="0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공유</a:t>
            </a:r>
            <a:endParaRPr lang="en-US" dirty="0">
              <a:solidFill>
                <a:srgbClr val="475569"/>
              </a:solidFill>
              <a:latin typeface="Lato"/>
              <a:ea typeface="Lato"/>
              <a:cs typeface="Lato"/>
            </a:endParaRPr>
          </a:p>
        </p:txBody>
      </p:sp>
      <p:sp>
        <p:nvSpPr>
          <p:cNvPr id="179" name="Google Shape;179;p18"/>
          <p:cNvSpPr txBox="1"/>
          <p:nvPr/>
        </p:nvSpPr>
        <p:spPr>
          <a:xfrm>
            <a:off x="674270" y="3576976"/>
            <a:ext cx="9525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75" b="0" i="0" u="none" strike="noStrike" cap="non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•</a:t>
            </a:r>
            <a:endParaRPr/>
          </a:p>
        </p:txBody>
      </p:sp>
      <p:sp>
        <p:nvSpPr>
          <p:cNvPr id="180" name="Google Shape;180;p18"/>
          <p:cNvSpPr txBox="1"/>
          <p:nvPr/>
        </p:nvSpPr>
        <p:spPr>
          <a:xfrm>
            <a:off x="769520" y="3477665"/>
            <a:ext cx="5830303" cy="3016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25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i="0" u="none" strike="noStrike" cap="none" dirty="0">
                <a:solidFill>
                  <a:srgbClr val="475569"/>
                </a:solidFill>
                <a:ea typeface="Lato"/>
                <a:cs typeface="Lato"/>
                <a:sym typeface="Lato"/>
              </a:rPr>
              <a:t>web1, web2 </a:t>
            </a:r>
            <a:r>
              <a:rPr lang="en-US" b="0" i="0" u="none" strike="noStrike" cap="none" dirty="0" err="1">
                <a:solidFill>
                  <a:srgbClr val="475569"/>
                </a:solidFill>
                <a:ea typeface="Lato"/>
                <a:cs typeface="Lato"/>
                <a:sym typeface="Lato"/>
              </a:rPr>
              <a:t>서버가</a:t>
            </a:r>
            <a:r>
              <a:rPr lang="en-US" b="0" i="0" u="none" strike="noStrike" cap="none" dirty="0">
                <a:solidFill>
                  <a:srgbClr val="475569"/>
                </a:solidFill>
                <a:ea typeface="Lato"/>
                <a:cs typeface="Lato"/>
                <a:sym typeface="Lato"/>
              </a:rPr>
              <a:t> 이 </a:t>
            </a:r>
            <a:r>
              <a:rPr lang="en-US" b="0" i="0" u="none" strike="noStrike" cap="none" dirty="0" err="1">
                <a:solidFill>
                  <a:srgbClr val="475569"/>
                </a:solidFill>
                <a:ea typeface="Lato"/>
                <a:cs typeface="Lato"/>
                <a:sym typeface="Lato"/>
              </a:rPr>
              <a:t>공유</a:t>
            </a:r>
            <a:r>
              <a:rPr lang="en-US" b="0" i="0" u="none" strike="noStrike" cap="none" dirty="0">
                <a:solidFill>
                  <a:srgbClr val="475569"/>
                </a:solidFill>
                <a:ea typeface="Lato"/>
                <a:cs typeface="Lato"/>
                <a:sym typeface="Lato"/>
              </a:rPr>
              <a:t> </a:t>
            </a:r>
            <a:r>
              <a:rPr lang="en-US" b="0" i="0" u="none" strike="noStrike" cap="none" dirty="0" err="1">
                <a:solidFill>
                  <a:srgbClr val="475569"/>
                </a:solidFill>
                <a:ea typeface="Lato"/>
                <a:cs typeface="Lato"/>
                <a:sym typeface="Lato"/>
              </a:rPr>
              <a:t>디렉터리를</a:t>
            </a:r>
            <a:r>
              <a:rPr lang="en-US" b="0" i="0" u="none" strike="noStrike" cap="none" dirty="0">
                <a:solidFill>
                  <a:srgbClr val="475569"/>
                </a:solidFill>
                <a:ea typeface="Lato"/>
                <a:cs typeface="Lato"/>
                <a:sym typeface="Lato"/>
              </a:rPr>
              <a:t> /</a:t>
            </a:r>
            <a:r>
              <a:rPr lang="en-US" b="0" i="0" u="none" strike="noStrike" cap="none" dirty="0" err="1">
                <a:solidFill>
                  <a:srgbClr val="475569"/>
                </a:solidFill>
                <a:ea typeface="Lato"/>
                <a:cs typeface="Lato"/>
                <a:sym typeface="Lato"/>
              </a:rPr>
              <a:t>nfs</a:t>
            </a:r>
            <a:r>
              <a:rPr lang="en-US" b="0" i="0" u="none" strike="noStrike" cap="none" dirty="0">
                <a:solidFill>
                  <a:srgbClr val="475569"/>
                </a:solidFill>
                <a:ea typeface="Lato"/>
                <a:cs typeface="Lato"/>
                <a:sym typeface="Lato"/>
              </a:rPr>
              <a:t>/wp </a:t>
            </a:r>
            <a:r>
              <a:rPr lang="en-US" b="0" i="0" u="none" strike="noStrike" cap="none" dirty="0" err="1">
                <a:solidFill>
                  <a:srgbClr val="475569"/>
                </a:solidFill>
                <a:ea typeface="Lato"/>
                <a:cs typeface="Lato"/>
                <a:sym typeface="Lato"/>
              </a:rPr>
              <a:t>경로로</a:t>
            </a:r>
            <a:r>
              <a:rPr lang="en-US" b="0" i="0" u="none" strike="noStrike" cap="none" dirty="0">
                <a:solidFill>
                  <a:srgbClr val="475569"/>
                </a:solidFill>
                <a:ea typeface="Lato"/>
                <a:cs typeface="Lato"/>
                <a:sym typeface="Lato"/>
              </a:rPr>
              <a:t> </a:t>
            </a:r>
            <a:r>
              <a:rPr lang="en-US" b="0" i="0" u="none" strike="noStrike" cap="none" dirty="0" err="1">
                <a:solidFill>
                  <a:srgbClr val="475569"/>
                </a:solidFill>
                <a:ea typeface="Lato"/>
                <a:cs typeface="Lato"/>
                <a:sym typeface="Lato"/>
              </a:rPr>
              <a:t>마운트하여</a:t>
            </a:r>
            <a:r>
              <a:rPr lang="en-US" b="0" i="0" u="none" strike="noStrike" cap="none" dirty="0">
                <a:solidFill>
                  <a:srgbClr val="475569"/>
                </a:solidFill>
                <a:ea typeface="Lato"/>
                <a:cs typeface="Lato"/>
                <a:sym typeface="Lato"/>
              </a:rPr>
              <a:t> </a:t>
            </a:r>
            <a:r>
              <a:rPr lang="en-US" b="0" i="0" u="none" strike="noStrike" cap="none" dirty="0" err="1">
                <a:solidFill>
                  <a:srgbClr val="475569"/>
                </a:solidFill>
                <a:ea typeface="Lato"/>
                <a:cs typeface="Lato"/>
                <a:sym typeface="Lato"/>
              </a:rPr>
              <a:t>사용</a:t>
            </a:r>
            <a:endParaRPr lang="en-US" dirty="0" err="1">
              <a:solidFill>
                <a:srgbClr val="475569"/>
              </a:solidFill>
              <a:ea typeface="Lato"/>
              <a:cs typeface="Lato"/>
            </a:endParaRPr>
          </a:p>
        </p:txBody>
      </p:sp>
      <p:sp>
        <p:nvSpPr>
          <p:cNvPr id="181" name="Google Shape;181;p18"/>
          <p:cNvSpPr txBox="1"/>
          <p:nvPr/>
        </p:nvSpPr>
        <p:spPr>
          <a:xfrm>
            <a:off x="684296" y="4321069"/>
            <a:ext cx="9525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75" b="0" i="0" u="none" strike="noStrike" cap="non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•</a:t>
            </a:r>
            <a:endParaRPr/>
          </a:p>
        </p:txBody>
      </p:sp>
      <p:sp>
        <p:nvSpPr>
          <p:cNvPr id="182" name="Google Shape;182;p18"/>
          <p:cNvSpPr txBox="1"/>
          <p:nvPr/>
        </p:nvSpPr>
        <p:spPr>
          <a:xfrm>
            <a:off x="769520" y="4281917"/>
            <a:ext cx="6502065" cy="3024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25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i="0" u="none" strike="noStrike" cap="none" dirty="0" err="1">
                <a:solidFill>
                  <a:srgbClr val="475569"/>
                </a:solidFill>
                <a:ea typeface="Lato"/>
                <a:cs typeface="Lato"/>
                <a:sym typeface="Lato"/>
              </a:rPr>
              <a:t>이제</a:t>
            </a:r>
            <a:r>
              <a:rPr lang="en-US" b="0" i="0" u="none" strike="noStrike" cap="none" dirty="0">
                <a:solidFill>
                  <a:srgbClr val="475569"/>
                </a:solidFill>
                <a:ea typeface="Lato"/>
                <a:cs typeface="Lato"/>
                <a:sym typeface="Lato"/>
              </a:rPr>
              <a:t> </a:t>
            </a:r>
            <a:r>
              <a:rPr lang="en-US" b="0" i="0" u="none" strike="noStrike" cap="none" dirty="0" err="1">
                <a:solidFill>
                  <a:srgbClr val="475569"/>
                </a:solidFill>
                <a:ea typeface="Lato"/>
                <a:cs typeface="Lato"/>
                <a:sym typeface="Lato"/>
              </a:rPr>
              <a:t>어느</a:t>
            </a:r>
            <a:r>
              <a:rPr lang="en-US" b="0" i="0" u="none" strike="noStrike" cap="none" dirty="0">
                <a:solidFill>
                  <a:srgbClr val="475569"/>
                </a:solidFill>
                <a:ea typeface="Lato"/>
                <a:cs typeface="Lato"/>
                <a:sym typeface="Lato"/>
              </a:rPr>
              <a:t> 웹 </a:t>
            </a:r>
            <a:r>
              <a:rPr lang="en-US" b="0" i="0" u="none" strike="noStrike" cap="none" dirty="0" err="1">
                <a:solidFill>
                  <a:srgbClr val="475569"/>
                </a:solidFill>
                <a:ea typeface="Lato"/>
                <a:cs typeface="Lato"/>
                <a:sym typeface="Lato"/>
              </a:rPr>
              <a:t>서버로</a:t>
            </a:r>
            <a:r>
              <a:rPr lang="en-US" b="0" i="0" u="none" strike="noStrike" cap="none" dirty="0">
                <a:solidFill>
                  <a:srgbClr val="475569"/>
                </a:solidFill>
                <a:ea typeface="Lato"/>
                <a:cs typeface="Lato"/>
                <a:sym typeface="Lato"/>
              </a:rPr>
              <a:t> </a:t>
            </a:r>
            <a:r>
              <a:rPr lang="en-US" b="0" i="0" u="none" strike="noStrike" cap="none" dirty="0" err="1">
                <a:solidFill>
                  <a:srgbClr val="475569"/>
                </a:solidFill>
                <a:ea typeface="Lato"/>
                <a:cs typeface="Lato"/>
                <a:sym typeface="Lato"/>
              </a:rPr>
              <a:t>접속하든</a:t>
            </a:r>
            <a:r>
              <a:rPr lang="en-US" b="0" i="0" u="none" strike="noStrike" cap="none" dirty="0">
                <a:solidFill>
                  <a:srgbClr val="475569"/>
                </a:solidFill>
                <a:ea typeface="Lato"/>
                <a:cs typeface="Lato"/>
                <a:sym typeface="Lato"/>
              </a:rPr>
              <a:t> </a:t>
            </a:r>
            <a:r>
              <a:rPr lang="en-US" b="0" i="0" u="none" strike="noStrike" cap="none" dirty="0" err="1">
                <a:solidFill>
                  <a:srgbClr val="475569"/>
                </a:solidFill>
                <a:ea typeface="Lato"/>
                <a:cs typeface="Lato"/>
                <a:sym typeface="Lato"/>
              </a:rPr>
              <a:t>사용자가</a:t>
            </a:r>
            <a:r>
              <a:rPr lang="en-US" b="0" i="0" u="none" strike="noStrike" cap="none" dirty="0">
                <a:solidFill>
                  <a:srgbClr val="475569"/>
                </a:solidFill>
                <a:ea typeface="Lato"/>
                <a:cs typeface="Lato"/>
                <a:sym typeface="Lato"/>
              </a:rPr>
              <a:t> </a:t>
            </a:r>
            <a:r>
              <a:rPr lang="en-US" b="0" i="0" u="none" strike="noStrike" cap="none" dirty="0" err="1">
                <a:solidFill>
                  <a:srgbClr val="475569"/>
                </a:solidFill>
                <a:ea typeface="Lato"/>
                <a:cs typeface="Lato"/>
                <a:sym typeface="Lato"/>
              </a:rPr>
              <a:t>업로드한</a:t>
            </a:r>
            <a:r>
              <a:rPr lang="en-US" b="0" i="0" u="none" strike="noStrike" cap="none" dirty="0">
                <a:solidFill>
                  <a:srgbClr val="475569"/>
                </a:solidFill>
                <a:ea typeface="Lato"/>
                <a:cs typeface="Lato"/>
                <a:sym typeface="Lato"/>
              </a:rPr>
              <a:t> </a:t>
            </a:r>
            <a:r>
              <a:rPr lang="en-US" b="0" i="0" u="none" strike="noStrike" cap="none" dirty="0" err="1">
                <a:solidFill>
                  <a:srgbClr val="475569"/>
                </a:solidFill>
                <a:ea typeface="Lato"/>
                <a:cs typeface="Lato"/>
                <a:sym typeface="Lato"/>
              </a:rPr>
              <a:t>파일을</a:t>
            </a:r>
            <a:r>
              <a:rPr lang="en-US" b="0" i="0" u="none" strike="noStrike" cap="none" dirty="0">
                <a:solidFill>
                  <a:srgbClr val="475569"/>
                </a:solidFill>
                <a:ea typeface="Lato"/>
                <a:cs typeface="Lato"/>
                <a:sym typeface="Lato"/>
              </a:rPr>
              <a:t> </a:t>
            </a:r>
            <a:r>
              <a:rPr lang="en-US" b="0" i="0" u="none" strike="noStrike" cap="none" dirty="0" err="1">
                <a:solidFill>
                  <a:srgbClr val="475569"/>
                </a:solidFill>
                <a:ea typeface="Lato"/>
                <a:cs typeface="Lato"/>
                <a:sym typeface="Lato"/>
              </a:rPr>
              <a:t>동일하게</a:t>
            </a:r>
            <a:r>
              <a:rPr lang="en-US" b="0" i="0" u="none" strike="noStrike" cap="none" dirty="0">
                <a:solidFill>
                  <a:srgbClr val="475569"/>
                </a:solidFill>
                <a:ea typeface="Lato"/>
                <a:cs typeface="Lato"/>
                <a:sym typeface="Lato"/>
              </a:rPr>
              <a:t> 볼 수 </a:t>
            </a:r>
            <a:r>
              <a:rPr lang="ko-KR" altLang="en-US" dirty="0">
                <a:solidFill>
                  <a:srgbClr val="475569"/>
                </a:solidFill>
                <a:ea typeface="Lato"/>
                <a:cs typeface="Lato"/>
                <a:sym typeface="Lato"/>
              </a:rPr>
              <a:t>있음</a:t>
            </a:r>
            <a:endParaRPr lang="en-US" dirty="0">
              <a:solidFill>
                <a:srgbClr val="475569"/>
              </a:solidFill>
              <a:ea typeface="Lato"/>
              <a:cs typeface="Lato"/>
            </a:endParaRPr>
          </a:p>
        </p:txBody>
      </p:sp>
      <p:sp>
        <p:nvSpPr>
          <p:cNvPr id="183" name="Google Shape;183;p18"/>
          <p:cNvSpPr txBox="1"/>
          <p:nvPr/>
        </p:nvSpPr>
        <p:spPr>
          <a:xfrm>
            <a:off x="684296" y="5235611"/>
            <a:ext cx="9525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75" b="0" i="0" u="none" strike="noStrike" cap="non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•</a:t>
            </a:r>
            <a:endParaRPr/>
          </a:p>
        </p:txBody>
      </p:sp>
      <p:sp>
        <p:nvSpPr>
          <p:cNvPr id="184" name="Google Shape;184;p18"/>
          <p:cNvSpPr txBox="1"/>
          <p:nvPr/>
        </p:nvSpPr>
        <p:spPr>
          <a:xfrm>
            <a:off x="779546" y="5186432"/>
            <a:ext cx="6181224" cy="6032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250" tIns="0" rIns="0" bIns="0" anchor="t" anchorCtr="0">
            <a:spAutoFit/>
          </a:bodyPr>
          <a:lstStyle/>
          <a:p>
            <a:pPr>
              <a:lnSpc>
                <a:spcPct val="140000"/>
              </a:lnSpc>
            </a:pPr>
            <a:r>
              <a:rPr lang="en-US" b="1" i="0" u="none" strike="noStrike" cap="none" dirty="0" err="1">
                <a:solidFill>
                  <a:srgbClr val="475569"/>
                </a:solidFill>
                <a:ea typeface="Lato"/>
                <a:cs typeface="Lato"/>
                <a:sym typeface="Lato"/>
              </a:rPr>
              <a:t>새로운</a:t>
            </a:r>
            <a:r>
              <a:rPr lang="en-US" b="1" i="0" u="none" strike="noStrike" cap="none" dirty="0">
                <a:solidFill>
                  <a:srgbClr val="475569"/>
                </a:solidFill>
                <a:ea typeface="Lato"/>
                <a:cs typeface="Lato"/>
                <a:sym typeface="Lato"/>
              </a:rPr>
              <a:t> </a:t>
            </a:r>
            <a:r>
              <a:rPr lang="ko-KR" altLang="en-US" b="1" dirty="0">
                <a:solidFill>
                  <a:srgbClr val="475569"/>
                </a:solidFill>
                <a:ea typeface="Lato"/>
                <a:cs typeface="Lato"/>
                <a:sym typeface="Lato"/>
              </a:rPr>
              <a:t>의존성</a:t>
            </a:r>
            <a:r>
              <a:rPr lang="en-US" b="1" i="0" u="none" strike="noStrike" cap="none" dirty="0">
                <a:solidFill>
                  <a:srgbClr val="475569"/>
                </a:solidFill>
                <a:ea typeface="Lato"/>
                <a:cs typeface="Lato"/>
                <a:sym typeface="Lato"/>
              </a:rPr>
              <a:t>:</a:t>
            </a:r>
            <a:r>
              <a:rPr lang="en-US" b="0" i="0" u="none" strike="noStrike" cap="none" dirty="0">
                <a:solidFill>
                  <a:srgbClr val="475569"/>
                </a:solidFill>
                <a:ea typeface="Lato"/>
                <a:cs typeface="Lato"/>
                <a:sym typeface="Lato"/>
              </a:rPr>
              <a:t> </a:t>
            </a:r>
            <a:r>
              <a:rPr lang="en-US" b="0" i="0" u="none" strike="noStrike" cap="none" dirty="0" err="1">
                <a:solidFill>
                  <a:srgbClr val="475569"/>
                </a:solidFill>
                <a:ea typeface="Lato"/>
                <a:cs typeface="Lato"/>
                <a:sym typeface="Lato"/>
              </a:rPr>
              <a:t>nfs</a:t>
            </a:r>
            <a:r>
              <a:rPr lang="en-US" b="0" i="0" u="none" strike="noStrike" cap="none" dirty="0">
                <a:solidFill>
                  <a:srgbClr val="475569"/>
                </a:solidFill>
                <a:ea typeface="Lato"/>
                <a:cs typeface="Lato"/>
                <a:sym typeface="Lato"/>
              </a:rPr>
              <a:t> </a:t>
            </a:r>
            <a:r>
              <a:rPr lang="en-US" b="0" i="0" u="none" strike="noStrike" cap="none" dirty="0" err="1">
                <a:solidFill>
                  <a:srgbClr val="475569"/>
                </a:solidFill>
                <a:ea typeface="Lato"/>
                <a:cs typeface="Lato"/>
                <a:sym typeface="Lato"/>
              </a:rPr>
              <a:t>서버가</a:t>
            </a:r>
            <a:r>
              <a:rPr lang="en-US" b="0" i="0" u="none" strike="noStrike" cap="none" dirty="0">
                <a:solidFill>
                  <a:srgbClr val="475569"/>
                </a:solidFill>
                <a:ea typeface="Lato"/>
                <a:cs typeface="Lato"/>
                <a:sym typeface="Lato"/>
              </a:rPr>
              <a:t> </a:t>
            </a:r>
            <a:r>
              <a:rPr lang="en-US" b="0" i="0" u="none" strike="noStrike" cap="none" dirty="0" err="1">
                <a:solidFill>
                  <a:srgbClr val="475569"/>
                </a:solidFill>
                <a:ea typeface="Lato"/>
                <a:cs typeface="Lato"/>
                <a:sym typeface="Lato"/>
              </a:rPr>
              <a:t>다운되면</a:t>
            </a:r>
            <a:r>
              <a:rPr lang="en-US" b="0" i="0" u="none" strike="noStrike" cap="none" dirty="0">
                <a:solidFill>
                  <a:srgbClr val="475569"/>
                </a:solidFill>
                <a:ea typeface="Lato"/>
                <a:cs typeface="Lato"/>
                <a:sym typeface="Lato"/>
              </a:rPr>
              <a:t> web1, web2 </a:t>
            </a:r>
            <a:r>
              <a:rPr lang="en-US" b="0" i="0" u="none" strike="noStrike" cap="none" dirty="0" err="1">
                <a:solidFill>
                  <a:srgbClr val="475569"/>
                </a:solidFill>
                <a:ea typeface="Lato"/>
                <a:cs typeface="Lato"/>
                <a:sym typeface="Lato"/>
              </a:rPr>
              <a:t>모두</a:t>
            </a:r>
            <a:r>
              <a:rPr lang="en-US" b="0" i="0" u="none" strike="noStrike" cap="none" dirty="0">
                <a:solidFill>
                  <a:srgbClr val="475569"/>
                </a:solidFill>
                <a:ea typeface="Lato"/>
                <a:cs typeface="Lato"/>
                <a:sym typeface="Lato"/>
              </a:rPr>
              <a:t> </a:t>
            </a:r>
            <a:r>
              <a:rPr lang="en-US" b="0" i="0" u="none" strike="noStrike" cap="none" dirty="0" err="1">
                <a:solidFill>
                  <a:srgbClr val="475569"/>
                </a:solidFill>
                <a:ea typeface="Lato"/>
                <a:cs typeface="Lato"/>
                <a:sym typeface="Lato"/>
              </a:rPr>
              <a:t>파일에</a:t>
            </a:r>
            <a:r>
              <a:rPr lang="en-US" b="0" i="0" u="none" strike="noStrike" cap="none" dirty="0">
                <a:solidFill>
                  <a:srgbClr val="475569"/>
                </a:solidFill>
                <a:ea typeface="Lato"/>
                <a:cs typeface="Lato"/>
                <a:sym typeface="Lato"/>
              </a:rPr>
              <a:t> </a:t>
            </a:r>
            <a:r>
              <a:rPr lang="en-US" b="0" i="0" u="none" strike="noStrike" cap="none" dirty="0" err="1">
                <a:solidFill>
                  <a:srgbClr val="475569"/>
                </a:solidFill>
                <a:ea typeface="Lato"/>
                <a:cs typeface="Lato"/>
                <a:sym typeface="Lato"/>
              </a:rPr>
              <a:t>접근할</a:t>
            </a:r>
            <a:r>
              <a:rPr lang="en-US" b="0" i="0" u="none" strike="noStrike" cap="none" dirty="0">
                <a:solidFill>
                  <a:srgbClr val="475569"/>
                </a:solidFill>
                <a:ea typeface="Lato"/>
                <a:cs typeface="Lato"/>
                <a:sym typeface="Lato"/>
              </a:rPr>
              <a:t> 수 </a:t>
            </a:r>
            <a:r>
              <a:rPr lang="en-US" b="0" i="0" u="none" strike="noStrike" cap="none" dirty="0" err="1">
                <a:solidFill>
                  <a:srgbClr val="475569"/>
                </a:solidFill>
                <a:ea typeface="Lato"/>
                <a:cs typeface="Lato"/>
                <a:sym typeface="Lato"/>
              </a:rPr>
              <a:t>없어</a:t>
            </a:r>
            <a:r>
              <a:rPr lang="en-US" b="0" i="0" u="none" strike="noStrike" cap="none" dirty="0">
                <a:solidFill>
                  <a:srgbClr val="475569"/>
                </a:solidFill>
                <a:ea typeface="Lato"/>
                <a:cs typeface="Lato"/>
                <a:sym typeface="Lato"/>
              </a:rPr>
              <a:t> </a:t>
            </a:r>
            <a:r>
              <a:rPr lang="en-US" b="0" i="0" u="none" strike="noStrike" cap="none" dirty="0" err="1">
                <a:solidFill>
                  <a:srgbClr val="475569"/>
                </a:solidFill>
                <a:ea typeface="Lato"/>
                <a:cs typeface="Lato"/>
                <a:sym typeface="Lato"/>
              </a:rPr>
              <a:t>서비스가</a:t>
            </a:r>
            <a:r>
              <a:rPr lang="en-US" b="0" i="0" u="none" strike="noStrike" cap="none" dirty="0">
                <a:solidFill>
                  <a:srgbClr val="475569"/>
                </a:solidFill>
                <a:ea typeface="Lato"/>
                <a:cs typeface="Lato"/>
                <a:sym typeface="Lato"/>
              </a:rPr>
              <a:t> </a:t>
            </a:r>
            <a:r>
              <a:rPr lang="ko-KR" altLang="en-US" dirty="0">
                <a:solidFill>
                  <a:srgbClr val="475569"/>
                </a:solidFill>
                <a:ea typeface="Lato"/>
                <a:cs typeface="Lato"/>
                <a:sym typeface="Lato"/>
              </a:rPr>
              <a:t>중단됨</a:t>
            </a:r>
            <a:endParaRPr lang="en-US" dirty="0">
              <a:solidFill>
                <a:srgbClr val="475569"/>
              </a:solidFill>
              <a:ea typeface="Lato"/>
              <a:cs typeface="Lato"/>
            </a:endParaRPr>
          </a:p>
        </p:txBody>
      </p:sp>
      <p:sp>
        <p:nvSpPr>
          <p:cNvPr id="185" name="Google Shape;185;p18"/>
          <p:cNvSpPr txBox="1"/>
          <p:nvPr/>
        </p:nvSpPr>
        <p:spPr>
          <a:xfrm>
            <a:off x="684296" y="5834323"/>
            <a:ext cx="9525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75" b="0" i="0" u="none" strike="noStrike" cap="non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•</a:t>
            </a:r>
            <a:endParaRPr/>
          </a:p>
        </p:txBody>
      </p:sp>
      <p:sp>
        <p:nvSpPr>
          <p:cNvPr id="186" name="Google Shape;186;p18"/>
          <p:cNvSpPr txBox="1"/>
          <p:nvPr/>
        </p:nvSpPr>
        <p:spPr>
          <a:xfrm>
            <a:off x="779546" y="5785144"/>
            <a:ext cx="5048250" cy="3016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25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i="0" u="none" strike="noStrike" cap="none" dirty="0">
                <a:solidFill>
                  <a:srgbClr val="475569"/>
                </a:solidFill>
                <a:ea typeface="Lato"/>
                <a:cs typeface="Lato"/>
                <a:sym typeface="Lato"/>
              </a:rPr>
              <a:t>DB </a:t>
            </a:r>
            <a:r>
              <a:rPr lang="ko-KR" altLang="en-US" b="1" dirty="0">
                <a:solidFill>
                  <a:srgbClr val="475569"/>
                </a:solidFill>
                <a:ea typeface="Lato"/>
                <a:cs typeface="Lato"/>
                <a:sym typeface="Lato"/>
              </a:rPr>
              <a:t>의존성</a:t>
            </a:r>
            <a:r>
              <a:rPr lang="en-US" b="1" i="0" u="none" strike="noStrike" cap="none" dirty="0">
                <a:solidFill>
                  <a:srgbClr val="475569"/>
                </a:solidFill>
                <a:ea typeface="Lato"/>
                <a:cs typeface="Lato"/>
                <a:sym typeface="Lato"/>
              </a:rPr>
              <a:t>:</a:t>
            </a:r>
            <a:r>
              <a:rPr lang="en-US" b="0" i="0" u="none" strike="noStrike" cap="none" dirty="0">
                <a:solidFill>
                  <a:srgbClr val="475569"/>
                </a:solidFill>
                <a:ea typeface="Lato"/>
                <a:cs typeface="Lato"/>
                <a:sym typeface="Lato"/>
              </a:rPr>
              <a:t> </a:t>
            </a:r>
            <a:r>
              <a:rPr lang="en-US" dirty="0" err="1">
                <a:solidFill>
                  <a:srgbClr val="475569"/>
                </a:solidFill>
                <a:ea typeface="Lato"/>
                <a:cs typeface="Lato"/>
                <a:sym typeface="Lato"/>
              </a:rPr>
              <a:t>db</a:t>
            </a:r>
            <a:r>
              <a:rPr lang="en-US" b="0" i="0" u="none" strike="noStrike" cap="none" dirty="0">
                <a:solidFill>
                  <a:srgbClr val="475569"/>
                </a:solidFill>
                <a:ea typeface="Lato"/>
                <a:cs typeface="Lato"/>
                <a:sym typeface="Lato"/>
              </a:rPr>
              <a:t> </a:t>
            </a:r>
            <a:r>
              <a:rPr lang="en-US" b="0" i="0" u="none" strike="noStrike" cap="none" dirty="0" err="1">
                <a:solidFill>
                  <a:srgbClr val="475569"/>
                </a:solidFill>
                <a:ea typeface="Lato"/>
                <a:cs typeface="Lato"/>
                <a:sym typeface="Lato"/>
              </a:rPr>
              <a:t>서버는</a:t>
            </a:r>
            <a:r>
              <a:rPr lang="en-US" b="0" i="0" u="none" strike="noStrike" cap="none" dirty="0">
                <a:solidFill>
                  <a:srgbClr val="475569"/>
                </a:solidFill>
                <a:ea typeface="Lato"/>
                <a:cs typeface="Lato"/>
                <a:sym typeface="Lato"/>
              </a:rPr>
              <a:t> </a:t>
            </a:r>
            <a:r>
              <a:rPr lang="en-US" b="0" i="0" u="none" strike="noStrike" cap="none" dirty="0" err="1">
                <a:solidFill>
                  <a:srgbClr val="475569"/>
                </a:solidFill>
                <a:ea typeface="Lato"/>
                <a:cs typeface="Lato"/>
                <a:sym typeface="Lato"/>
              </a:rPr>
              <a:t>여전히</a:t>
            </a:r>
            <a:r>
              <a:rPr lang="en-US" b="0" i="0" u="none" strike="noStrike" cap="none" dirty="0">
                <a:solidFill>
                  <a:srgbClr val="475569"/>
                </a:solidFill>
                <a:ea typeface="Lato"/>
                <a:cs typeface="Lato"/>
                <a:sym typeface="Lato"/>
              </a:rPr>
              <a:t> </a:t>
            </a:r>
            <a:r>
              <a:rPr lang="en-US" b="0" i="0" u="none" strike="noStrike" cap="none" dirty="0" err="1">
                <a:solidFill>
                  <a:srgbClr val="475569"/>
                </a:solidFill>
                <a:ea typeface="Lato"/>
                <a:cs typeface="Lato"/>
                <a:sym typeface="Lato"/>
              </a:rPr>
              <a:t>단일</a:t>
            </a:r>
            <a:r>
              <a:rPr lang="en-US" b="0" i="0" u="none" strike="noStrike" cap="none" dirty="0">
                <a:solidFill>
                  <a:srgbClr val="475569"/>
                </a:solidFill>
                <a:ea typeface="Lato"/>
                <a:cs typeface="Lato"/>
                <a:sym typeface="Lato"/>
              </a:rPr>
              <a:t> </a:t>
            </a:r>
            <a:r>
              <a:rPr lang="ko-KR" altLang="en-US" dirty="0" err="1">
                <a:solidFill>
                  <a:srgbClr val="475569"/>
                </a:solidFill>
                <a:ea typeface="Lato"/>
                <a:cs typeface="Lato"/>
                <a:sym typeface="Lato"/>
              </a:rPr>
              <a:t>장애점임</a:t>
            </a:r>
            <a:endParaRPr lang="en-US" dirty="0" err="1">
              <a:solidFill>
                <a:srgbClr val="475569"/>
              </a:solidFill>
              <a:ea typeface="Lato"/>
              <a:cs typeface="Lato"/>
            </a:endParaRPr>
          </a:p>
        </p:txBody>
      </p:sp>
      <p:sp>
        <p:nvSpPr>
          <p:cNvPr id="3" name="Google Shape;108;p15">
            <a:extLst>
              <a:ext uri="{FF2B5EF4-FFF2-40B4-BE49-F238E27FC236}">
                <a16:creationId xmlns:a16="http://schemas.microsoft.com/office/drawing/2014/main" id="{12F6DBF8-6BB9-D8AB-2C8F-2BB017F6F15D}"/>
              </a:ext>
            </a:extLst>
          </p:cNvPr>
          <p:cNvSpPr txBox="1"/>
          <p:nvPr/>
        </p:nvSpPr>
        <p:spPr>
          <a:xfrm>
            <a:off x="571500" y="533400"/>
            <a:ext cx="1160145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r>
              <a:rPr lang="ko-KR" altLang="en-US" sz="3000" b="1" dirty="0">
                <a:solidFill>
                  <a:srgbClr val="1E293B"/>
                </a:solidFill>
                <a:latin typeface="Poppins"/>
                <a:ea typeface="Poppins"/>
                <a:cs typeface="Poppins"/>
                <a:sym typeface="Poppins"/>
              </a:rPr>
              <a:t>4</a:t>
            </a:r>
            <a:r>
              <a:rPr lang="ko-KR" altLang="en-US" sz="3000" b="1" i="0" u="none" strike="noStrike" cap="none" dirty="0">
                <a:solidFill>
                  <a:srgbClr val="1E293B"/>
                </a:solidFill>
                <a:latin typeface="Poppins"/>
                <a:ea typeface="Poppins"/>
                <a:cs typeface="Poppins"/>
                <a:sym typeface="Poppins"/>
              </a:rPr>
              <a:t>.</a:t>
            </a:r>
            <a:r>
              <a:rPr lang="ko-KR" altLang="en-US" sz="3000" b="1" dirty="0">
                <a:solidFill>
                  <a:srgbClr val="1E293B"/>
                </a:solidFill>
                <a:latin typeface="Poppins"/>
                <a:ea typeface="Poppins"/>
                <a:cs typeface="Poppins"/>
                <a:sym typeface="Poppins"/>
              </a:rPr>
              <a:t> 스토리지 공유 (NFS)</a:t>
            </a:r>
            <a:endParaRPr lang="ko-KR" altLang="en-US" sz="3000" b="1" dirty="0">
              <a:solidFill>
                <a:srgbClr val="1E293B"/>
              </a:solidFill>
              <a:latin typeface="Poppins"/>
              <a:cs typeface="Poppins"/>
            </a:endParaRPr>
          </a:p>
        </p:txBody>
      </p:sp>
      <p:sp>
        <p:nvSpPr>
          <p:cNvPr id="5" name="Google Shape;109;p15">
            <a:extLst>
              <a:ext uri="{FF2B5EF4-FFF2-40B4-BE49-F238E27FC236}">
                <a16:creationId xmlns:a16="http://schemas.microsoft.com/office/drawing/2014/main" id="{535FAD1E-E383-DB3A-5763-DBC85993531F}"/>
              </a:ext>
            </a:extLst>
          </p:cNvPr>
          <p:cNvSpPr/>
          <p:nvPr/>
        </p:nvSpPr>
        <p:spPr>
          <a:xfrm>
            <a:off x="581526" y="1117433"/>
            <a:ext cx="11049000" cy="28575"/>
          </a:xfrm>
          <a:prstGeom prst="rect">
            <a:avLst/>
          </a:prstGeom>
          <a:solidFill>
            <a:srgbClr val="4F46E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59D872F-886F-0172-99E4-7CAE99D695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5813" y="2135604"/>
            <a:ext cx="5058536" cy="3288633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AFC"/>
        </a:solidFill>
        <a:effectLst/>
      </p:bgPr>
    </p:bg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9"/>
          <p:cNvSpPr txBox="1"/>
          <p:nvPr/>
        </p:nvSpPr>
        <p:spPr>
          <a:xfrm>
            <a:off x="571500" y="1566118"/>
            <a:ext cx="5550693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err="1">
                <a:solidFill>
                  <a:srgbClr val="0070C0"/>
                </a:solidFill>
                <a:latin typeface="Poppins"/>
                <a:ea typeface="Poppins"/>
                <a:cs typeface="Poppins"/>
                <a:sym typeface="Poppins"/>
              </a:rPr>
              <a:t>목표</a:t>
            </a:r>
            <a:endParaRPr lang="en-US" err="1">
              <a:solidFill>
                <a:srgbClr val="0070C0"/>
              </a:solidFill>
            </a:endParaRPr>
          </a:p>
        </p:txBody>
      </p:sp>
      <p:sp>
        <p:nvSpPr>
          <p:cNvPr id="198" name="Google Shape;198;p19"/>
          <p:cNvSpPr txBox="1"/>
          <p:nvPr/>
        </p:nvSpPr>
        <p:spPr>
          <a:xfrm>
            <a:off x="812133" y="1930575"/>
            <a:ext cx="579771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i="0" u="none" strike="noStrike" cap="none" dirty="0" err="1">
                <a:solidFill>
                  <a:schemeClr val="tx1">
                    <a:lumMod val="65000"/>
                    <a:lumOff val="35000"/>
                  </a:schemeClr>
                </a:solidFill>
                <a:ea typeface="Lato"/>
                <a:cs typeface="Lato"/>
                <a:sym typeface="Lato"/>
              </a:rPr>
              <a:t>데이터베이스</a:t>
            </a:r>
            <a:r>
              <a:rPr lang="en-US" b="1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ea typeface="Lato"/>
                <a:cs typeface="Lato"/>
                <a:sym typeface="Lato"/>
              </a:rPr>
              <a:t> </a:t>
            </a:r>
            <a:r>
              <a:rPr lang="en-US" b="1" i="0" u="none" strike="noStrike" cap="none" dirty="0" err="1">
                <a:solidFill>
                  <a:schemeClr val="tx1">
                    <a:lumMod val="65000"/>
                    <a:lumOff val="35000"/>
                  </a:schemeClr>
                </a:solidFill>
                <a:ea typeface="Lato"/>
                <a:cs typeface="Lato"/>
                <a:sym typeface="Lato"/>
              </a:rPr>
              <a:t>스토리지의</a:t>
            </a:r>
            <a:r>
              <a:rPr lang="en-US" b="1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ea typeface="Lato"/>
                <a:cs typeface="Lato"/>
                <a:sym typeface="Lato"/>
              </a:rPr>
              <a:t> </a:t>
            </a:r>
            <a:r>
              <a:rPr lang="en-US" b="1" i="0" u="none" strike="noStrike" cap="none" dirty="0" err="1">
                <a:solidFill>
                  <a:schemeClr val="tx1">
                    <a:lumMod val="65000"/>
                    <a:lumOff val="35000"/>
                  </a:schemeClr>
                </a:solidFill>
                <a:ea typeface="Lato"/>
                <a:cs typeface="Lato"/>
                <a:sym typeface="Lato"/>
              </a:rPr>
              <a:t>성능을</a:t>
            </a:r>
            <a:r>
              <a:rPr lang="en-US" b="1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ea typeface="Lato"/>
                <a:cs typeface="Lato"/>
                <a:sym typeface="Lato"/>
              </a:rPr>
              <a:t> </a:t>
            </a:r>
            <a:r>
              <a:rPr lang="en-US" b="1" i="0" u="none" strike="noStrike" cap="none" dirty="0" err="1">
                <a:solidFill>
                  <a:schemeClr val="tx1">
                    <a:lumMod val="65000"/>
                    <a:lumOff val="35000"/>
                  </a:schemeClr>
                </a:solidFill>
                <a:ea typeface="Lato"/>
                <a:cs typeface="Lato"/>
                <a:sym typeface="Lato"/>
              </a:rPr>
              <a:t>높이고</a:t>
            </a:r>
            <a:r>
              <a:rPr lang="en-US" b="1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ea typeface="Lato"/>
                <a:cs typeface="Lato"/>
                <a:sym typeface="Lato"/>
              </a:rPr>
              <a:t>(iSCSI), DB </a:t>
            </a:r>
            <a:r>
              <a:rPr lang="en-US" b="1" i="0" u="none" strike="noStrike" cap="none" dirty="0" err="1">
                <a:solidFill>
                  <a:schemeClr val="tx1">
                    <a:lumMod val="65000"/>
                    <a:lumOff val="35000"/>
                  </a:schemeClr>
                </a:solidFill>
                <a:ea typeface="Lato"/>
                <a:cs typeface="Lato"/>
                <a:sym typeface="Lato"/>
              </a:rPr>
              <a:t>서버</a:t>
            </a:r>
            <a:r>
              <a:rPr lang="en-US" b="1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ea typeface="Lato"/>
                <a:cs typeface="Lato"/>
                <a:sym typeface="Lato"/>
              </a:rPr>
              <a:t> </a:t>
            </a:r>
            <a:r>
              <a:rPr lang="ko-KR" altLang="en-US" b="1" dirty="0">
                <a:solidFill>
                  <a:schemeClr val="tx1">
                    <a:lumMod val="65000"/>
                    <a:lumOff val="35000"/>
                  </a:schemeClr>
                </a:solidFill>
                <a:ea typeface="Lato"/>
                <a:cs typeface="Lato"/>
                <a:sym typeface="Lato"/>
              </a:rPr>
              <a:t>이중화를</a:t>
            </a:r>
            <a:r>
              <a:rPr lang="en-US" b="1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ea typeface="Lato"/>
                <a:cs typeface="Lato"/>
                <a:sym typeface="Lato"/>
              </a:rPr>
              <a:t> </a:t>
            </a:r>
            <a:r>
              <a:rPr lang="en-US" b="1" i="0" u="none" strike="noStrike" cap="none" dirty="0" err="1">
                <a:solidFill>
                  <a:schemeClr val="tx1">
                    <a:lumMod val="65000"/>
                    <a:lumOff val="35000"/>
                  </a:schemeClr>
                </a:solidFill>
                <a:ea typeface="Lato"/>
                <a:cs typeface="Lato"/>
                <a:sym typeface="Lato"/>
              </a:rPr>
              <a:t>통해</a:t>
            </a:r>
            <a:r>
              <a:rPr lang="en-US" b="1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ea typeface="Lato"/>
                <a:cs typeface="Lato"/>
                <a:sym typeface="Lato"/>
              </a:rPr>
              <a:t> </a:t>
            </a:r>
            <a:r>
              <a:rPr lang="en-US" b="1" i="0" u="none" strike="noStrike" cap="none" dirty="0" err="1">
                <a:solidFill>
                  <a:schemeClr val="tx1">
                    <a:lumMod val="65000"/>
                    <a:lumOff val="35000"/>
                  </a:schemeClr>
                </a:solidFill>
                <a:ea typeface="Lato"/>
                <a:cs typeface="Lato"/>
                <a:sym typeface="Lato"/>
              </a:rPr>
              <a:t>단일</a:t>
            </a:r>
            <a:r>
              <a:rPr lang="en-US" b="1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ea typeface="Lato"/>
                <a:cs typeface="Lato"/>
                <a:sym typeface="Lato"/>
              </a:rPr>
              <a:t> </a:t>
            </a:r>
            <a:r>
              <a:rPr lang="en-US" b="1" i="0" u="none" strike="noStrike" cap="none" dirty="0" err="1">
                <a:solidFill>
                  <a:schemeClr val="tx1">
                    <a:lumMod val="65000"/>
                    <a:lumOff val="35000"/>
                  </a:schemeClr>
                </a:solidFill>
                <a:ea typeface="Lato"/>
                <a:cs typeface="Lato"/>
                <a:sym typeface="Lato"/>
              </a:rPr>
              <a:t>장애점을</a:t>
            </a:r>
            <a:r>
              <a:rPr lang="en-US" b="1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ea typeface="Lato"/>
                <a:cs typeface="Lato"/>
                <a:sym typeface="Lato"/>
              </a:rPr>
              <a:t> </a:t>
            </a:r>
            <a:r>
              <a:rPr lang="ko-KR" altLang="en-US" b="1" dirty="0">
                <a:solidFill>
                  <a:schemeClr val="tx1">
                    <a:lumMod val="65000"/>
                    <a:lumOff val="35000"/>
                  </a:schemeClr>
                </a:solidFill>
                <a:ea typeface="Lato"/>
                <a:cs typeface="Lato"/>
                <a:sym typeface="Lato"/>
              </a:rPr>
              <a:t>제거</a:t>
            </a:r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  <a:ea typeface="Lato"/>
              <a:cs typeface="Lato"/>
            </a:endParaRPr>
          </a:p>
        </p:txBody>
      </p:sp>
      <p:sp>
        <p:nvSpPr>
          <p:cNvPr id="199" name="Google Shape;199;p19"/>
          <p:cNvSpPr txBox="1"/>
          <p:nvPr/>
        </p:nvSpPr>
        <p:spPr>
          <a:xfrm>
            <a:off x="571500" y="2756743"/>
            <a:ext cx="5550693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err="1">
                <a:solidFill>
                  <a:srgbClr val="0070C0"/>
                </a:solidFill>
                <a:latin typeface="Poppins"/>
                <a:ea typeface="Poppins"/>
                <a:cs typeface="Poppins"/>
                <a:sym typeface="Poppins"/>
              </a:rPr>
              <a:t>변경</a:t>
            </a:r>
            <a:r>
              <a:rPr lang="en-US" sz="1800" b="1" i="0" u="none" strike="noStrike" cap="none" dirty="0">
                <a:solidFill>
                  <a:srgbClr val="0070C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800" b="1" i="0" u="none" strike="noStrike" cap="none" err="1">
                <a:solidFill>
                  <a:srgbClr val="0070C0"/>
                </a:solidFill>
                <a:latin typeface="Poppins"/>
                <a:ea typeface="Poppins"/>
                <a:cs typeface="Poppins"/>
                <a:sym typeface="Poppins"/>
              </a:rPr>
              <a:t>사항</a:t>
            </a:r>
            <a:endParaRPr lang="en-US" err="1">
              <a:solidFill>
                <a:srgbClr val="0070C0"/>
              </a:solidFill>
            </a:endParaRPr>
          </a:p>
        </p:txBody>
      </p:sp>
      <p:sp>
        <p:nvSpPr>
          <p:cNvPr id="200" name="Google Shape;200;p19"/>
          <p:cNvSpPr txBox="1"/>
          <p:nvPr/>
        </p:nvSpPr>
        <p:spPr>
          <a:xfrm>
            <a:off x="571500" y="4198739"/>
            <a:ext cx="5550693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 err="1">
                <a:solidFill>
                  <a:srgbClr val="0070C0"/>
                </a:solidFill>
                <a:latin typeface="Poppins"/>
                <a:ea typeface="Poppins"/>
                <a:cs typeface="Poppins"/>
                <a:sym typeface="Poppins"/>
              </a:rPr>
              <a:t>온프레미스</a:t>
            </a:r>
            <a:r>
              <a:rPr lang="en-US" sz="1800" b="1" i="0" u="none" strike="noStrike" cap="none" dirty="0">
                <a:solidFill>
                  <a:srgbClr val="0070C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800" b="1" i="0" u="none" strike="noStrike" cap="none" dirty="0" err="1">
                <a:solidFill>
                  <a:srgbClr val="0070C0"/>
                </a:solidFill>
                <a:latin typeface="Poppins"/>
                <a:ea typeface="Poppins"/>
                <a:cs typeface="Poppins"/>
                <a:sym typeface="Poppins"/>
              </a:rPr>
              <a:t>최종</a:t>
            </a:r>
            <a:r>
              <a:rPr lang="en-US" sz="1800" b="1" i="0" u="none" strike="noStrike" cap="none" dirty="0">
                <a:solidFill>
                  <a:srgbClr val="0070C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800" b="1" i="0" u="none" strike="noStrike" cap="none" dirty="0" err="1">
                <a:solidFill>
                  <a:srgbClr val="0070C0"/>
                </a:solidFill>
                <a:latin typeface="Poppins"/>
                <a:ea typeface="Poppins"/>
                <a:cs typeface="Poppins"/>
                <a:sym typeface="Poppins"/>
              </a:rPr>
              <a:t>아키텍처의</a:t>
            </a:r>
            <a:r>
              <a:rPr lang="en-US" sz="1800" b="1" i="0" u="none" strike="noStrike" cap="none" dirty="0">
                <a:solidFill>
                  <a:srgbClr val="0070C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800" b="1" i="0" u="none" strike="noStrike" cap="none" dirty="0" err="1">
                <a:solidFill>
                  <a:srgbClr val="0070C0"/>
                </a:solidFill>
                <a:latin typeface="Poppins"/>
                <a:ea typeface="Poppins"/>
                <a:cs typeface="Poppins"/>
                <a:sym typeface="Poppins"/>
              </a:rPr>
              <a:t>명확한</a:t>
            </a:r>
            <a:r>
              <a:rPr lang="en-US" sz="1800" b="1" i="0" u="none" strike="noStrike" cap="none" dirty="0">
                <a:solidFill>
                  <a:srgbClr val="0070C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800" b="1" i="0" u="none" strike="noStrike" cap="none" dirty="0" err="1">
                <a:solidFill>
                  <a:srgbClr val="0070C0"/>
                </a:solidFill>
                <a:latin typeface="Poppins"/>
                <a:ea typeface="Poppins"/>
                <a:cs typeface="Poppins"/>
                <a:sym typeface="Poppins"/>
              </a:rPr>
              <a:t>한계</a:t>
            </a:r>
            <a:endParaRPr lang="en-US">
              <a:solidFill>
                <a:srgbClr val="0070C0"/>
              </a:solidFill>
            </a:endParaRPr>
          </a:p>
        </p:txBody>
      </p:sp>
      <p:sp>
        <p:nvSpPr>
          <p:cNvPr id="202" name="Google Shape;202;p19"/>
          <p:cNvSpPr txBox="1"/>
          <p:nvPr/>
        </p:nvSpPr>
        <p:spPr>
          <a:xfrm>
            <a:off x="714375" y="3171882"/>
            <a:ext cx="9525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75" b="0" i="0" u="none" strike="noStrike" cap="non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•</a:t>
            </a:r>
            <a:endParaRPr/>
          </a:p>
        </p:txBody>
      </p:sp>
      <p:sp>
        <p:nvSpPr>
          <p:cNvPr id="203" name="Google Shape;203;p19"/>
          <p:cNvSpPr txBox="1"/>
          <p:nvPr/>
        </p:nvSpPr>
        <p:spPr>
          <a:xfrm>
            <a:off x="809625" y="3122703"/>
            <a:ext cx="5048250" cy="3016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25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i="0" u="none" strike="noStrike" cap="none" dirty="0" err="1">
                <a:solidFill>
                  <a:srgbClr val="475569"/>
                </a:solidFill>
                <a:ea typeface="Lato"/>
                <a:cs typeface="Lato"/>
                <a:sym typeface="Lato"/>
              </a:rPr>
              <a:t>iscsi</a:t>
            </a:r>
            <a:r>
              <a:rPr lang="en-US" b="1" i="0" u="none" strike="noStrike" cap="none" dirty="0">
                <a:solidFill>
                  <a:srgbClr val="475569"/>
                </a:solidFill>
                <a:ea typeface="Lato"/>
                <a:cs typeface="Lato"/>
                <a:sym typeface="Lato"/>
              </a:rPr>
              <a:t> </a:t>
            </a:r>
            <a:r>
              <a:rPr lang="en-US" b="1" i="0" u="none" strike="noStrike" cap="none" dirty="0" err="1">
                <a:solidFill>
                  <a:srgbClr val="475569"/>
                </a:solidFill>
                <a:ea typeface="Lato"/>
                <a:cs typeface="Lato"/>
                <a:sym typeface="Lato"/>
              </a:rPr>
              <a:t>서버</a:t>
            </a:r>
            <a:r>
              <a:rPr lang="en-US" b="1" i="0" u="none" strike="noStrike" cap="none" dirty="0">
                <a:solidFill>
                  <a:srgbClr val="475569"/>
                </a:solidFill>
                <a:ea typeface="Lato"/>
                <a:cs typeface="Lato"/>
                <a:sym typeface="Lato"/>
              </a:rPr>
              <a:t>:</a:t>
            </a:r>
            <a:r>
              <a:rPr lang="en-US" b="0" i="0" u="none" strike="noStrike" cap="none" dirty="0">
                <a:solidFill>
                  <a:srgbClr val="475569"/>
                </a:solidFill>
                <a:ea typeface="Lato"/>
                <a:cs typeface="Lato"/>
                <a:sym typeface="Lato"/>
              </a:rPr>
              <a:t> DB </a:t>
            </a:r>
            <a:r>
              <a:rPr lang="en-US" b="0" i="0" u="none" strike="noStrike" cap="none" dirty="0" err="1">
                <a:solidFill>
                  <a:srgbClr val="475569"/>
                </a:solidFill>
                <a:ea typeface="Lato"/>
                <a:cs typeface="Lato"/>
                <a:sym typeface="Lato"/>
              </a:rPr>
              <a:t>서버가</a:t>
            </a:r>
            <a:r>
              <a:rPr lang="en-US" b="0" i="0" u="none" strike="noStrike" cap="none" dirty="0">
                <a:solidFill>
                  <a:srgbClr val="475569"/>
                </a:solidFill>
                <a:ea typeface="Lato"/>
                <a:cs typeface="Lato"/>
                <a:sym typeface="Lato"/>
              </a:rPr>
              <a:t> </a:t>
            </a:r>
            <a:r>
              <a:rPr lang="en-US" b="0" i="0" u="none" strike="noStrike" cap="none" dirty="0" err="1">
                <a:solidFill>
                  <a:srgbClr val="475569"/>
                </a:solidFill>
                <a:ea typeface="Lato"/>
                <a:cs typeface="Lato"/>
                <a:sym typeface="Lato"/>
              </a:rPr>
              <a:t>마운트할</a:t>
            </a:r>
            <a:r>
              <a:rPr lang="en-US" b="0" i="0" u="none" strike="noStrike" cap="none" dirty="0">
                <a:solidFill>
                  <a:srgbClr val="475569"/>
                </a:solidFill>
                <a:ea typeface="Lato"/>
                <a:cs typeface="Lato"/>
                <a:sym typeface="Lato"/>
              </a:rPr>
              <a:t> </a:t>
            </a:r>
            <a:r>
              <a:rPr lang="en-US" b="0" i="0" u="none" strike="noStrike" cap="none" dirty="0" err="1">
                <a:solidFill>
                  <a:srgbClr val="475569"/>
                </a:solidFill>
                <a:ea typeface="Lato"/>
                <a:cs typeface="Lato"/>
                <a:sym typeface="Lato"/>
              </a:rPr>
              <a:t>고성능</a:t>
            </a:r>
            <a:r>
              <a:rPr lang="en-US" b="0" i="0" u="none" strike="noStrike" cap="none" dirty="0">
                <a:solidFill>
                  <a:srgbClr val="475569"/>
                </a:solidFill>
                <a:ea typeface="Lato"/>
                <a:cs typeface="Lato"/>
                <a:sym typeface="Lato"/>
              </a:rPr>
              <a:t> </a:t>
            </a:r>
            <a:r>
              <a:rPr lang="en-US" b="0" i="0" u="none" strike="noStrike" cap="none" dirty="0" err="1">
                <a:solidFill>
                  <a:srgbClr val="475569"/>
                </a:solidFill>
                <a:ea typeface="Lato"/>
                <a:cs typeface="Lato"/>
                <a:sym typeface="Lato"/>
              </a:rPr>
              <a:t>블록</a:t>
            </a:r>
            <a:r>
              <a:rPr lang="en-US" b="0" i="0" u="none" strike="noStrike" cap="none" dirty="0">
                <a:solidFill>
                  <a:srgbClr val="475569"/>
                </a:solidFill>
                <a:ea typeface="Lato"/>
                <a:cs typeface="Lato"/>
                <a:sym typeface="Lato"/>
              </a:rPr>
              <a:t> </a:t>
            </a:r>
            <a:r>
              <a:rPr lang="en-US" b="0" i="0" u="none" strike="noStrike" cap="none" dirty="0" err="1">
                <a:solidFill>
                  <a:srgbClr val="475569"/>
                </a:solidFill>
                <a:ea typeface="Lato"/>
                <a:cs typeface="Lato"/>
                <a:sym typeface="Lato"/>
              </a:rPr>
              <a:t>스토리지</a:t>
            </a:r>
            <a:r>
              <a:rPr lang="en-US" b="0" i="0" u="none" strike="noStrike" cap="none" dirty="0">
                <a:solidFill>
                  <a:srgbClr val="475569"/>
                </a:solidFill>
                <a:ea typeface="Lato"/>
                <a:cs typeface="Lato"/>
                <a:sym typeface="Lato"/>
              </a:rPr>
              <a:t> </a:t>
            </a:r>
            <a:r>
              <a:rPr lang="en-US" b="0" i="0" u="none" strike="noStrike" cap="none" dirty="0" err="1">
                <a:solidFill>
                  <a:srgbClr val="475569"/>
                </a:solidFill>
                <a:ea typeface="Lato"/>
                <a:cs typeface="Lato"/>
                <a:sym typeface="Lato"/>
              </a:rPr>
              <a:t>제공</a:t>
            </a:r>
            <a:endParaRPr lang="en-US" dirty="0" err="1">
              <a:solidFill>
                <a:srgbClr val="475569"/>
              </a:solidFill>
              <a:ea typeface="Lato"/>
              <a:cs typeface="Lato"/>
            </a:endParaRPr>
          </a:p>
        </p:txBody>
      </p:sp>
      <p:sp>
        <p:nvSpPr>
          <p:cNvPr id="204" name="Google Shape;204;p19"/>
          <p:cNvSpPr txBox="1"/>
          <p:nvPr/>
        </p:nvSpPr>
        <p:spPr>
          <a:xfrm>
            <a:off x="714375" y="3493798"/>
            <a:ext cx="9525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75" b="0" i="0" u="none" strike="noStrike" cap="non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•</a:t>
            </a:r>
            <a:endParaRPr/>
          </a:p>
        </p:txBody>
      </p:sp>
      <p:sp>
        <p:nvSpPr>
          <p:cNvPr id="205" name="Google Shape;205;p19"/>
          <p:cNvSpPr txBox="1"/>
          <p:nvPr/>
        </p:nvSpPr>
        <p:spPr>
          <a:xfrm>
            <a:off x="809625" y="3444618"/>
            <a:ext cx="5048250" cy="3016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25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i="0" u="none" strike="noStrike" cap="none" dirty="0">
                <a:solidFill>
                  <a:srgbClr val="475569"/>
                </a:solidFill>
                <a:ea typeface="Lato"/>
                <a:cs typeface="Lato"/>
                <a:sym typeface="Lato"/>
              </a:rPr>
              <a:t>db1, db2:</a:t>
            </a:r>
            <a:r>
              <a:rPr lang="en-US" b="0" i="0" u="none" strike="noStrike" cap="none" dirty="0">
                <a:solidFill>
                  <a:srgbClr val="475569"/>
                </a:solidFill>
                <a:ea typeface="Lato"/>
                <a:cs typeface="Lato"/>
                <a:sym typeface="Lato"/>
              </a:rPr>
              <a:t> iSCSI </a:t>
            </a:r>
            <a:r>
              <a:rPr lang="en-US" b="0" i="0" u="none" strike="noStrike" cap="none" dirty="0" err="1">
                <a:solidFill>
                  <a:srgbClr val="475569"/>
                </a:solidFill>
                <a:ea typeface="Lato"/>
                <a:cs typeface="Lato"/>
                <a:sym typeface="Lato"/>
              </a:rPr>
              <a:t>스토리지에</a:t>
            </a:r>
            <a:r>
              <a:rPr lang="en-US" b="0" i="0" u="none" strike="noStrike" cap="none" dirty="0">
                <a:solidFill>
                  <a:srgbClr val="475569"/>
                </a:solidFill>
                <a:ea typeface="Lato"/>
                <a:cs typeface="Lato"/>
                <a:sym typeface="Lato"/>
              </a:rPr>
              <a:t> MySQL </a:t>
            </a:r>
            <a:r>
              <a:rPr lang="en-US" b="0" i="0" u="none" strike="noStrike" cap="none" dirty="0" err="1">
                <a:solidFill>
                  <a:srgbClr val="475569"/>
                </a:solidFill>
                <a:ea typeface="Lato"/>
                <a:cs typeface="Lato"/>
                <a:sym typeface="Lato"/>
              </a:rPr>
              <a:t>데이터</a:t>
            </a:r>
            <a:r>
              <a:rPr lang="en-US" b="0" i="0" u="none" strike="noStrike" cap="none" dirty="0">
                <a:solidFill>
                  <a:srgbClr val="475569"/>
                </a:solidFill>
                <a:ea typeface="Lato"/>
                <a:cs typeface="Lato"/>
                <a:sym typeface="Lato"/>
              </a:rPr>
              <a:t> </a:t>
            </a:r>
            <a:r>
              <a:rPr lang="en-US" b="0" i="0" u="none" strike="noStrike" cap="none" dirty="0" err="1">
                <a:solidFill>
                  <a:srgbClr val="475569"/>
                </a:solidFill>
                <a:ea typeface="Lato"/>
                <a:cs typeface="Lato"/>
                <a:sym typeface="Lato"/>
              </a:rPr>
              <a:t>파일</a:t>
            </a:r>
            <a:r>
              <a:rPr lang="en-US" b="0" i="0" u="none" strike="noStrike" cap="none" dirty="0">
                <a:solidFill>
                  <a:srgbClr val="475569"/>
                </a:solidFill>
                <a:ea typeface="Lato"/>
                <a:cs typeface="Lato"/>
                <a:sym typeface="Lato"/>
              </a:rPr>
              <a:t> </a:t>
            </a:r>
            <a:r>
              <a:rPr lang="en-US" b="0" i="0" u="none" strike="noStrike" cap="none" dirty="0" err="1">
                <a:solidFill>
                  <a:srgbClr val="475569"/>
                </a:solidFill>
                <a:ea typeface="Lato"/>
                <a:cs typeface="Lato"/>
                <a:sym typeface="Lato"/>
              </a:rPr>
              <a:t>저장</a:t>
            </a:r>
            <a:endParaRPr lang="en-US" dirty="0" err="1">
              <a:solidFill>
                <a:srgbClr val="475569"/>
              </a:solidFill>
              <a:ea typeface="Lato"/>
              <a:cs typeface="Lato"/>
            </a:endParaRPr>
          </a:p>
        </p:txBody>
      </p:sp>
      <p:sp>
        <p:nvSpPr>
          <p:cNvPr id="206" name="Google Shape;206;p19"/>
          <p:cNvSpPr txBox="1"/>
          <p:nvPr/>
        </p:nvSpPr>
        <p:spPr>
          <a:xfrm>
            <a:off x="714375" y="3815713"/>
            <a:ext cx="9525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75" b="0" i="0" u="none" strike="noStrike" cap="non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•</a:t>
            </a:r>
            <a:endParaRPr/>
          </a:p>
        </p:txBody>
      </p:sp>
      <p:sp>
        <p:nvSpPr>
          <p:cNvPr id="207" name="Google Shape;207;p19"/>
          <p:cNvSpPr txBox="1"/>
          <p:nvPr/>
        </p:nvSpPr>
        <p:spPr>
          <a:xfrm>
            <a:off x="809625" y="3746481"/>
            <a:ext cx="5559592" cy="3016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25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i="0" u="none" strike="noStrike" cap="none" dirty="0">
                <a:solidFill>
                  <a:srgbClr val="475569"/>
                </a:solidFill>
                <a:ea typeface="Lato"/>
                <a:cs typeface="Lato"/>
                <a:sym typeface="Lato"/>
              </a:rPr>
              <a:t>DB </a:t>
            </a:r>
            <a:r>
              <a:rPr lang="ko-KR" altLang="en-US" b="1" dirty="0">
                <a:solidFill>
                  <a:srgbClr val="475569"/>
                </a:solidFill>
                <a:ea typeface="Lato"/>
                <a:cs typeface="Lato"/>
                <a:sym typeface="Lato"/>
              </a:rPr>
              <a:t>복제</a:t>
            </a:r>
            <a:r>
              <a:rPr lang="en-US" b="1" i="0" u="none" strike="noStrike" cap="none" dirty="0">
                <a:solidFill>
                  <a:srgbClr val="475569"/>
                </a:solidFill>
                <a:ea typeface="Lato"/>
                <a:cs typeface="Lato"/>
                <a:sym typeface="Lato"/>
              </a:rPr>
              <a:t>:</a:t>
            </a:r>
            <a:r>
              <a:rPr lang="en-US" b="0" i="0" u="none" strike="noStrike" cap="none" dirty="0">
                <a:solidFill>
                  <a:srgbClr val="475569"/>
                </a:solidFill>
                <a:ea typeface="Lato"/>
                <a:cs typeface="Lato"/>
                <a:sym typeface="Lato"/>
              </a:rPr>
              <a:t> db1(Master)과 db2(Slave) </a:t>
            </a:r>
            <a:r>
              <a:rPr lang="en-US" b="0" i="0" u="none" strike="noStrike" cap="none" dirty="0" err="1">
                <a:solidFill>
                  <a:srgbClr val="475569"/>
                </a:solidFill>
                <a:ea typeface="Lato"/>
                <a:cs typeface="Lato"/>
                <a:sym typeface="Lato"/>
              </a:rPr>
              <a:t>간의</a:t>
            </a:r>
            <a:r>
              <a:rPr lang="en-US" b="0" i="0" u="none" strike="noStrike" cap="none" dirty="0">
                <a:solidFill>
                  <a:srgbClr val="475569"/>
                </a:solidFill>
                <a:ea typeface="Lato"/>
                <a:cs typeface="Lato"/>
                <a:sym typeface="Lato"/>
              </a:rPr>
              <a:t> </a:t>
            </a:r>
            <a:r>
              <a:rPr lang="en-US" b="0" i="0" u="none" strike="noStrike" cap="none" dirty="0" err="1">
                <a:solidFill>
                  <a:srgbClr val="475569"/>
                </a:solidFill>
                <a:ea typeface="Lato"/>
                <a:cs typeface="Lato"/>
                <a:sym typeface="Lato"/>
              </a:rPr>
              <a:t>데이터</a:t>
            </a:r>
            <a:r>
              <a:rPr lang="en-US" b="0" i="0" u="none" strike="noStrike" cap="none" dirty="0">
                <a:solidFill>
                  <a:srgbClr val="475569"/>
                </a:solidFill>
                <a:ea typeface="Lato"/>
                <a:cs typeface="Lato"/>
                <a:sym typeface="Lato"/>
              </a:rPr>
              <a:t> </a:t>
            </a:r>
            <a:r>
              <a:rPr lang="en-US" b="0" i="0" u="none" strike="noStrike" cap="none" dirty="0" err="1">
                <a:solidFill>
                  <a:srgbClr val="475569"/>
                </a:solidFill>
                <a:ea typeface="Lato"/>
                <a:cs typeface="Lato"/>
                <a:sym typeface="Lato"/>
              </a:rPr>
              <a:t>복제</a:t>
            </a:r>
            <a:r>
              <a:rPr lang="en-US" b="0" i="0" u="none" strike="noStrike" cap="none" dirty="0">
                <a:solidFill>
                  <a:srgbClr val="475569"/>
                </a:solidFill>
                <a:ea typeface="Lato"/>
                <a:cs typeface="Lato"/>
                <a:sym typeface="Lato"/>
              </a:rPr>
              <a:t> </a:t>
            </a:r>
            <a:r>
              <a:rPr lang="en-US" b="0" i="0" u="none" strike="noStrike" cap="none" dirty="0" err="1">
                <a:solidFill>
                  <a:srgbClr val="475569"/>
                </a:solidFill>
                <a:ea typeface="Lato"/>
                <a:cs typeface="Lato"/>
                <a:sym typeface="Lato"/>
              </a:rPr>
              <a:t>설정</a:t>
            </a:r>
            <a:endParaRPr lang="en-US" dirty="0" err="1">
              <a:solidFill>
                <a:srgbClr val="475569"/>
              </a:solidFill>
              <a:ea typeface="Lato"/>
              <a:cs typeface="Lato"/>
            </a:endParaRPr>
          </a:p>
        </p:txBody>
      </p:sp>
      <p:sp>
        <p:nvSpPr>
          <p:cNvPr id="208" name="Google Shape;208;p19"/>
          <p:cNvSpPr txBox="1"/>
          <p:nvPr/>
        </p:nvSpPr>
        <p:spPr>
          <a:xfrm>
            <a:off x="724401" y="4573773"/>
            <a:ext cx="9525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75" b="0" i="0" u="none" strike="noStrike" cap="non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•</a:t>
            </a:r>
            <a:endParaRPr/>
          </a:p>
        </p:txBody>
      </p:sp>
      <p:sp>
        <p:nvSpPr>
          <p:cNvPr id="209" name="Google Shape;209;p19"/>
          <p:cNvSpPr txBox="1"/>
          <p:nvPr/>
        </p:nvSpPr>
        <p:spPr>
          <a:xfrm>
            <a:off x="819651" y="4574725"/>
            <a:ext cx="5048250" cy="6032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25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i="0" u="none" strike="noStrike" cap="none" dirty="0" err="1">
                <a:solidFill>
                  <a:srgbClr val="475569"/>
                </a:solidFill>
                <a:ea typeface="Lato"/>
                <a:cs typeface="Lato"/>
                <a:sym typeface="Lato"/>
              </a:rPr>
              <a:t>경직된</a:t>
            </a:r>
            <a:r>
              <a:rPr lang="en-US" b="1" i="0" u="none" strike="noStrike" cap="none" dirty="0">
                <a:solidFill>
                  <a:srgbClr val="475569"/>
                </a:solidFill>
                <a:ea typeface="Lato"/>
                <a:cs typeface="Lato"/>
                <a:sym typeface="Lato"/>
              </a:rPr>
              <a:t> </a:t>
            </a:r>
            <a:r>
              <a:rPr lang="en-US" b="1" i="0" u="none" strike="noStrike" cap="none" dirty="0" err="1">
                <a:solidFill>
                  <a:srgbClr val="475569"/>
                </a:solidFill>
                <a:ea typeface="Lato"/>
                <a:cs typeface="Lato"/>
                <a:sym typeface="Lato"/>
              </a:rPr>
              <a:t>확장성</a:t>
            </a:r>
            <a:r>
              <a:rPr lang="en-US" b="1" dirty="0">
                <a:solidFill>
                  <a:srgbClr val="475569"/>
                </a:solidFill>
                <a:ea typeface="Lato"/>
                <a:cs typeface="Lato"/>
                <a:sym typeface="Lato"/>
              </a:rPr>
              <a:t>:</a:t>
            </a:r>
            <a:r>
              <a:rPr lang="en-US" b="0" i="0" u="none" strike="noStrike" cap="none" dirty="0">
                <a:solidFill>
                  <a:srgbClr val="475569"/>
                </a:solidFill>
                <a:ea typeface="Lato"/>
                <a:cs typeface="Lato"/>
                <a:sym typeface="Lato"/>
              </a:rPr>
              <a:t> </a:t>
            </a:r>
            <a:r>
              <a:rPr lang="en-US" b="0" i="0" u="none" strike="noStrike" cap="none" dirty="0" err="1">
                <a:solidFill>
                  <a:srgbClr val="475569"/>
                </a:solidFill>
                <a:ea typeface="Lato"/>
                <a:cs typeface="Lato"/>
                <a:sym typeface="Lato"/>
              </a:rPr>
              <a:t>트래픽이</a:t>
            </a:r>
            <a:r>
              <a:rPr lang="en-US" b="0" i="0" u="none" strike="noStrike" cap="none" dirty="0">
                <a:solidFill>
                  <a:srgbClr val="475569"/>
                </a:solidFill>
                <a:ea typeface="Lato"/>
                <a:cs typeface="Lato"/>
                <a:sym typeface="Lato"/>
              </a:rPr>
              <a:t> </a:t>
            </a:r>
            <a:r>
              <a:rPr lang="en-US" b="0" i="0" u="none" strike="noStrike" cap="none" dirty="0" err="1">
                <a:solidFill>
                  <a:srgbClr val="475569"/>
                </a:solidFill>
                <a:ea typeface="Lato"/>
                <a:cs typeface="Lato"/>
                <a:sym typeface="Lato"/>
              </a:rPr>
              <a:t>급증해도</a:t>
            </a:r>
            <a:r>
              <a:rPr lang="en-US" b="0" i="0" u="none" strike="noStrike" cap="none" dirty="0">
                <a:solidFill>
                  <a:srgbClr val="475569"/>
                </a:solidFill>
                <a:ea typeface="Lato"/>
                <a:cs typeface="Lato"/>
                <a:sym typeface="Lato"/>
              </a:rPr>
              <a:t> web3, web4 </a:t>
            </a:r>
            <a:r>
              <a:rPr lang="en-US" b="0" i="0" u="none" strike="noStrike" cap="none" dirty="0" err="1">
                <a:solidFill>
                  <a:srgbClr val="475569"/>
                </a:solidFill>
                <a:ea typeface="Lato"/>
                <a:cs typeface="Lato"/>
                <a:sym typeface="Lato"/>
              </a:rPr>
              <a:t>VM을</a:t>
            </a:r>
            <a:r>
              <a:rPr lang="en-US" b="0" i="0" u="none" strike="noStrike" cap="none" dirty="0">
                <a:solidFill>
                  <a:srgbClr val="475569"/>
                </a:solidFill>
                <a:ea typeface="Lato"/>
                <a:cs typeface="Lato"/>
                <a:sym typeface="Lato"/>
              </a:rPr>
              <a:t> </a:t>
            </a:r>
            <a:r>
              <a:rPr lang="en-US" b="0" i="0" u="none" strike="noStrike" cap="none" dirty="0" err="1">
                <a:solidFill>
                  <a:srgbClr val="475569"/>
                </a:solidFill>
                <a:ea typeface="Lato"/>
                <a:cs typeface="Lato"/>
                <a:sym typeface="Lato"/>
              </a:rPr>
              <a:t>자동으로</a:t>
            </a:r>
            <a:r>
              <a:rPr lang="en-US" b="0" i="0" u="none" strike="noStrike" cap="none" dirty="0">
                <a:solidFill>
                  <a:srgbClr val="475569"/>
                </a:solidFill>
                <a:ea typeface="Lato"/>
                <a:cs typeface="Lato"/>
                <a:sym typeface="Lato"/>
              </a:rPr>
              <a:t> </a:t>
            </a:r>
            <a:r>
              <a:rPr lang="en-US" b="0" i="0" u="none" strike="noStrike" cap="none" dirty="0" err="1">
                <a:solidFill>
                  <a:srgbClr val="475569"/>
                </a:solidFill>
                <a:ea typeface="Lato"/>
                <a:cs typeface="Lato"/>
                <a:sym typeface="Lato"/>
              </a:rPr>
              <a:t>늘릴</a:t>
            </a:r>
            <a:r>
              <a:rPr lang="en-US" b="0" i="0" u="none" strike="noStrike" cap="none" dirty="0">
                <a:solidFill>
                  <a:srgbClr val="475569"/>
                </a:solidFill>
                <a:ea typeface="Lato"/>
                <a:cs typeface="Lato"/>
                <a:sym typeface="Lato"/>
              </a:rPr>
              <a:t> 수 </a:t>
            </a:r>
            <a:r>
              <a:rPr lang="ko-KR" altLang="en-US" dirty="0">
                <a:solidFill>
                  <a:srgbClr val="475569"/>
                </a:solidFill>
                <a:ea typeface="Lato"/>
                <a:cs typeface="Lato"/>
                <a:sym typeface="Lato"/>
              </a:rPr>
              <a:t>없음</a:t>
            </a:r>
            <a:endParaRPr lang="en-US" dirty="0">
              <a:solidFill>
                <a:srgbClr val="475569"/>
              </a:solidFill>
              <a:ea typeface="Lato"/>
              <a:cs typeface="Lato"/>
            </a:endParaRPr>
          </a:p>
        </p:txBody>
      </p:sp>
      <p:sp>
        <p:nvSpPr>
          <p:cNvPr id="210" name="Google Shape;210;p19"/>
          <p:cNvSpPr txBox="1"/>
          <p:nvPr/>
        </p:nvSpPr>
        <p:spPr>
          <a:xfrm>
            <a:off x="714375" y="5212591"/>
            <a:ext cx="9525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75" b="0" i="0" u="none" strike="noStrike" cap="non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•</a:t>
            </a:r>
            <a:endParaRPr/>
          </a:p>
        </p:txBody>
      </p:sp>
      <p:sp>
        <p:nvSpPr>
          <p:cNvPr id="211" name="Google Shape;211;p19"/>
          <p:cNvSpPr txBox="1"/>
          <p:nvPr/>
        </p:nvSpPr>
        <p:spPr>
          <a:xfrm>
            <a:off x="809625" y="5163411"/>
            <a:ext cx="5048250" cy="6032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25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i="0" u="none" strike="noStrike" cap="none" dirty="0" err="1">
                <a:solidFill>
                  <a:srgbClr val="475569"/>
                </a:solidFill>
                <a:ea typeface="Lato"/>
                <a:cs typeface="Lato"/>
                <a:sym typeface="Lato"/>
              </a:rPr>
              <a:t>높은</a:t>
            </a:r>
            <a:r>
              <a:rPr lang="en-US" b="1" i="0" u="none" strike="noStrike" cap="none" dirty="0">
                <a:solidFill>
                  <a:srgbClr val="475569"/>
                </a:solidFill>
                <a:ea typeface="Lato"/>
                <a:cs typeface="Lato"/>
                <a:sym typeface="Lato"/>
              </a:rPr>
              <a:t> </a:t>
            </a:r>
            <a:r>
              <a:rPr lang="en-US" b="1" i="0" u="none" strike="noStrike" cap="none" dirty="0" err="1">
                <a:solidFill>
                  <a:srgbClr val="475569"/>
                </a:solidFill>
                <a:ea typeface="Lato"/>
                <a:cs typeface="Lato"/>
                <a:sym typeface="Lato"/>
              </a:rPr>
              <a:t>운영</a:t>
            </a:r>
            <a:r>
              <a:rPr lang="en-US" b="1" i="0" u="none" strike="noStrike" cap="none" dirty="0">
                <a:solidFill>
                  <a:srgbClr val="475569"/>
                </a:solidFill>
                <a:ea typeface="Lato"/>
                <a:cs typeface="Lato"/>
                <a:sym typeface="Lato"/>
              </a:rPr>
              <a:t> </a:t>
            </a:r>
            <a:r>
              <a:rPr lang="en-US" b="1" i="0" u="none" strike="noStrike" cap="none" dirty="0" err="1">
                <a:solidFill>
                  <a:srgbClr val="475569"/>
                </a:solidFill>
                <a:ea typeface="Lato"/>
                <a:cs typeface="Lato"/>
                <a:sym typeface="Lato"/>
              </a:rPr>
              <a:t>비용</a:t>
            </a:r>
            <a:r>
              <a:rPr lang="en-US" b="1" dirty="0">
                <a:solidFill>
                  <a:srgbClr val="475569"/>
                </a:solidFill>
                <a:ea typeface="Lato"/>
                <a:cs typeface="Lato"/>
                <a:sym typeface="Lato"/>
              </a:rPr>
              <a:t>:</a:t>
            </a:r>
            <a:r>
              <a:rPr lang="en-US" b="0" i="0" u="none" strike="noStrike" cap="none" dirty="0">
                <a:solidFill>
                  <a:srgbClr val="475569"/>
                </a:solidFill>
                <a:ea typeface="Lato"/>
                <a:cs typeface="Lato"/>
                <a:sym typeface="Lato"/>
              </a:rPr>
              <a:t> </a:t>
            </a:r>
            <a:r>
              <a:rPr lang="en-US" b="0" i="0" u="none" strike="noStrike" cap="none" dirty="0" err="1">
                <a:solidFill>
                  <a:srgbClr val="475569"/>
                </a:solidFill>
                <a:ea typeface="Lato"/>
                <a:cs typeface="Lato"/>
                <a:sym typeface="Lato"/>
              </a:rPr>
              <a:t>모든</a:t>
            </a:r>
            <a:r>
              <a:rPr lang="en-US" b="0" i="0" u="none" strike="noStrike" cap="none" dirty="0">
                <a:solidFill>
                  <a:srgbClr val="475569"/>
                </a:solidFill>
                <a:ea typeface="Lato"/>
                <a:cs typeface="Lato"/>
                <a:sym typeface="Lato"/>
              </a:rPr>
              <a:t> </a:t>
            </a:r>
            <a:r>
              <a:rPr lang="en-US" b="0" i="0" u="none" strike="noStrike" cap="none" dirty="0" err="1">
                <a:solidFill>
                  <a:srgbClr val="475569"/>
                </a:solidFill>
                <a:ea typeface="Lato"/>
                <a:cs typeface="Lato"/>
                <a:sym typeface="Lato"/>
              </a:rPr>
              <a:t>컴포넌트를</a:t>
            </a:r>
            <a:r>
              <a:rPr lang="en-US" b="0" i="0" u="none" strike="noStrike" cap="none" dirty="0">
                <a:solidFill>
                  <a:srgbClr val="475569"/>
                </a:solidFill>
                <a:ea typeface="Lato"/>
                <a:cs typeface="Lato"/>
                <a:sym typeface="Lato"/>
              </a:rPr>
              <a:t> 24시간 </a:t>
            </a:r>
            <a:r>
              <a:rPr lang="en-US" b="0" i="0" u="none" strike="noStrike" cap="none" dirty="0" err="1">
                <a:solidFill>
                  <a:srgbClr val="475569"/>
                </a:solidFill>
                <a:ea typeface="Lato"/>
                <a:cs typeface="Lato"/>
                <a:sym typeface="Lato"/>
              </a:rPr>
              <a:t>모니터링하고</a:t>
            </a:r>
            <a:r>
              <a:rPr lang="en-US" b="0" i="0" u="none" strike="noStrike" cap="none" dirty="0">
                <a:solidFill>
                  <a:srgbClr val="475569"/>
                </a:solidFill>
                <a:ea typeface="Lato"/>
                <a:cs typeface="Lato"/>
                <a:sym typeface="Lato"/>
              </a:rPr>
              <a:t> </a:t>
            </a:r>
            <a:r>
              <a:rPr lang="en-US" b="0" i="0" u="none" strike="noStrike" cap="none" dirty="0" err="1">
                <a:solidFill>
                  <a:srgbClr val="475569"/>
                </a:solidFill>
                <a:ea typeface="Lato"/>
                <a:cs typeface="Lato"/>
                <a:sym typeface="Lato"/>
              </a:rPr>
              <a:t>직접</a:t>
            </a:r>
            <a:r>
              <a:rPr lang="en-US" b="0" i="0" u="none" strike="noStrike" cap="none" dirty="0">
                <a:solidFill>
                  <a:srgbClr val="475569"/>
                </a:solidFill>
                <a:ea typeface="Lato"/>
                <a:cs typeface="Lato"/>
                <a:sym typeface="Lato"/>
              </a:rPr>
              <a:t> </a:t>
            </a:r>
            <a:r>
              <a:rPr lang="en-US" b="0" i="0" u="none" strike="noStrike" cap="none">
                <a:solidFill>
                  <a:srgbClr val="475569"/>
                </a:solidFill>
                <a:ea typeface="Lato"/>
                <a:cs typeface="Lato"/>
                <a:sym typeface="Lato"/>
              </a:rPr>
              <a:t>패치/</a:t>
            </a:r>
            <a:r>
              <a:rPr lang="ko-KR" altLang="en-US">
                <a:solidFill>
                  <a:srgbClr val="475569"/>
                </a:solidFill>
                <a:ea typeface="Lato"/>
                <a:cs typeface="Lato"/>
                <a:sym typeface="Lato"/>
              </a:rPr>
              <a:t>관리해야함</a:t>
            </a:r>
            <a:endParaRPr lang="en-US">
              <a:solidFill>
                <a:srgbClr val="475569"/>
              </a:solidFill>
              <a:ea typeface="Lato"/>
              <a:cs typeface="Lato"/>
            </a:endParaRPr>
          </a:p>
        </p:txBody>
      </p:sp>
      <p:sp>
        <p:nvSpPr>
          <p:cNvPr id="212" name="Google Shape;212;p19"/>
          <p:cNvSpPr txBox="1"/>
          <p:nvPr/>
        </p:nvSpPr>
        <p:spPr>
          <a:xfrm>
            <a:off x="714375" y="5771197"/>
            <a:ext cx="9525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75" b="0" i="0" u="none" strike="noStrike" cap="non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•</a:t>
            </a:r>
            <a:endParaRPr/>
          </a:p>
        </p:txBody>
      </p:sp>
      <p:sp>
        <p:nvSpPr>
          <p:cNvPr id="213" name="Google Shape;213;p19"/>
          <p:cNvSpPr txBox="1"/>
          <p:nvPr/>
        </p:nvSpPr>
        <p:spPr>
          <a:xfrm>
            <a:off x="809625" y="5772149"/>
            <a:ext cx="5569618" cy="6032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250" tIns="0" rIns="0" bIns="0" anchor="t" anchorCtr="0">
            <a:spAutoFit/>
          </a:bodyPr>
          <a:lstStyle/>
          <a:p>
            <a:pPr>
              <a:lnSpc>
                <a:spcPct val="140000"/>
              </a:lnSpc>
            </a:pPr>
            <a:r>
              <a:rPr lang="en-US" b="1" i="0" u="none" strike="noStrike" cap="none" dirty="0" err="1">
                <a:solidFill>
                  <a:srgbClr val="475569"/>
                </a:solidFill>
                <a:ea typeface="Lato"/>
                <a:cs typeface="Lato"/>
                <a:sym typeface="Lato"/>
              </a:rPr>
              <a:t>복잡한</a:t>
            </a:r>
            <a:r>
              <a:rPr lang="en-US" b="1" i="0" u="none" strike="noStrike" cap="none" dirty="0">
                <a:solidFill>
                  <a:srgbClr val="475569"/>
                </a:solidFill>
                <a:ea typeface="Lato"/>
                <a:cs typeface="Lato"/>
                <a:sym typeface="Lato"/>
              </a:rPr>
              <a:t> </a:t>
            </a:r>
            <a:r>
              <a:rPr lang="en-US" b="1" i="0" u="none" strike="noStrike" cap="none" dirty="0" err="1">
                <a:solidFill>
                  <a:srgbClr val="475569"/>
                </a:solidFill>
                <a:ea typeface="Lato"/>
                <a:cs typeface="Lato"/>
                <a:sym typeface="Lato"/>
              </a:rPr>
              <a:t>장애</a:t>
            </a:r>
            <a:r>
              <a:rPr lang="en-US" b="1" i="0" u="none" strike="noStrike" cap="none" dirty="0">
                <a:solidFill>
                  <a:srgbClr val="475569"/>
                </a:solidFill>
                <a:ea typeface="Lato"/>
                <a:cs typeface="Lato"/>
                <a:sym typeface="Lato"/>
              </a:rPr>
              <a:t> </a:t>
            </a:r>
            <a:r>
              <a:rPr lang="en-US" b="1" i="0" u="none" strike="noStrike" cap="none" dirty="0" err="1">
                <a:solidFill>
                  <a:srgbClr val="475569"/>
                </a:solidFill>
                <a:ea typeface="Lato"/>
                <a:cs typeface="Lato"/>
                <a:sym typeface="Lato"/>
              </a:rPr>
              <a:t>조치</a:t>
            </a:r>
            <a:r>
              <a:rPr lang="en-US" b="1" i="0" u="none" strike="noStrike" cap="none" dirty="0">
                <a:solidFill>
                  <a:srgbClr val="475569"/>
                </a:solidFill>
                <a:ea typeface="Lato"/>
                <a:cs typeface="Lato"/>
                <a:sym typeface="Lato"/>
              </a:rPr>
              <a:t>:</a:t>
            </a:r>
            <a:r>
              <a:rPr lang="en-US" b="0" i="0" u="none" strike="noStrike" cap="none" dirty="0">
                <a:solidFill>
                  <a:srgbClr val="475569"/>
                </a:solidFill>
                <a:ea typeface="Lato"/>
                <a:cs typeface="Lato"/>
                <a:sym typeface="Lato"/>
              </a:rPr>
              <a:t> db1(Master) </a:t>
            </a:r>
            <a:r>
              <a:rPr lang="en-US" b="0" i="0" u="none" strike="noStrike" cap="none" dirty="0" err="1">
                <a:solidFill>
                  <a:srgbClr val="475569"/>
                </a:solidFill>
                <a:ea typeface="Lato"/>
                <a:cs typeface="Lato"/>
                <a:sym typeface="Lato"/>
              </a:rPr>
              <a:t>장애</a:t>
            </a:r>
            <a:r>
              <a:rPr lang="en-US" b="0" i="0" u="none" strike="noStrike" cap="none" dirty="0">
                <a:solidFill>
                  <a:srgbClr val="475569"/>
                </a:solidFill>
                <a:ea typeface="Lato"/>
                <a:cs typeface="Lato"/>
                <a:sym typeface="Lato"/>
              </a:rPr>
              <a:t> 시 db2(Slave)로 </a:t>
            </a:r>
            <a:r>
              <a:rPr lang="en-US" b="0" i="0" u="none" strike="noStrike" cap="none" dirty="0" err="1">
                <a:solidFill>
                  <a:srgbClr val="475569"/>
                </a:solidFill>
                <a:ea typeface="Lato"/>
                <a:cs typeface="Lato"/>
                <a:sym typeface="Lato"/>
              </a:rPr>
              <a:t>승격하는</a:t>
            </a:r>
            <a:r>
              <a:rPr lang="en-US" b="0" i="0" u="none" strike="noStrike" cap="none" dirty="0">
                <a:solidFill>
                  <a:srgbClr val="475569"/>
                </a:solidFill>
                <a:ea typeface="Lato"/>
                <a:cs typeface="Lato"/>
                <a:sym typeface="Lato"/>
              </a:rPr>
              <a:t> </a:t>
            </a:r>
            <a:r>
              <a:rPr lang="en-US" b="0" i="0" u="none" strike="noStrike" cap="none" dirty="0" err="1">
                <a:solidFill>
                  <a:srgbClr val="475569"/>
                </a:solidFill>
                <a:ea typeface="Lato"/>
                <a:cs typeface="Lato"/>
                <a:sym typeface="Lato"/>
              </a:rPr>
              <a:t>과정을</a:t>
            </a:r>
            <a:r>
              <a:rPr lang="en-US" b="0" i="0" u="none" strike="noStrike" cap="none" dirty="0">
                <a:solidFill>
                  <a:srgbClr val="475569"/>
                </a:solidFill>
                <a:ea typeface="Lato"/>
                <a:cs typeface="Lato"/>
                <a:sym typeface="Lato"/>
              </a:rPr>
              <a:t> </a:t>
            </a:r>
            <a:r>
              <a:rPr lang="en-US" b="0" i="0" u="none" strike="noStrike" cap="none" dirty="0" err="1">
                <a:solidFill>
                  <a:srgbClr val="475569"/>
                </a:solidFill>
                <a:ea typeface="Lato"/>
                <a:cs typeface="Lato"/>
                <a:sym typeface="Lato"/>
              </a:rPr>
              <a:t>수동으로</a:t>
            </a:r>
            <a:r>
              <a:rPr lang="en-US" b="0" i="0" u="none" strike="noStrike" cap="none" dirty="0">
                <a:solidFill>
                  <a:srgbClr val="475569"/>
                </a:solidFill>
                <a:ea typeface="Lato"/>
                <a:cs typeface="Lato"/>
                <a:sym typeface="Lato"/>
              </a:rPr>
              <a:t> </a:t>
            </a:r>
            <a:r>
              <a:rPr lang="en-US" b="0" i="0" u="none" strike="noStrike" cap="none" dirty="0" err="1">
                <a:solidFill>
                  <a:srgbClr val="475569"/>
                </a:solidFill>
                <a:ea typeface="Lato"/>
                <a:cs typeface="Lato"/>
                <a:sym typeface="Lato"/>
              </a:rPr>
              <a:t>처리해야</a:t>
            </a:r>
            <a:r>
              <a:rPr lang="en-US" b="0" i="0" u="none" strike="noStrike" cap="none">
                <a:solidFill>
                  <a:srgbClr val="475569"/>
                </a:solidFill>
                <a:ea typeface="Lato"/>
                <a:cs typeface="Lato"/>
                <a:sym typeface="Lato"/>
              </a:rPr>
              <a:t> 할 </a:t>
            </a:r>
            <a:r>
              <a:rPr lang="ko-KR" altLang="en-US">
                <a:solidFill>
                  <a:srgbClr val="475569"/>
                </a:solidFill>
                <a:ea typeface="Lato"/>
                <a:cs typeface="Lato"/>
                <a:sym typeface="Lato"/>
              </a:rPr>
              <a:t>수도</a:t>
            </a:r>
            <a:r>
              <a:rPr lang="en-US">
                <a:solidFill>
                  <a:srgbClr val="475569"/>
                </a:solidFill>
                <a:ea typeface="Lato"/>
                <a:cs typeface="Lato"/>
                <a:sym typeface="Lato"/>
              </a:rPr>
              <a:t> </a:t>
            </a:r>
            <a:r>
              <a:rPr lang="ko-KR" altLang="en-US">
                <a:solidFill>
                  <a:srgbClr val="475569"/>
                </a:solidFill>
                <a:ea typeface="Lato"/>
                <a:cs typeface="Lato"/>
                <a:sym typeface="Lato"/>
              </a:rPr>
              <a:t>있음</a:t>
            </a:r>
            <a:endParaRPr lang="ko-KR" altLang="en-US">
              <a:solidFill>
                <a:srgbClr val="475569"/>
              </a:solidFill>
              <a:ea typeface="Lato"/>
              <a:cs typeface="Lato"/>
            </a:endParaRPr>
          </a:p>
        </p:txBody>
      </p:sp>
      <p:sp>
        <p:nvSpPr>
          <p:cNvPr id="214" name="Google Shape;214;p19"/>
          <p:cNvSpPr txBox="1"/>
          <p:nvPr/>
        </p:nvSpPr>
        <p:spPr>
          <a:xfrm>
            <a:off x="571500" y="537418"/>
            <a:ext cx="11601450" cy="600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0" i="0" u="none" strike="noStrike" cap="none">
                <a:solidFill>
                  <a:srgbClr val="1E293B"/>
                </a:solidFill>
                <a:latin typeface="Poppins"/>
                <a:ea typeface="Poppins"/>
                <a:cs typeface="Poppins"/>
                <a:sym typeface="Poppins"/>
              </a:rPr>
              <a:t>5. 4단계: 이중화 및 온프레미스 한계</a:t>
            </a:r>
            <a:endParaRPr/>
          </a:p>
        </p:txBody>
      </p:sp>
      <p:sp>
        <p:nvSpPr>
          <p:cNvPr id="215" name="Google Shape;215;p19"/>
          <p:cNvSpPr/>
          <p:nvPr/>
        </p:nvSpPr>
        <p:spPr>
          <a:xfrm>
            <a:off x="571500" y="1251793"/>
            <a:ext cx="11049000" cy="28575"/>
          </a:xfrm>
          <a:prstGeom prst="rect">
            <a:avLst/>
          </a:prstGeom>
          <a:solidFill>
            <a:srgbClr val="4F46E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12AA7A9-E709-9801-E787-9F6DAB1E40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6137" y="2386262"/>
            <a:ext cx="5294466" cy="349918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AFC"/>
        </a:solidFill>
        <a:effectLst/>
      </p:bgPr>
    </p:bg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" name="Google Shape;220;p20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p20"/>
          <p:cNvSpPr txBox="1"/>
          <p:nvPr/>
        </p:nvSpPr>
        <p:spPr>
          <a:xfrm>
            <a:off x="2415539" y="3062287"/>
            <a:ext cx="736092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 b="1" i="0" u="none" strike="noStrike" cap="none">
                <a:solidFill>
                  <a:srgbClr val="1E293B"/>
                </a:solidFill>
                <a:latin typeface="Poppins"/>
                <a:ea typeface="Poppins"/>
                <a:cs typeface="Poppins"/>
                <a:sym typeface="Poppins"/>
              </a:rPr>
              <a:t>2부: 클라우드 마이그레이션</a:t>
            </a:r>
            <a:endParaRPr/>
          </a:p>
        </p:txBody>
      </p:sp>
      <p:sp>
        <p:nvSpPr>
          <p:cNvPr id="222" name="Google Shape;222;p20"/>
          <p:cNvSpPr txBox="1"/>
          <p:nvPr/>
        </p:nvSpPr>
        <p:spPr>
          <a:xfrm>
            <a:off x="4410075" y="4110037"/>
            <a:ext cx="3371850" cy="314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0" i="0" u="none" strike="noStrike" cap="non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AWS 마이그레이션 전략 및 비용 분석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15</Slides>
  <Notes>15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revision>474</cp:revision>
  <dcterms:modified xsi:type="dcterms:W3CDTF">2025-11-12T09:20:58Z</dcterms:modified>
</cp:coreProperties>
</file>