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4660"/>
  </p:normalViewPr>
  <p:slideViewPr>
    <p:cSldViewPr>
      <p:cViewPr varScale="1">
        <p:scale>
          <a:sx n="80" d="100"/>
          <a:sy n="80" d="100"/>
        </p:scale>
        <p:origin x="1546" y="53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B04-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158" y="2407096"/>
            <a:ext cx="8501122" cy="814392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57157" y="1907030"/>
            <a:ext cx="8516809" cy="47419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57158" y="142852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FAD40E-1D06-4CBF-8575-6781A01819F8}" type="datetimeFigureOut">
              <a:rPr lang="ko-KR" altLang="en-US" smtClean="0"/>
              <a:pPr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3022" y="142852"/>
            <a:ext cx="197166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505200" y="142852"/>
            <a:ext cx="2133600" cy="365125"/>
          </a:xfrm>
        </p:spPr>
        <p:txBody>
          <a:bodyPr/>
          <a:lstStyle/>
          <a:p>
            <a:fld id="{130E83EF-E9A6-4152-A846-25A5FC31A2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2363-7690-4BF0-8A58-454AFC19BC84}" type="datetimeFigureOut">
              <a:rPr lang="ko-KR" altLang="en-US" smtClean="0"/>
              <a:pPr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E392-F1D9-484A-A696-B9D0E47F6A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B04-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57165" y="58738"/>
            <a:ext cx="8468954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57158" y="1071546"/>
            <a:ext cx="8467524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57158" y="62071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A93EE1-4FC4-435B-8CD4-C165969458B5}" type="datetime1">
              <a:rPr lang="ko-KR" altLang="en-US" smtClean="0"/>
              <a:pPr/>
              <a:t>2022-04-11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853022" y="6207144"/>
            <a:ext cx="1971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505200" y="62071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2" r:id="rId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914400" rtl="0" eaLnBrk="1" latinLnBrk="1" hangingPunct="1">
        <a:spcBef>
          <a:spcPct val="20000"/>
        </a:spcBef>
        <a:buClr>
          <a:srgbClr val="4076CE"/>
        </a:buClr>
        <a:buFont typeface="Wingdings" pitchFamily="18" charset="2"/>
        <a:buChar char="©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0225" indent="-21590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7238" indent="-19685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90600" indent="-214313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214313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»"/>
        <a:defRPr lang="en-US" altLang="ko-KR" sz="16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611313" marR="0" indent="-261938" algn="l" defTabSz="914400" rtl="0" eaLnBrk="1" fontAlgn="auto" latinLnBrk="1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>
            <a:lumMod val="50000"/>
            <a:lumOff val="50000"/>
          </a:schemeClr>
        </a:buClr>
        <a:buSzTx/>
        <a:buFont typeface="Tahoma" pitchFamily="34" charset="0"/>
        <a:buChar char="»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70088" indent="-271463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Tahoma" pitchFamily="34" charset="0"/>
        <a:buChar char="»"/>
        <a:tabLst>
          <a:tab pos="17018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328863" indent="-271463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Tahoma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689225" indent="-27305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Tahoma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o.wikipedia.org/w/index.php?title=%EB%A1%9C%EA%B7%B8_(%EA%B2%8C%EC%9E%84)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79512" y="1476272"/>
            <a:ext cx="8463314" cy="800600"/>
          </a:xfrm>
        </p:spPr>
        <p:txBody>
          <a:bodyPr/>
          <a:lstStyle/>
          <a:p>
            <a:pPr lvl="0">
              <a:defRPr/>
            </a:pPr>
            <a:r>
              <a:rPr lang="ko-KR" altLang="en-US" dirty="0"/>
              <a:t>  슈팅  </a:t>
            </a:r>
            <a:r>
              <a:rPr lang="ko-KR" altLang="en-US" dirty="0" err="1"/>
              <a:t>로그라이크</a:t>
            </a:r>
            <a:r>
              <a:rPr lang="ko-KR" altLang="en-US" dirty="0"/>
              <a:t>  </a:t>
            </a: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0" y="5013176"/>
            <a:ext cx="3995936" cy="1152128"/>
          </a:xfrm>
        </p:spPr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ko-KR" altLang="en-US"/>
              <a:t>플랜비</a:t>
            </a:r>
          </a:p>
          <a:p>
            <a:pPr lvl="0">
              <a:defRPr/>
            </a:pPr>
            <a:r>
              <a:rPr lang="en-US" altLang="ko-KR"/>
              <a:t>2151025</a:t>
            </a:r>
            <a:r>
              <a:rPr lang="ko-KR" altLang="en-US"/>
              <a:t>이지훈</a:t>
            </a:r>
          </a:p>
          <a:p>
            <a:pPr lvl="0">
              <a:defRPr/>
            </a:pPr>
            <a:r>
              <a:rPr lang="en-US" altLang="ko-KR"/>
              <a:t>1919033</a:t>
            </a:r>
            <a:r>
              <a:rPr lang="ko-KR" altLang="en-US"/>
              <a:t>조원균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 dirty="0"/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dirty="0" err="1"/>
              <a:t>로그라이크가</a:t>
            </a:r>
            <a:r>
              <a:rPr lang="ko-KR" altLang="en-US" dirty="0"/>
              <a:t> 무엇인가</a:t>
            </a:r>
            <a:r>
              <a:rPr lang="en-US" altLang="ko-KR" dirty="0"/>
              <a:t> 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사용할 게임엔진</a:t>
            </a:r>
            <a:r>
              <a:rPr lang="en-US" altLang="ko-KR" dirty="0"/>
              <a:t>,IDE</a:t>
            </a:r>
            <a:r>
              <a:rPr lang="ko-KR" altLang="en-US" dirty="0"/>
              <a:t> </a:t>
            </a:r>
            <a:endParaRPr lang="en-US" altLang="ko-KR" dirty="0"/>
          </a:p>
          <a:p>
            <a:pPr marL="0" indent="0">
              <a:buNone/>
              <a:defRPr/>
            </a:pPr>
            <a:endParaRPr lang="ko-KR" altLang="en-US" dirty="0"/>
          </a:p>
          <a:p>
            <a:pPr>
              <a:defRPr/>
            </a:pPr>
            <a:r>
              <a:rPr lang="ko-KR" altLang="en-US" dirty="0"/>
              <a:t>게임소개</a:t>
            </a:r>
            <a:endParaRPr lang="en-US" altLang="ko-KR" dirty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구현할 내용</a:t>
            </a:r>
          </a:p>
          <a:p>
            <a:pPr marL="0" indent="0">
              <a:buNone/>
              <a:defRPr/>
            </a:pPr>
            <a:endParaRPr lang="en-US" altLang="ko-KR" dirty="0"/>
          </a:p>
          <a:p>
            <a:pPr marL="0" indent="0">
              <a:buNone/>
              <a:defRPr/>
            </a:pP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FAF0F1-AF29-49DE-9E87-D16D7623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로그라이크가</a:t>
            </a:r>
            <a:r>
              <a:rPr lang="ko-KR" altLang="en-US" dirty="0"/>
              <a:t> 무엇인가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70FDD6-3ED8-4EDB-8E14-019CB1FFA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로그라이크</a:t>
            </a:r>
            <a:r>
              <a:rPr lang="en-US" altLang="ko-KR" dirty="0">
                <a:solidFill>
                  <a:srgbClr val="202122"/>
                </a:solidFill>
                <a:latin typeface="Arial" panose="020B0604020202020204" pitchFamily="34" charset="0"/>
              </a:rPr>
              <a:t>(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Roguelike)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1980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년 게임 </a:t>
            </a:r>
            <a:r>
              <a:rPr lang="ko-KR" altLang="en-US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  <a:hlinkClick r:id="rId2" tooltip="로그 (게임) (없는 문서)"/>
              </a:rPr>
              <a:t>로그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를 시초로 하는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공통된 특징들을 공유하는 게임 분류군</a:t>
            </a:r>
            <a:endParaRPr lang="en-US" altLang="ko-K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n-US" altLang="ko-KR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로그라이크의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특징</a:t>
            </a:r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 err="1"/>
              <a:t>랜덤성</a:t>
            </a:r>
            <a:r>
              <a:rPr lang="en-US" altLang="ko-KR" dirty="0"/>
              <a:t>(</a:t>
            </a:r>
            <a:r>
              <a:rPr lang="ko-KR" altLang="en-US" dirty="0"/>
              <a:t>임의 환경 생성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핵 앤 슬래시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>
              <a:buFontTx/>
              <a:buChar char="-"/>
            </a:pPr>
            <a:r>
              <a:rPr lang="ko-KR" altLang="en-US" sz="3200" dirty="0"/>
              <a:t>죽으면 맨손</a:t>
            </a:r>
            <a:r>
              <a:rPr lang="en-US" altLang="ko-KR" sz="3200" dirty="0"/>
              <a:t>(</a:t>
            </a:r>
            <a:r>
              <a:rPr lang="ko-KR" altLang="en-US" sz="3200" dirty="0"/>
              <a:t>처음</a:t>
            </a:r>
            <a:r>
              <a:rPr lang="en-US" altLang="ko-KR" sz="3200" dirty="0"/>
              <a:t>)</a:t>
            </a:r>
            <a:r>
              <a:rPr lang="ko-KR" altLang="en-US" sz="3200" dirty="0"/>
              <a:t>으로 시작 </a:t>
            </a:r>
            <a:endParaRPr lang="en-US" altLang="ko-KR" sz="3200" dirty="0"/>
          </a:p>
          <a:p>
            <a:pPr>
              <a:buFontTx/>
              <a:buChar char="-"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 err="1"/>
              <a:t>그외</a:t>
            </a:r>
            <a:r>
              <a:rPr lang="ko-KR" altLang="en-US" dirty="0"/>
              <a:t> </a:t>
            </a:r>
            <a:r>
              <a:rPr lang="ko-KR" altLang="en-US" dirty="0" err="1"/>
              <a:t>턴제</a:t>
            </a:r>
            <a:r>
              <a:rPr lang="en-US" altLang="ko-KR" dirty="0"/>
              <a:t>, </a:t>
            </a:r>
            <a:r>
              <a:rPr lang="ko-KR" altLang="en-US" dirty="0"/>
              <a:t>자원</a:t>
            </a:r>
            <a:r>
              <a:rPr lang="en-US" altLang="ko-KR" dirty="0"/>
              <a:t>, </a:t>
            </a:r>
            <a:r>
              <a:rPr lang="ko-KR" altLang="en-US" dirty="0" err="1"/>
              <a:t>싱글플레이</a:t>
            </a:r>
            <a:r>
              <a:rPr lang="ko-KR" altLang="en-US" dirty="0"/>
              <a:t> 등등</a:t>
            </a:r>
          </a:p>
        </p:txBody>
      </p:sp>
    </p:spTree>
    <p:extLst>
      <p:ext uri="{BB962C8B-B14F-4D97-AF65-F5344CB8AC3E}">
        <p14:creationId xmlns:p14="http://schemas.microsoft.com/office/powerpoint/2010/main" val="381301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ko-KR" altLang="en-US" dirty="0"/>
              <a:t>사용할 게임엔진</a:t>
            </a:r>
            <a:r>
              <a:rPr lang="en-US" altLang="ko-KR" dirty="0"/>
              <a:t>,IDE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 dirty="0"/>
              <a:t>게임엔진 </a:t>
            </a:r>
            <a:r>
              <a:rPr lang="en-US" altLang="ko-KR" dirty="0"/>
              <a:t>: </a:t>
            </a:r>
            <a:r>
              <a:rPr lang="ko-KR" altLang="en-US" dirty="0"/>
              <a:t>유니티</a:t>
            </a:r>
          </a:p>
          <a:p>
            <a:pPr marL="0" indent="0">
              <a:buNone/>
              <a:defRPr/>
            </a:pPr>
            <a:r>
              <a:rPr lang="en-US" altLang="ko-KR" dirty="0"/>
              <a:t>IDE : </a:t>
            </a:r>
            <a:r>
              <a:rPr lang="ko-KR" altLang="en-US" dirty="0"/>
              <a:t>비주얼 스튜디오</a:t>
            </a:r>
          </a:p>
          <a:p>
            <a:pPr marL="0" indent="0">
              <a:buNone/>
              <a:defRPr/>
            </a:pPr>
            <a:endParaRPr lang="en-US" altLang="ko-KR" dirty="0"/>
          </a:p>
          <a:p>
            <a:pPr marL="0" indent="0">
              <a:buNone/>
              <a:defRPr/>
            </a:pPr>
            <a:endParaRPr lang="en-US" altLang="ko-KR" dirty="0"/>
          </a:p>
          <a:p>
            <a:pPr marL="0" indent="0">
              <a:buNone/>
              <a:defRPr/>
            </a:pPr>
            <a:endParaRPr lang="en-US" altLang="ko-KR" dirty="0"/>
          </a:p>
          <a:p>
            <a:pPr marL="0" indent="0">
              <a:buNone/>
              <a:defRPr/>
            </a:pPr>
            <a:endParaRPr lang="en-US" altLang="ko-KR" dirty="0"/>
          </a:p>
          <a:p>
            <a:pPr marL="0" indent="0">
              <a:buNone/>
              <a:defRPr/>
            </a:pPr>
            <a:endParaRPr lang="en-US" altLang="ko-KR" dirty="0"/>
          </a:p>
          <a:p>
            <a:pPr marL="0" indent="0">
              <a:buNone/>
              <a:defRPr/>
            </a:pPr>
            <a:r>
              <a:rPr lang="en-US" altLang="ko-KR" dirty="0"/>
              <a:t>                                             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823884" y="2721770"/>
            <a:ext cx="1771650" cy="17716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AE203858-ECD7-4A26-9E10-4EF482B3DA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3" t="4952" r="8917" b="21528"/>
          <a:stretch/>
        </p:blipFill>
        <p:spPr>
          <a:xfrm>
            <a:off x="467543" y="2996952"/>
            <a:ext cx="2088233" cy="10691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ko-KR" altLang="en-US" dirty="0"/>
              <a:t>제작할 게임 소개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dirty="0"/>
              <a:t>장르 </a:t>
            </a:r>
            <a:r>
              <a:rPr lang="en-US" altLang="ko-KR" dirty="0"/>
              <a:t>: </a:t>
            </a:r>
            <a:r>
              <a:rPr lang="ko-KR" altLang="en-US" dirty="0"/>
              <a:t>슈팅 로그 </a:t>
            </a:r>
            <a:r>
              <a:rPr lang="ko-KR" altLang="en-US" dirty="0" err="1"/>
              <a:t>라이크</a:t>
            </a:r>
            <a:endParaRPr lang="en-US" altLang="ko-KR" dirty="0"/>
          </a:p>
          <a:p>
            <a:pPr>
              <a:defRPr/>
            </a:pPr>
            <a:r>
              <a:rPr lang="ko-KR" altLang="en-US" dirty="0"/>
              <a:t>참고할 게임 </a:t>
            </a:r>
            <a:r>
              <a:rPr lang="en-US" altLang="ko-KR" dirty="0"/>
              <a:t>: </a:t>
            </a:r>
            <a:r>
              <a:rPr lang="ko-KR" altLang="en-US" dirty="0"/>
              <a:t>아이작</a:t>
            </a:r>
            <a:r>
              <a:rPr lang="en-US" altLang="ko-KR" dirty="0"/>
              <a:t>, </a:t>
            </a:r>
            <a:r>
              <a:rPr lang="ko-KR" altLang="en-US" dirty="0"/>
              <a:t>소울 나이트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 err="1"/>
              <a:t>엔터더건전</a:t>
            </a:r>
            <a:endParaRPr lang="en-US" altLang="ko-KR" dirty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기기 호환 </a:t>
            </a:r>
            <a:r>
              <a:rPr lang="en-US" altLang="ko-KR" dirty="0"/>
              <a:t>: PC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최종목표 </a:t>
            </a:r>
            <a:r>
              <a:rPr lang="en-US" altLang="ko-KR" dirty="0"/>
              <a:t>: </a:t>
            </a:r>
            <a:r>
              <a:rPr lang="ko-KR" altLang="en-US" dirty="0"/>
              <a:t>방마다 여러 적들이나 이벤트</a:t>
            </a:r>
            <a:r>
              <a:rPr lang="en-US" altLang="ko-KR" dirty="0"/>
              <a:t>,</a:t>
            </a:r>
            <a:r>
              <a:rPr lang="ko-KR" altLang="en-US" dirty="0"/>
              <a:t>아이템이 있으며 게임도중 성장해 나가면서 층마다 중간보스를 잡으며 스테이지를 이동하면서 최종 층의 </a:t>
            </a:r>
            <a:r>
              <a:rPr lang="ko-KR" altLang="en-US" dirty="0" err="1"/>
              <a:t>최총</a:t>
            </a:r>
            <a:r>
              <a:rPr lang="ko-KR" altLang="en-US" dirty="0"/>
              <a:t> 보스를 잡으면 클리어</a:t>
            </a:r>
            <a:endParaRPr lang="en-US" altLang="ko-KR" dirty="0"/>
          </a:p>
          <a:p>
            <a:pPr>
              <a:defRPr/>
            </a:pPr>
            <a:endParaRPr lang="ko-KR" altLang="en-US" dirty="0"/>
          </a:p>
          <a:p>
            <a:pPr>
              <a:defRPr/>
            </a:pPr>
            <a:r>
              <a:rPr lang="ko-KR" altLang="en-US" dirty="0"/>
              <a:t>패배조건 </a:t>
            </a:r>
            <a:r>
              <a:rPr lang="en-US" altLang="ko-KR" dirty="0"/>
              <a:t>: </a:t>
            </a:r>
            <a:r>
              <a:rPr lang="ko-KR" altLang="en-US" dirty="0"/>
              <a:t>체력이 </a:t>
            </a:r>
            <a:r>
              <a:rPr lang="en-US" altLang="ko-KR" dirty="0"/>
              <a:t>0</a:t>
            </a:r>
            <a:r>
              <a:rPr lang="ko-KR" altLang="en-US" dirty="0"/>
              <a:t>이 될 경우 패배 </a:t>
            </a:r>
            <a:endParaRPr lang="en-US" altLang="ko-KR" dirty="0"/>
          </a:p>
          <a:p>
            <a:pPr>
              <a:defRPr/>
            </a:pP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A8F5923-5992-4412-AA31-292349826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437112"/>
            <a:ext cx="3005588" cy="21581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50DB3C-A9A0-4E71-ABC6-35EF78F08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구현할 내용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49CA34-E663-4FD8-B549-1A9C4C7EC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1.</a:t>
            </a:r>
            <a:r>
              <a:rPr lang="ko-KR" altLang="en-US" dirty="0"/>
              <a:t>플레이어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2.</a:t>
            </a:r>
            <a:r>
              <a:rPr lang="ko-KR" altLang="en-US" dirty="0"/>
              <a:t>적</a:t>
            </a:r>
            <a:r>
              <a:rPr lang="en-US" altLang="ko-KR" dirty="0"/>
              <a:t>,</a:t>
            </a:r>
            <a:r>
              <a:rPr lang="ko-KR" altLang="en-US" dirty="0"/>
              <a:t>적 보스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3.</a:t>
            </a:r>
            <a:r>
              <a:rPr lang="ko-KR" altLang="en-US" dirty="0"/>
              <a:t>랜덤 맵</a:t>
            </a:r>
            <a:r>
              <a:rPr lang="en-US" altLang="ko-KR" dirty="0"/>
              <a:t>(</a:t>
            </a:r>
            <a:r>
              <a:rPr lang="ko-KR" altLang="en-US" dirty="0"/>
              <a:t>환경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en-US" altLang="ko-KR" dirty="0"/>
              <a:t>4.</a:t>
            </a:r>
            <a:r>
              <a:rPr lang="ko-KR" altLang="en-US" dirty="0"/>
              <a:t>패시브</a:t>
            </a:r>
            <a:r>
              <a:rPr lang="en-US" altLang="ko-KR" dirty="0"/>
              <a:t>,</a:t>
            </a:r>
            <a:r>
              <a:rPr lang="ko-KR" altLang="en-US" dirty="0"/>
              <a:t>사용아이템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5.</a:t>
            </a:r>
            <a:r>
              <a:rPr lang="ko-KR" altLang="en-US" dirty="0"/>
              <a:t>플레이 중 상점요소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6.</a:t>
            </a:r>
            <a:r>
              <a:rPr lang="ko-KR" altLang="en-US" dirty="0"/>
              <a:t>그 외 </a:t>
            </a:r>
            <a:r>
              <a:rPr lang="ko-KR" altLang="en-US" dirty="0" err="1"/>
              <a:t>로그라이크에</a:t>
            </a:r>
            <a:r>
              <a:rPr lang="ko-KR" altLang="en-US" dirty="0"/>
              <a:t> 필요한 요소들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5295612"/>
      </p:ext>
    </p:extLst>
  </p:cSld>
  <p:clrMapOvr>
    <a:masterClrMapping/>
  </p:clrMapOvr>
</p:sld>
</file>

<file path=ppt/theme/theme1.xml><?xml version="1.0" encoding="utf-8"?>
<a:theme xmlns:a="http://schemas.openxmlformats.org/drawingml/2006/main" name="기계">
  <a:themeElements>
    <a:clrScheme name="기계">
      <a:dk1>
        <a:sysClr val="windowText" lastClr="000000"/>
      </a:dk1>
      <a:lt1>
        <a:srgbClr val="F5F4F5"/>
      </a:lt1>
      <a:dk2>
        <a:srgbClr val="7C7A80"/>
      </a:dk2>
      <a:lt2>
        <a:srgbClr val="F4F3F5"/>
      </a:lt2>
      <a:accent1>
        <a:srgbClr val="ACA4AE"/>
      </a:accent1>
      <a:accent2>
        <a:srgbClr val="6DB1BF"/>
      </a:accent2>
      <a:accent3>
        <a:srgbClr val="7591C9"/>
      </a:accent3>
      <a:accent4>
        <a:srgbClr val="5D53A3"/>
      </a:accent4>
      <a:accent5>
        <a:srgbClr val="838377"/>
      </a:accent5>
      <a:accent6>
        <a:srgbClr val="F0EFE4"/>
      </a:accent6>
      <a:hlink>
        <a:srgbClr val="300061"/>
      </a:hlink>
      <a:folHlink>
        <a:srgbClr val="6E1E4E"/>
      </a:folHlink>
    </a:clrScheme>
    <a:fontScheme name="기계">
      <a:majorFont>
        <a:latin typeface="Tahoma"/>
        <a:ea typeface="한컴 윤고딕 240"/>
        <a:cs typeface=""/>
      </a:majorFont>
      <a:minorFont>
        <a:latin typeface="Tahoma"/>
        <a:ea typeface="한컴 윤고딕 230"/>
        <a:cs typeface=""/>
      </a:minorFont>
    </a:fontScheme>
    <a:fmtScheme name="기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164</Words>
  <Application>Microsoft Office PowerPoint</Application>
  <PresentationFormat>화면 슬라이드 쇼(4:3)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기계</vt:lpstr>
      <vt:lpstr>  슈팅  로그라이크  </vt:lpstr>
      <vt:lpstr>목차</vt:lpstr>
      <vt:lpstr>로그라이크가 무엇인가</vt:lpstr>
      <vt:lpstr>사용할 게임엔진,IDE</vt:lpstr>
      <vt:lpstr>제작할 게임 소개</vt:lpstr>
      <vt:lpstr>구현할 내용</vt:lpstr>
    </vt:vector>
  </TitlesOfParts>
  <Manager/>
  <Company>(주)한글과컴퓨터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(주)한글과컴퓨터</dc:creator>
  <cp:lastModifiedBy>이지훈</cp:lastModifiedBy>
  <cp:revision>11</cp:revision>
  <dcterms:created xsi:type="dcterms:W3CDTF">2009-06-18T17:23:06Z</dcterms:created>
  <dcterms:modified xsi:type="dcterms:W3CDTF">2022-04-11T10:39:08Z</dcterms:modified>
  <cp:version>1000.0000.01</cp:version>
</cp:coreProperties>
</file>