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3D7A1E-83FE-4C54-B40D-C4D51CFC7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E94D1C8-B82D-4EA8-A9DB-C6C48F49A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5C8ACD-407F-4409-9064-56673F0E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77C237-E124-41F8-A130-D7E904FA4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0A3137-5C4C-45AA-82A9-DBBA45EB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1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164BA-C8C5-428B-9950-D4A1F2CD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3D905F-0B47-4404-B8AD-106D8233E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7A9E7C-BBD6-4CDA-B7D6-67CA3DEBC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D5BD80-6BDE-4A24-A739-B810440AF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6FFE2C-812D-4903-BB40-40640A78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A15E571-5E1A-4168-9131-3CC1D9E3F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5E24FDE-1A6D-4ED5-84E6-9090CA0DF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3D4D95-BEB1-4148-9B02-976484B9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C6F22A-F87B-4C17-8D74-490CB75D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DA75C0-DD4A-46ED-9B7E-4FF55C6F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82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C74396-1122-4701-826F-C1388A1C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302C27-A3A1-41EF-89EA-9C3D555A0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5B6A94-86AE-48C0-8D33-572F9596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4300C3-741F-4091-856D-C705ACBA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66A949-1AE7-4BCA-98E3-92CDC260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42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16498F-10C5-4484-ABEC-EDE3FFE5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1026546-B5E8-457D-A7C4-A1F4F9DE0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9BC0D3-6054-4593-9D94-2BFE1F0A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A7AF09-E2A3-4AD0-8746-8EC37D40C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7B6895-E238-4C68-81E9-56F67435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87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CA6A2B-14A7-4D7A-B9A8-263484DD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C2B5F4-DC6B-4C32-9977-E325B6EEF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82EDCD7-315C-49F1-91F2-034248FB6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CE36998-BE95-4C1C-909E-97232738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0CF8127-F64F-466A-A677-A3136075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4A15252-2080-4807-9A60-0DB0F1084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49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7F3D77-E3C7-4CCC-B593-9FCEA80C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F5FE5A-9F18-4D80-9F67-B090C5CE1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1218D81-2A68-431D-BD2B-F25E743DA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EE27B6C-B595-47B2-94C9-1783088D0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FDFAD69-7AAC-46D3-AE1D-D3BB82813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B94F6DA-12D5-470A-889D-213310DC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59BB9FE-022D-48B7-BA3E-7BE07E28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61C6498-6663-4A34-8815-BD3C2B9F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101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C70DBC-998D-464F-8645-BFB6342A7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75B6D51-F198-4A57-A4FD-F8329B414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63DD7FA-738C-4A51-ACE2-1D5FA75B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451758E-F857-4AA5-A11D-5A50779F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63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A067B11-2463-4995-B57B-7E735F76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157D28B-279E-42AA-B0B0-D350C0B9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91549AE-CC39-41AE-A502-6B4CB1AAB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2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C3EE86-3E22-42A7-BC5B-396DACEA9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1D2A1D-BB75-4757-BD56-C3A2D9E23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26C4942-833D-414B-BBE7-B3ACCAEA7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B1A5044-B424-4DDA-BDEE-D4FB76DD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B77C53-334D-4192-A587-44FC993A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83AB9B-56AD-4059-B8D3-44264447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39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F7F5D1-E260-45EE-BD08-032E6A80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C88E507-C78F-4B84-A038-72D098412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4E79F02-B143-4B17-9DFC-097B84CB2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8D915E1-5800-4F24-A783-F5D5EB112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C68EDA5-681F-464F-8F02-4728E192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0852DC-339E-490F-86FC-51E5AC69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76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8F45636-5CFB-4D1E-AFAE-4F281503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C20740C-9934-4E62-B847-33DD2E5F4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EF2D2A-FEAB-4183-9ED4-6251C46C8B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CF6D-E1BD-460F-8BC7-8D66B150CDA0}" type="datetimeFigureOut">
              <a:rPr lang="ko-KR" altLang="en-US" smtClean="0"/>
              <a:t>2022-04-12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2C3F2B-2C1B-4C83-B509-D400422C5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11D00B-A704-46CC-B949-7F9BE32DE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33CB-887A-4E3C-8597-602C23C9A2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08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16E72D-FFC2-449B-9C43-4DF83AD8983B}"/>
              </a:ext>
            </a:extLst>
          </p:cNvPr>
          <p:cNvSpPr txBox="1"/>
          <p:nvPr/>
        </p:nvSpPr>
        <p:spPr>
          <a:xfrm>
            <a:off x="221773" y="279232"/>
            <a:ext cx="72703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rgbClr val="FF33CC"/>
                </a:solidFill>
              </a:rPr>
              <a:t>조 이름 </a:t>
            </a:r>
            <a:r>
              <a:rPr lang="en-US" altLang="ko-KR" sz="4000" b="1" dirty="0">
                <a:solidFill>
                  <a:srgbClr val="FF33CC"/>
                </a:solidFill>
              </a:rPr>
              <a:t>: </a:t>
            </a:r>
            <a:r>
              <a:rPr lang="ko-KR" altLang="en-US" sz="4000" b="1" dirty="0">
                <a:solidFill>
                  <a:srgbClr val="FF33CC"/>
                </a:solidFill>
              </a:rPr>
              <a:t>두유</a:t>
            </a:r>
            <a:endParaRPr lang="en-US" altLang="ko-KR" sz="4000" b="1" dirty="0">
              <a:solidFill>
                <a:srgbClr val="FF33CC"/>
              </a:solidFill>
            </a:endParaRPr>
          </a:p>
          <a:p>
            <a:endParaRPr lang="en-US" altLang="ko-KR" sz="2000" b="1" dirty="0"/>
          </a:p>
          <a:p>
            <a:r>
              <a:rPr lang="ko-KR" altLang="en-US" sz="2000" b="1" dirty="0"/>
              <a:t>조원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김지은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조예진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김민정</a:t>
            </a:r>
            <a:r>
              <a:rPr lang="en-US" altLang="ko-KR" sz="2000" b="1" dirty="0"/>
              <a:t>, </a:t>
            </a:r>
            <a:r>
              <a:rPr lang="ko-KR" altLang="en-US" sz="2000" b="1" dirty="0" err="1"/>
              <a:t>최영서</a:t>
            </a:r>
            <a:endParaRPr lang="ko-KR" alt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224EE1-E309-4E7B-BBB5-013295EBF97C}"/>
              </a:ext>
            </a:extLst>
          </p:cNvPr>
          <p:cNvSpPr txBox="1"/>
          <p:nvPr/>
        </p:nvSpPr>
        <p:spPr>
          <a:xfrm>
            <a:off x="4496143" y="2014503"/>
            <a:ext cx="3702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rgbClr val="00B050"/>
                </a:solidFill>
              </a:rPr>
              <a:t>2D </a:t>
            </a:r>
            <a:r>
              <a:rPr lang="ko-KR" altLang="en-US" sz="4400" b="1" dirty="0">
                <a:solidFill>
                  <a:srgbClr val="00B050"/>
                </a:solidFill>
              </a:rPr>
              <a:t>멀티 게임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96921-0828-4A3C-9329-7E27CAC3AB87}"/>
              </a:ext>
            </a:extLst>
          </p:cNvPr>
          <p:cNvSpPr txBox="1"/>
          <p:nvPr/>
        </p:nvSpPr>
        <p:spPr>
          <a:xfrm>
            <a:off x="2566146" y="2767281"/>
            <a:ext cx="272975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6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팡</a:t>
            </a:r>
            <a:endParaRPr lang="ko-KR" altLang="en-US" sz="16600" b="1" dirty="0">
              <a:solidFill>
                <a:srgbClr val="FFC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6DE43-622B-4D93-8F10-B7060E6AF006}"/>
              </a:ext>
            </a:extLst>
          </p:cNvPr>
          <p:cNvSpPr txBox="1"/>
          <p:nvPr/>
        </p:nvSpPr>
        <p:spPr>
          <a:xfrm>
            <a:off x="4205805" y="3287137"/>
            <a:ext cx="2454971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600" b="1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야</a:t>
            </a:r>
            <a:endParaRPr lang="ko-KR" altLang="en-US" sz="16600" dirty="0"/>
          </a:p>
        </p:txBody>
      </p:sp>
      <p:pic>
        <p:nvPicPr>
          <p:cNvPr id="18" name="그래픽 17" descr="기린">
            <a:extLst>
              <a:ext uri="{FF2B5EF4-FFF2-40B4-BE49-F238E27FC236}">
                <a16:creationId xmlns:a16="http://schemas.microsoft.com/office/drawing/2014/main" id="{C92443C1-767D-4670-A45F-28312C47855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50664" y="2913169"/>
            <a:ext cx="914400" cy="914400"/>
          </a:xfrm>
          <a:prstGeom prst="rect">
            <a:avLst/>
          </a:prstGeom>
        </p:spPr>
      </p:pic>
      <p:pic>
        <p:nvPicPr>
          <p:cNvPr id="20" name="그래픽 19" descr="토끼">
            <a:extLst>
              <a:ext uri="{FF2B5EF4-FFF2-40B4-BE49-F238E27FC236}">
                <a16:creationId xmlns:a16="http://schemas.microsoft.com/office/drawing/2014/main" id="{4068ACF0-77F3-484C-924E-8DACD596C81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21938" y="4855855"/>
            <a:ext cx="914400" cy="914400"/>
          </a:xfrm>
          <a:prstGeom prst="rect">
            <a:avLst/>
          </a:prstGeom>
        </p:spPr>
      </p:pic>
      <p:pic>
        <p:nvPicPr>
          <p:cNvPr id="22" name="그래픽 21" descr="판다">
            <a:extLst>
              <a:ext uri="{FF2B5EF4-FFF2-40B4-BE49-F238E27FC236}">
                <a16:creationId xmlns:a16="http://schemas.microsoft.com/office/drawing/2014/main" id="{5D6AE250-99BF-4C72-9EE0-E1D4F897C1D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40954" y="2558757"/>
            <a:ext cx="914400" cy="914400"/>
          </a:xfrm>
          <a:prstGeom prst="rect">
            <a:avLst/>
          </a:prstGeom>
        </p:spPr>
      </p:pic>
      <p:pic>
        <p:nvPicPr>
          <p:cNvPr id="24" name="그래픽 23" descr="곰 발바닥">
            <a:extLst>
              <a:ext uri="{FF2B5EF4-FFF2-40B4-BE49-F238E27FC236}">
                <a16:creationId xmlns:a16="http://schemas.microsoft.com/office/drawing/2014/main" id="{131B0A5A-0FB2-4CA0-8BDF-875A7A47F0E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976090" y="3079522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B4280C-3AC6-4CAE-A2E8-724B53961022}"/>
              </a:ext>
            </a:extLst>
          </p:cNvPr>
          <p:cNvSpPr txBox="1"/>
          <p:nvPr/>
        </p:nvSpPr>
        <p:spPr>
          <a:xfrm>
            <a:off x="5758263" y="2603521"/>
            <a:ext cx="2250141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6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팡</a:t>
            </a:r>
            <a:endParaRPr lang="ko-KR" altLang="en-US" sz="1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6667BA-641F-49E1-AEC4-B4111C417CE0}"/>
              </a:ext>
            </a:extLst>
          </p:cNvPr>
          <p:cNvSpPr txBox="1"/>
          <p:nvPr/>
        </p:nvSpPr>
        <p:spPr>
          <a:xfrm>
            <a:off x="7386035" y="3424159"/>
            <a:ext cx="2454971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600" b="1" dirty="0">
                <a:solidFill>
                  <a:srgbClr val="7030A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야</a:t>
            </a:r>
            <a:endParaRPr lang="ko-KR" altLang="en-US" sz="16600" dirty="0"/>
          </a:p>
        </p:txBody>
      </p:sp>
    </p:spTree>
    <p:extLst>
      <p:ext uri="{BB962C8B-B14F-4D97-AF65-F5344CB8AC3E}">
        <p14:creationId xmlns:p14="http://schemas.microsoft.com/office/powerpoint/2010/main" val="386203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3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18" fill="hold">
                                          <p:stCondLst>
                                            <p:cond delay="31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9" decel="50000" autoRev="1" fill="hold">
                                          <p:stCondLst>
                                            <p:cond delay="31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5" fill="hold">
                                          <p:stCondLst>
                                            <p:cond delay="60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64" fill="hold">
                                          <p:stCondLst>
                                            <p:cond delay="3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" decel="50000" autoRev="1" fill="hold">
                                          <p:stCondLst>
                                            <p:cond delay="3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9" fill="hold">
                                          <p:stCondLst>
                                            <p:cond delay="69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4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0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9DE45A0-9636-41B9-8803-AC8B9767D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995" y="1647176"/>
            <a:ext cx="4876800" cy="43030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CE888B-D475-4BF1-A4D9-36159EBC89D6}"/>
              </a:ext>
            </a:extLst>
          </p:cNvPr>
          <p:cNvSpPr txBox="1"/>
          <p:nvPr/>
        </p:nvSpPr>
        <p:spPr>
          <a:xfrm>
            <a:off x="546847" y="510988"/>
            <a:ext cx="4333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b="1" dirty="0"/>
              <a:t>사용할 프로그램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738778DA-FB1F-4638-8011-E7743FADE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9194" y="1647176"/>
            <a:ext cx="4626064" cy="432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0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C4BA22-3A45-4C35-938A-C1A92BCE55D5}"/>
              </a:ext>
            </a:extLst>
          </p:cNvPr>
          <p:cNvSpPr txBox="1"/>
          <p:nvPr/>
        </p:nvSpPr>
        <p:spPr>
          <a:xfrm>
            <a:off x="208429" y="136031"/>
            <a:ext cx="28687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/>
              <a:t>월별계획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EF64ED0-2733-4B18-BB87-34C1A8AD10B2}"/>
              </a:ext>
            </a:extLst>
          </p:cNvPr>
          <p:cNvSpPr/>
          <p:nvPr/>
        </p:nvSpPr>
        <p:spPr>
          <a:xfrm>
            <a:off x="208429" y="1033661"/>
            <a:ext cx="1100419" cy="769442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r>
              <a:rPr lang="ko-KR" altLang="en-US" dirty="0"/>
              <a:t>월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A4C64C8-2EB0-4E05-9DDC-13C1CA223F17}"/>
              </a:ext>
            </a:extLst>
          </p:cNvPr>
          <p:cNvSpPr/>
          <p:nvPr/>
        </p:nvSpPr>
        <p:spPr>
          <a:xfrm>
            <a:off x="208428" y="2168856"/>
            <a:ext cx="1100419" cy="834409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5</a:t>
            </a:r>
            <a:r>
              <a:rPr lang="ko-KR" altLang="en-US" dirty="0"/>
              <a:t>월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06A4616-AB80-4F5F-AD10-22E40A161705}"/>
              </a:ext>
            </a:extLst>
          </p:cNvPr>
          <p:cNvSpPr/>
          <p:nvPr/>
        </p:nvSpPr>
        <p:spPr>
          <a:xfrm>
            <a:off x="208429" y="3446262"/>
            <a:ext cx="1100419" cy="834409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6</a:t>
            </a:r>
            <a:r>
              <a:rPr lang="ko-KR" altLang="en-US" dirty="0"/>
              <a:t>월</a:t>
            </a:r>
            <a:r>
              <a:rPr lang="en-US" altLang="ko-KR" dirty="0"/>
              <a:t>~9</a:t>
            </a:r>
            <a:r>
              <a:rPr lang="ko-KR" altLang="en-US" dirty="0"/>
              <a:t>월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BE16A3-DA47-4DED-A405-EA7844E86095}"/>
              </a:ext>
            </a:extLst>
          </p:cNvPr>
          <p:cNvSpPr txBox="1"/>
          <p:nvPr/>
        </p:nvSpPr>
        <p:spPr>
          <a:xfrm>
            <a:off x="1103778" y="943361"/>
            <a:ext cx="90364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2000" dirty="0"/>
          </a:p>
          <a:p>
            <a:pPr algn="ctr"/>
            <a:r>
              <a:rPr lang="ko-KR" altLang="en-US" sz="2000" dirty="0"/>
              <a:t>캐릭터</a:t>
            </a:r>
            <a:r>
              <a:rPr lang="en-US" altLang="ko-KR" sz="2000" dirty="0"/>
              <a:t>(</a:t>
            </a:r>
            <a:r>
              <a:rPr lang="ko-KR" altLang="en-US" sz="2000" dirty="0"/>
              <a:t>토끼</a:t>
            </a:r>
            <a:r>
              <a:rPr lang="en-US" altLang="ko-KR" sz="2000" dirty="0"/>
              <a:t>, </a:t>
            </a:r>
            <a:r>
              <a:rPr lang="ko-KR" altLang="en-US" sz="2000" dirty="0"/>
              <a:t>판다</a:t>
            </a:r>
            <a:r>
              <a:rPr lang="en-US" altLang="ko-KR" sz="2000" dirty="0"/>
              <a:t>)</a:t>
            </a:r>
            <a:r>
              <a:rPr lang="ko-KR" altLang="en-US" sz="2000" dirty="0"/>
              <a:t>와 무기 </a:t>
            </a:r>
            <a:r>
              <a:rPr lang="en-US" altLang="ko-KR" sz="2000" dirty="0"/>
              <a:t>(</a:t>
            </a:r>
            <a:r>
              <a:rPr lang="ko-KR" altLang="en-US" sz="2000" dirty="0"/>
              <a:t>권총</a:t>
            </a:r>
            <a:r>
              <a:rPr lang="en-US" altLang="ko-KR" sz="2000" dirty="0"/>
              <a:t>) </a:t>
            </a:r>
            <a:r>
              <a:rPr lang="ko-KR" altLang="en-US" sz="2000" dirty="0"/>
              <a:t>그리고 풍경을</a:t>
            </a:r>
            <a:r>
              <a:rPr lang="en-US" altLang="ko-KR" sz="2000" dirty="0"/>
              <a:t> ‘</a:t>
            </a:r>
            <a:r>
              <a:rPr lang="ko-KR" altLang="en-US" sz="2000" dirty="0" err="1"/>
              <a:t>에이스프라이트</a:t>
            </a:r>
            <a:r>
              <a:rPr lang="en-US" altLang="ko-KR" sz="2000" dirty="0"/>
              <a:t>’</a:t>
            </a:r>
            <a:r>
              <a:rPr lang="ko-KR" altLang="en-US" sz="2000" dirty="0"/>
              <a:t>로 제작</a:t>
            </a:r>
            <a:endParaRPr lang="en-US" altLang="ko-KR" sz="2000" dirty="0"/>
          </a:p>
          <a:p>
            <a:pPr algn="ctr"/>
            <a:endParaRPr lang="en-US" altLang="ko-KR" sz="2000" dirty="0"/>
          </a:p>
          <a:p>
            <a:pPr algn="ctr"/>
            <a:endParaRPr lang="en-US" altLang="ko-KR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8F14E7-2DC1-46C0-BFF3-4984D4629E77}"/>
              </a:ext>
            </a:extLst>
          </p:cNvPr>
          <p:cNvSpPr txBox="1"/>
          <p:nvPr/>
        </p:nvSpPr>
        <p:spPr>
          <a:xfrm>
            <a:off x="1175496" y="2048809"/>
            <a:ext cx="8964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2000" dirty="0"/>
          </a:p>
          <a:p>
            <a:pPr algn="ctr"/>
            <a:r>
              <a:rPr lang="ko-KR" altLang="en-US" sz="2000" dirty="0"/>
              <a:t>코딩으로 플레이어 움직이게 하기</a:t>
            </a:r>
            <a:r>
              <a:rPr lang="en-US" altLang="ko-KR" sz="2000" dirty="0"/>
              <a:t>, </a:t>
            </a:r>
            <a:r>
              <a:rPr lang="ko-KR" altLang="en-US" sz="2000" dirty="0"/>
              <a:t>서있기</a:t>
            </a:r>
            <a:r>
              <a:rPr lang="en-US" altLang="ko-KR" sz="2000" dirty="0"/>
              <a:t>, </a:t>
            </a:r>
            <a:r>
              <a:rPr lang="ko-KR" altLang="en-US" sz="2000" dirty="0"/>
              <a:t>걷기</a:t>
            </a:r>
            <a:r>
              <a:rPr lang="en-US" altLang="ko-KR" sz="2000" dirty="0"/>
              <a:t>, </a:t>
            </a:r>
            <a:r>
              <a:rPr lang="ko-KR" altLang="en-US" sz="2000" dirty="0"/>
              <a:t>점프</a:t>
            </a:r>
            <a:r>
              <a:rPr lang="en-US" altLang="ko-KR" sz="2000" dirty="0"/>
              <a:t> </a:t>
            </a:r>
            <a:r>
              <a:rPr lang="ko-KR" altLang="en-US" sz="2000" dirty="0"/>
              <a:t>등 애니메이션 넣기</a:t>
            </a:r>
            <a:endParaRPr lang="en-US" altLang="ko-KR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5358E3-1E0B-4BE9-BD66-DE4A46916930}"/>
              </a:ext>
            </a:extLst>
          </p:cNvPr>
          <p:cNvSpPr txBox="1"/>
          <p:nvPr/>
        </p:nvSpPr>
        <p:spPr>
          <a:xfrm>
            <a:off x="1175496" y="3761074"/>
            <a:ext cx="9310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8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캐릭터 효과음 주기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싱글 플레이 </a:t>
            </a:r>
            <a:r>
              <a:rPr lang="ko-KR" altLang="en-US" sz="18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레벨 </a:t>
            </a:r>
            <a:r>
              <a:rPr lang="en-US" altLang="ko-KR" sz="18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1, 2, 3 </a:t>
            </a:r>
            <a:r>
              <a:rPr lang="ko-KR" altLang="en-US" sz="18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만들기</a:t>
            </a:r>
            <a:r>
              <a:rPr lang="en-US" altLang="ko-KR" sz="18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8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멀티 플레이 레벨 </a:t>
            </a:r>
            <a:r>
              <a:rPr lang="en-US" altLang="ko-KR" sz="18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1, 2, 3 </a:t>
            </a:r>
            <a:r>
              <a:rPr lang="ko-KR" altLang="en-US" sz="18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만들기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486FD12-69C4-478E-88A5-1910ACDCE0E1}"/>
              </a:ext>
            </a:extLst>
          </p:cNvPr>
          <p:cNvSpPr/>
          <p:nvPr/>
        </p:nvSpPr>
        <p:spPr>
          <a:xfrm>
            <a:off x="208429" y="4647199"/>
            <a:ext cx="1100419" cy="834409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10</a:t>
            </a:r>
            <a:r>
              <a: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월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48B0C5-B9AD-49CC-AA54-B8DEBDA93C90}"/>
              </a:ext>
            </a:extLst>
          </p:cNvPr>
          <p:cNvSpPr txBox="1"/>
          <p:nvPr/>
        </p:nvSpPr>
        <p:spPr>
          <a:xfrm>
            <a:off x="629769" y="4936656"/>
            <a:ext cx="8648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ko-KR" altLang="en-US" sz="2000" dirty="0">
                <a:solidFill>
                  <a:prstClr val="black"/>
                </a:solidFill>
              </a:rPr>
              <a:t>배경 음악 만들기</a:t>
            </a:r>
            <a:r>
              <a:rPr lang="en-US" altLang="ko-KR" sz="2000" dirty="0">
                <a:solidFill>
                  <a:prstClr val="black"/>
                </a:solidFill>
              </a:rPr>
              <a:t>, </a:t>
            </a:r>
            <a:r>
              <a:rPr lang="ko-KR" altLang="en-US" sz="2000" dirty="0">
                <a:solidFill>
                  <a:prstClr val="black"/>
                </a:solidFill>
              </a:rPr>
              <a:t>엔딩 장면 디자인</a:t>
            </a:r>
            <a:r>
              <a:rPr lang="en-US" altLang="ko-KR" sz="2000" dirty="0">
                <a:solidFill>
                  <a:prstClr val="black"/>
                </a:solidFill>
              </a:rPr>
              <a:t>, </a:t>
            </a:r>
            <a:r>
              <a:rPr lang="ko-KR" altLang="en-US" sz="2000" dirty="0">
                <a:solidFill>
                  <a:prstClr val="black"/>
                </a:solidFill>
              </a:rPr>
              <a:t>메인 장면 디자인</a:t>
            </a:r>
            <a:r>
              <a:rPr lang="en-US" altLang="ko-KR" sz="2000" dirty="0">
                <a:solidFill>
                  <a:prstClr val="black"/>
                </a:solidFill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수정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FFB5B91-A987-4B1F-990C-84B24B2654C2}"/>
              </a:ext>
            </a:extLst>
          </p:cNvPr>
          <p:cNvSpPr/>
          <p:nvPr/>
        </p:nvSpPr>
        <p:spPr>
          <a:xfrm>
            <a:off x="208429" y="5824339"/>
            <a:ext cx="1100419" cy="83441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11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7E14CD-BD75-4212-A67F-F9591910B0F6}"/>
              </a:ext>
            </a:extLst>
          </p:cNvPr>
          <p:cNvSpPr txBox="1"/>
          <p:nvPr/>
        </p:nvSpPr>
        <p:spPr>
          <a:xfrm>
            <a:off x="629769" y="6103192"/>
            <a:ext cx="6118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수정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발표 준비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Ppt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만들기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대본 만들기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099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0" grpId="0" animBg="1"/>
      <p:bldP spid="15" grpId="0"/>
      <p:bldP spid="17" grpId="0"/>
      <p:bldP spid="19" grpId="0"/>
      <p:bldP spid="11" grpId="0" animBg="1"/>
      <p:bldP spid="12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3EF6DB5-CB57-476D-AFD2-5C0102BEF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97" y="1552455"/>
            <a:ext cx="1653747" cy="17358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7EB359-DECA-41FC-ADC5-49C5D0E9E1BA}"/>
              </a:ext>
            </a:extLst>
          </p:cNvPr>
          <p:cNvSpPr txBox="1"/>
          <p:nvPr/>
        </p:nvSpPr>
        <p:spPr>
          <a:xfrm>
            <a:off x="439270" y="466165"/>
            <a:ext cx="4231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/>
              <a:t>플레이어 모션</a:t>
            </a:r>
          </a:p>
        </p:txBody>
      </p:sp>
    </p:spTree>
    <p:extLst>
      <p:ext uri="{BB962C8B-B14F-4D97-AF65-F5344CB8AC3E}">
        <p14:creationId xmlns:p14="http://schemas.microsoft.com/office/powerpoint/2010/main" val="214078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5A4001-7C2C-43BA-8A58-FEC1AF37740A}"/>
              </a:ext>
            </a:extLst>
          </p:cNvPr>
          <p:cNvSpPr txBox="1"/>
          <p:nvPr/>
        </p:nvSpPr>
        <p:spPr>
          <a:xfrm>
            <a:off x="1272988" y="1327299"/>
            <a:ext cx="9646023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000" b="1" dirty="0"/>
              <a:t>3</a:t>
            </a:r>
            <a:r>
              <a:rPr lang="ko-KR" altLang="en-US" sz="4000" b="1" dirty="0"/>
              <a:t>개의 단계</a:t>
            </a:r>
            <a:endParaRPr lang="en-US" altLang="ko-KR" sz="4000" b="1" dirty="0"/>
          </a:p>
          <a:p>
            <a:endParaRPr lang="en-US" altLang="ko-KR" sz="2800" dirty="0"/>
          </a:p>
          <a:p>
            <a:r>
              <a:rPr lang="ko-KR" altLang="en-US" sz="2800" dirty="0"/>
              <a:t>1단계: 몬스터를 죽이거나 피해서 과일 </a:t>
            </a:r>
            <a:r>
              <a:rPr lang="en-US" altLang="ko-KR" sz="2800" dirty="0"/>
              <a:t>2</a:t>
            </a:r>
            <a:r>
              <a:rPr lang="ko-KR" altLang="en-US" sz="2800" dirty="0"/>
              <a:t>개를 먹어야 통과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2단계: 몬스터를 죽이거나 피해서 과일 </a:t>
            </a:r>
            <a:r>
              <a:rPr lang="en-US" altLang="ko-KR" sz="2800" dirty="0"/>
              <a:t>3</a:t>
            </a:r>
            <a:r>
              <a:rPr lang="ko-KR" altLang="en-US" sz="2800" dirty="0"/>
              <a:t>개를 먹어야 통과 </a:t>
            </a:r>
            <a:r>
              <a:rPr lang="en-US" altLang="ko-KR" sz="2800" dirty="0"/>
              <a:t>+ </a:t>
            </a:r>
            <a:r>
              <a:rPr lang="ko-KR" altLang="en-US" sz="2800" dirty="0"/>
              <a:t>움직이는 발판</a:t>
            </a:r>
            <a:r>
              <a:rPr lang="en-US" altLang="ko-KR" sz="2800" dirty="0"/>
              <a:t>, </a:t>
            </a:r>
            <a:r>
              <a:rPr lang="ko-KR" altLang="en-US" sz="2800" dirty="0"/>
              <a:t>떨어지는 장애물 추가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3단계: 보스 처리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284325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48B829-0F36-4F1D-9EB1-7F9DB369F7AC}"/>
              </a:ext>
            </a:extLst>
          </p:cNvPr>
          <p:cNvSpPr txBox="1"/>
          <p:nvPr/>
        </p:nvSpPr>
        <p:spPr>
          <a:xfrm>
            <a:off x="1833282" y="1604683"/>
            <a:ext cx="852543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/>
              <a:t>게임 설정</a:t>
            </a:r>
            <a:endParaRPr lang="en-US" altLang="ko-KR" sz="4000" b="1" dirty="0"/>
          </a:p>
          <a:p>
            <a:endParaRPr lang="en-US" altLang="ko-KR" sz="2800" dirty="0"/>
          </a:p>
          <a:p>
            <a:r>
              <a:rPr lang="ko-KR" altLang="en-US" sz="2800" dirty="0"/>
              <a:t>플레이어와 몬스터가 닿으면 체력 깎임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플레이어가 장애물에 닿으면 체력 깎임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플레이어가 낙하하면 죽음</a:t>
            </a:r>
            <a:endParaRPr lang="en-US" altLang="ko-KR" sz="2800" dirty="0"/>
          </a:p>
          <a:p>
            <a:endParaRPr lang="en-US" altLang="ko-KR" sz="28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810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9809</TotalTime>
  <Words>167</Words>
  <Application>Microsoft Office PowerPoint</Application>
  <PresentationFormat>와이드스크린</PresentationFormat>
  <Paragraphs>37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HY헤드라인M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조예진</dc:creator>
  <cp:lastModifiedBy>ASU</cp:lastModifiedBy>
  <cp:revision>11</cp:revision>
  <dcterms:created xsi:type="dcterms:W3CDTF">2022-02-26T19:11:09Z</dcterms:created>
  <dcterms:modified xsi:type="dcterms:W3CDTF">2022-04-12T01:19:30Z</dcterms:modified>
</cp:coreProperties>
</file>