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5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0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37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81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12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29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09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218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38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92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21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29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71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98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2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6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76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1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BA0A9E-C0E4-4370-8478-9AEE829FF8BB}" type="datetimeFigureOut">
              <a:rPr lang="ko-KR" altLang="en-US" smtClean="0"/>
              <a:t>2022-06-06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00AF726-9AB0-48C8-9CA3-A324E6F27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127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9817F58-D05B-4804-9C31-D511FBAD1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986" y="3196046"/>
            <a:ext cx="8396305" cy="910047"/>
          </a:xfrm>
        </p:spPr>
        <p:txBody>
          <a:bodyPr anchor="ctr"/>
          <a:lstStyle/>
          <a:p>
            <a:r>
              <a:rPr lang="en-US" altLang="ko-KR" sz="2800" dirty="0"/>
              <a:t>Unity</a:t>
            </a:r>
            <a:r>
              <a:rPr lang="ko-KR" altLang="en-US" sz="2800" dirty="0"/>
              <a:t>를 이용한 군대 탈출게임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81C5D897-6878-43EE-9EAB-3BD35FFE4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8676222" cy="1905000"/>
          </a:xfrm>
        </p:spPr>
        <p:txBody>
          <a:bodyPr/>
          <a:lstStyle/>
          <a:p>
            <a:pPr algn="l"/>
            <a:r>
              <a:rPr lang="ko-KR" altLang="en-US" dirty="0"/>
              <a:t>조장</a:t>
            </a:r>
            <a:r>
              <a:rPr lang="en-US" altLang="ko-KR" dirty="0"/>
              <a:t>: 201919032 (</a:t>
            </a:r>
            <a:r>
              <a:rPr lang="ko-KR" altLang="en-US" dirty="0"/>
              <a:t>조대현</a:t>
            </a:r>
            <a:r>
              <a:rPr lang="en-US" altLang="ko-KR" dirty="0"/>
              <a:t>)</a:t>
            </a:r>
          </a:p>
          <a:p>
            <a:pPr algn="l"/>
            <a:r>
              <a:rPr lang="ko-KR" altLang="en-US" dirty="0"/>
              <a:t>조원</a:t>
            </a:r>
            <a:r>
              <a:rPr lang="en-US" altLang="ko-KR" dirty="0"/>
              <a:t>: 201919001 (</a:t>
            </a:r>
            <a:r>
              <a:rPr lang="ko-KR" altLang="en-US" dirty="0" err="1"/>
              <a:t>강기택</a:t>
            </a:r>
            <a:r>
              <a:rPr lang="en-US" altLang="ko-KR" dirty="0"/>
              <a:t>), 201919021 (</a:t>
            </a:r>
            <a:r>
              <a:rPr lang="ko-KR" altLang="en-US" dirty="0" err="1"/>
              <a:t>안홍민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xmlns="" id="{C54DBAE5-CBA4-4C48-8448-43B6B0D9E68B}"/>
              </a:ext>
            </a:extLst>
          </p:cNvPr>
          <p:cNvSpPr txBox="1">
            <a:spLocks/>
          </p:cNvSpPr>
          <p:nvPr/>
        </p:nvSpPr>
        <p:spPr>
          <a:xfrm>
            <a:off x="1807028" y="1358537"/>
            <a:ext cx="8676222" cy="13933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contourW="38100">
            <a:bevelT w="1079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 err="1"/>
              <a:t>기가막히조</a:t>
            </a:r>
            <a:r>
              <a:rPr lang="en-US" altLang="ko-KR" dirty="0"/>
              <a:t> </a:t>
            </a:r>
            <a:r>
              <a:rPr lang="ko-KR" altLang="en-US" dirty="0"/>
              <a:t>졸업과제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598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34398E6-83EC-47D1-B86D-49DD5632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719" y="692727"/>
            <a:ext cx="7540769" cy="1526309"/>
          </a:xfrm>
        </p:spPr>
        <p:txBody>
          <a:bodyPr/>
          <a:lstStyle/>
          <a:p>
            <a:pPr algn="ctr"/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DDD24FD-6D17-495D-B0D2-59C9DB32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573" y="2556164"/>
            <a:ext cx="5481060" cy="256078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개발취지</a:t>
            </a:r>
            <a:endParaRPr lang="en-US" altLang="ko-KR" sz="3200" dirty="0"/>
          </a:p>
          <a:p>
            <a:r>
              <a:rPr lang="en-US" altLang="ko-KR" sz="3200" dirty="0"/>
              <a:t>2. </a:t>
            </a:r>
            <a:r>
              <a:rPr lang="ko-KR" altLang="en-US" sz="3200" dirty="0"/>
              <a:t>사용프로그램</a:t>
            </a:r>
            <a:endParaRPr lang="en-US" altLang="ko-KR" sz="3200" dirty="0"/>
          </a:p>
          <a:p>
            <a:r>
              <a:rPr lang="en-US" altLang="ko-KR" sz="3200" dirty="0"/>
              <a:t>3. </a:t>
            </a:r>
            <a:r>
              <a:rPr lang="ko-KR" altLang="en-US" sz="3200" dirty="0"/>
              <a:t>보완할 점</a:t>
            </a:r>
            <a:endParaRPr lang="en-US" altLang="ko-KR" sz="3200" dirty="0"/>
          </a:p>
          <a:p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3978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63C6535-D9A5-4351-8399-47C792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개발취지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6ADEE73-62B5-4140-8F39-9047578B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10477932" cy="31242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작년 졸업작품을 보다 게임작품을 인상깊게 보게 되어 게임을 개발하기로 결정했습니다</a:t>
            </a:r>
            <a:r>
              <a:rPr lang="en-US" altLang="ko-KR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 err="1"/>
              <a:t>무슨게임을</a:t>
            </a:r>
            <a:r>
              <a:rPr lang="ko-KR" altLang="en-US" dirty="0"/>
              <a:t> 만들지 고민하다가 남자들이 공감할 수 있는 군대를 탈출하는 게임으로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만들어 보기로 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26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DDF1BD-E8D8-4F89-BE7C-8A441196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7163"/>
            <a:ext cx="9905998" cy="805873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사용프로그램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D698697-69E9-4EA0-B4C3-B90A9B3C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353" y="5089237"/>
            <a:ext cx="4949823" cy="1274618"/>
          </a:xfrm>
        </p:spPr>
        <p:txBody>
          <a:bodyPr/>
          <a:lstStyle/>
          <a:p>
            <a:r>
              <a:rPr lang="en-US" altLang="ko-KR" dirty="0">
                <a:latin typeface="Corbel" panose="020B0503020204020204" pitchFamily="34" charset="0"/>
                <a:ea typeface="+mj-ea"/>
              </a:rPr>
              <a:t>Unity(</a:t>
            </a:r>
            <a:r>
              <a:rPr lang="ko-KR" altLang="en-US" dirty="0">
                <a:latin typeface="Corbel" panose="020B0503020204020204" pitchFamily="34" charset="0"/>
                <a:ea typeface="+mj-ea"/>
              </a:rPr>
              <a:t>게임엔진</a:t>
            </a:r>
            <a:r>
              <a:rPr lang="en-US" altLang="ko-KR" dirty="0">
                <a:latin typeface="Corbel" panose="020B0503020204020204" pitchFamily="34" charset="0"/>
                <a:ea typeface="+mj-ea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196F178-2002-4910-A37F-E44B3F70D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203036"/>
            <a:ext cx="4954587" cy="36645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8C2D8BCB-DD7D-40DD-B283-9D4B4A32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4" y="1203036"/>
            <a:ext cx="4954587" cy="3658862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xmlns="" id="{2AF721B1-C025-4943-87E7-A4BA16211311}"/>
              </a:ext>
            </a:extLst>
          </p:cNvPr>
          <p:cNvSpPr txBox="1">
            <a:spLocks/>
          </p:cNvSpPr>
          <p:nvPr/>
        </p:nvSpPr>
        <p:spPr>
          <a:xfrm>
            <a:off x="6092824" y="5089237"/>
            <a:ext cx="4949823" cy="1274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orbel" panose="020B0503020204020204" pitchFamily="34" charset="0"/>
              </a:rPr>
              <a:t>Visual Studio</a:t>
            </a:r>
            <a:endParaRPr lang="ko-KR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5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B741CD4-C8BA-4FBF-9B40-C0F272DE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보완할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A4F43FE-7A74-4110-A987-BDE97030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유니티의 숙련도 부족</a:t>
            </a:r>
            <a:endParaRPr lang="en-US" altLang="ko-KR" dirty="0"/>
          </a:p>
          <a:p>
            <a:r>
              <a:rPr lang="en-US" altLang="ko-KR" dirty="0"/>
              <a:t>2) </a:t>
            </a:r>
            <a:r>
              <a:rPr lang="ko-KR" altLang="en-US" dirty="0"/>
              <a:t>코딩 공부가 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3894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그물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TM03457485[[fn=그물]]</Template>
  <TotalTime>63</TotalTime>
  <Words>85</Words>
  <Application>Microsoft Office PowerPoint</Application>
  <PresentationFormat>사용자 지정</PresentationFormat>
  <Paragraphs>18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그물</vt:lpstr>
      <vt:lpstr>Unity를 이용한 군대 탈출게임</vt:lpstr>
      <vt:lpstr>목차</vt:lpstr>
      <vt:lpstr>1. 개발취지</vt:lpstr>
      <vt:lpstr>2. 사용프로그램</vt:lpstr>
      <vt:lpstr>3. 보완할 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Unity를 이용한 군대 탈출게임</dc:title>
  <dc:creator>조 대현</dc:creator>
  <cp:lastModifiedBy>1</cp:lastModifiedBy>
  <cp:revision>5</cp:revision>
  <dcterms:created xsi:type="dcterms:W3CDTF">2022-04-07T06:55:28Z</dcterms:created>
  <dcterms:modified xsi:type="dcterms:W3CDTF">2022-06-06T05:20:01Z</dcterms:modified>
</cp:coreProperties>
</file>