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heme/theme2.xml" ContentType="application/vnd.openxmlformats-officedocument.theme+xml"/>
  <Override PartName="/ppt/tags/tag49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</p:sldMasterIdLst>
  <p:notesMasterIdLst>
    <p:notesMasterId r:id="rId16"/>
  </p:notesMasterIdLst>
  <p:sldIdLst>
    <p:sldId id="312" r:id="rId2"/>
    <p:sldId id="329" r:id="rId3"/>
    <p:sldId id="411" r:id="rId4"/>
    <p:sldId id="413" r:id="rId5"/>
    <p:sldId id="409" r:id="rId6"/>
    <p:sldId id="414" r:id="rId7"/>
    <p:sldId id="415" r:id="rId8"/>
    <p:sldId id="410" r:id="rId9"/>
    <p:sldId id="345" r:id="rId10"/>
    <p:sldId id="416" r:id="rId11"/>
    <p:sldId id="371" r:id="rId12"/>
    <p:sldId id="417" r:id="rId13"/>
    <p:sldId id="347" r:id="rId14"/>
    <p:sldId id="433" r:id="rId15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1254"/>
    <a:srgbClr val="CCFF99"/>
    <a:srgbClr val="210E30"/>
    <a:srgbClr val="653F35"/>
    <a:srgbClr val="4F784C"/>
    <a:srgbClr val="FFFF99"/>
    <a:srgbClr val="993366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344D84-9AFB-497E-A393-DC336BA19D2E}" styleName="보통 스타일 3 - 강조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286" autoAdjust="0"/>
    <p:restoredTop sz="94660"/>
  </p:normalViewPr>
  <p:slideViewPr>
    <p:cSldViewPr>
      <p:cViewPr varScale="1">
        <p:scale>
          <a:sx n="118" d="100"/>
          <a:sy n="118" d="100"/>
        </p:scale>
        <p:origin x="1404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3762" y="54"/>
      </p:cViewPr>
      <p:guideLst/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BC3899-2E4F-4D3A-8D29-BF4BDDE21DE2}" type="datetimeFigureOut">
              <a:rPr lang="ko-KR" altLang="en-US" smtClean="0"/>
              <a:pPr/>
              <a:t>2013-07-17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9363BF-43B7-4F43-ABD0-D052F59FCD1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484808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48.xml"/><Relationship Id="rId2" Type="http://schemas.openxmlformats.org/officeDocument/2006/relationships/tags" Target="../tags/tag47.xml"/><Relationship Id="rId1" Type="http://schemas.openxmlformats.org/officeDocument/2006/relationships/tags" Target="../tags/tag46.xml"/><Relationship Id="rId4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tags" Target="../tags/tag18.xml"/><Relationship Id="rId13" Type="http://schemas.openxmlformats.org/officeDocument/2006/relationships/slideMaster" Target="../slideMasters/slideMaster1.xml"/><Relationship Id="rId3" Type="http://schemas.openxmlformats.org/officeDocument/2006/relationships/tags" Target="../tags/tag13.xml"/><Relationship Id="rId7" Type="http://schemas.openxmlformats.org/officeDocument/2006/relationships/tags" Target="../tags/tag17.xml"/><Relationship Id="rId12" Type="http://schemas.openxmlformats.org/officeDocument/2006/relationships/tags" Target="../tags/tag22.xml"/><Relationship Id="rId2" Type="http://schemas.openxmlformats.org/officeDocument/2006/relationships/tags" Target="../tags/tag12.xml"/><Relationship Id="rId16" Type="http://schemas.openxmlformats.org/officeDocument/2006/relationships/image" Target="../media/image3.png"/><Relationship Id="rId1" Type="http://schemas.openxmlformats.org/officeDocument/2006/relationships/tags" Target="../tags/tag11.xml"/><Relationship Id="rId6" Type="http://schemas.openxmlformats.org/officeDocument/2006/relationships/tags" Target="../tags/tag16.xml"/><Relationship Id="rId11" Type="http://schemas.openxmlformats.org/officeDocument/2006/relationships/tags" Target="../tags/tag21.xml"/><Relationship Id="rId5" Type="http://schemas.openxmlformats.org/officeDocument/2006/relationships/tags" Target="../tags/tag15.xml"/><Relationship Id="rId15" Type="http://schemas.openxmlformats.org/officeDocument/2006/relationships/image" Target="../media/image2.jpeg"/><Relationship Id="rId10" Type="http://schemas.openxmlformats.org/officeDocument/2006/relationships/tags" Target="../tags/tag20.xml"/><Relationship Id="rId4" Type="http://schemas.openxmlformats.org/officeDocument/2006/relationships/tags" Target="../tags/tag14.xml"/><Relationship Id="rId9" Type="http://schemas.openxmlformats.org/officeDocument/2006/relationships/tags" Target="../tags/tag19.xml"/><Relationship Id="rId1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4.xml"/><Relationship Id="rId1" Type="http://schemas.openxmlformats.org/officeDocument/2006/relationships/tags" Target="../tags/tag2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9.xml"/><Relationship Id="rId4" Type="http://schemas.openxmlformats.org/officeDocument/2006/relationships/tags" Target="../tags/tag28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tags" Target="../tags/tag32.xml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34.xml"/><Relationship Id="rId4" Type="http://schemas.openxmlformats.org/officeDocument/2006/relationships/tags" Target="../tags/tag33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7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6" Type="http://schemas.openxmlformats.org/officeDocument/2006/relationships/tags" Target="../tags/tag40.xml"/><Relationship Id="rId5" Type="http://schemas.openxmlformats.org/officeDocument/2006/relationships/tags" Target="../tags/tag39.xml"/><Relationship Id="rId4" Type="http://schemas.openxmlformats.org/officeDocument/2006/relationships/tags" Target="../tags/tag3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45.xml"/><Relationship Id="rId4" Type="http://schemas.openxmlformats.org/officeDocument/2006/relationships/tags" Target="../tags/tag4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저작권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29" descr="쿡북로고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977578" y="595313"/>
            <a:ext cx="1216025" cy="32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6"/>
          <p:cNvSpPr txBox="1">
            <a:spLocks noChangeArrowheads="1"/>
          </p:cNvSpPr>
          <p:nvPr userDrawn="1"/>
        </p:nvSpPr>
        <p:spPr bwMode="auto">
          <a:xfrm>
            <a:off x="977578" y="981075"/>
            <a:ext cx="7186612" cy="36933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de-DE" altLang="ko-KR" sz="1800" dirty="0" smtClean="0">
                <a:solidFill>
                  <a:prstClr val="black"/>
                </a:solidFill>
                <a:latin typeface="HY견고딕" pitchFamily="18" charset="-127"/>
                <a:ea typeface="HY견고딕" pitchFamily="18" charset="-127"/>
              </a:rPr>
              <a:t>IT CookBook, </a:t>
            </a:r>
            <a:r>
              <a:rPr lang="ko-KR" altLang="en-US" sz="1800" dirty="0" smtClean="0">
                <a:solidFill>
                  <a:prstClr val="black"/>
                </a:solidFill>
                <a:latin typeface="HY견고딕" pitchFamily="18" charset="-127"/>
                <a:ea typeface="HY견고딕" pitchFamily="18" charset="-127"/>
              </a:rPr>
              <a:t>데이터베이스 개론</a:t>
            </a:r>
            <a:endParaRPr lang="de-DE" altLang="ko-KR" sz="1200" dirty="0" smtClean="0">
              <a:solidFill>
                <a:prstClr val="black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" name="TextBox 7"/>
          <p:cNvSpPr txBox="1"/>
          <p:nvPr userDrawn="1"/>
        </p:nvSpPr>
        <p:spPr>
          <a:xfrm>
            <a:off x="612453" y="1700213"/>
            <a:ext cx="7991475" cy="135421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lvl="1">
              <a:defRPr/>
            </a:pPr>
            <a:endParaRPr lang="en-US" altLang="ko-KR" sz="1000" dirty="0">
              <a:solidFill>
                <a:srgbClr val="222222"/>
              </a:solidFill>
            </a:endParaRPr>
          </a:p>
          <a:p>
            <a:pPr>
              <a:defRPr/>
            </a:pPr>
            <a:r>
              <a:rPr lang="en-US" altLang="ko-KR" sz="1400" b="1" dirty="0">
                <a:solidFill>
                  <a:srgbClr val="FF0000"/>
                </a:solidFill>
              </a:rPr>
              <a:t>[</a:t>
            </a:r>
            <a:r>
              <a:rPr lang="ko-KR" altLang="en-US" sz="1400" b="1" dirty="0">
                <a:solidFill>
                  <a:srgbClr val="FF0000"/>
                </a:solidFill>
              </a:rPr>
              <a:t>강의교안 이용 안내</a:t>
            </a:r>
            <a:r>
              <a:rPr lang="en-US" altLang="ko-KR" sz="1400" b="1" dirty="0">
                <a:solidFill>
                  <a:srgbClr val="FF0000"/>
                </a:solidFill>
              </a:rPr>
              <a:t>]</a:t>
            </a:r>
          </a:p>
          <a:p>
            <a:pPr>
              <a:defRPr/>
            </a:pPr>
            <a:endParaRPr lang="en-US" altLang="ko-KR" sz="1000" dirty="0">
              <a:solidFill>
                <a:prstClr val="black"/>
              </a:solidFill>
            </a:endParaRPr>
          </a:p>
          <a:p>
            <a:pPr marL="171450" indent="-171450">
              <a:lnSpc>
                <a:spcPct val="120000"/>
              </a:lnSpc>
              <a:buFont typeface="Arial" pitchFamily="34" charset="0"/>
              <a:buChar char="•"/>
              <a:defRPr/>
            </a:pPr>
            <a:r>
              <a:rPr lang="ko-KR" altLang="en-US" sz="1000" dirty="0">
                <a:solidFill>
                  <a:prstClr val="black"/>
                </a:solidFill>
              </a:rPr>
              <a:t>본 강의교안의 저작권은 </a:t>
            </a:r>
            <a:r>
              <a:rPr lang="ko-KR" altLang="en-US" sz="1000" dirty="0" err="1" smtClean="0">
                <a:solidFill>
                  <a:prstClr val="black"/>
                </a:solidFill>
              </a:rPr>
              <a:t>한빛아카데미</a:t>
            </a:r>
            <a:r>
              <a:rPr lang="ko-KR" altLang="en-US" sz="1000" dirty="0" smtClean="0">
                <a:solidFill>
                  <a:prstClr val="black"/>
                </a:solidFill>
              </a:rPr>
              <a:t>㈜</a:t>
            </a:r>
            <a:r>
              <a:rPr lang="ko-KR" altLang="en-US" sz="1000" dirty="0">
                <a:solidFill>
                  <a:prstClr val="black"/>
                </a:solidFill>
              </a:rPr>
              <a:t>에 있습니다</a:t>
            </a:r>
            <a:r>
              <a:rPr lang="en-US" altLang="ko-KR" sz="1000" dirty="0">
                <a:solidFill>
                  <a:prstClr val="black"/>
                </a:solidFill>
              </a:rPr>
              <a:t>.</a:t>
            </a:r>
            <a:r>
              <a:rPr lang="ko-KR" altLang="en-US" sz="1000" dirty="0">
                <a:solidFill>
                  <a:srgbClr val="222222"/>
                </a:solidFill>
              </a:rPr>
              <a:t> </a:t>
            </a:r>
            <a:endParaRPr lang="en-US" altLang="ko-KR" sz="1000" dirty="0">
              <a:solidFill>
                <a:srgbClr val="222222"/>
              </a:solidFill>
            </a:endParaRPr>
          </a:p>
          <a:p>
            <a:pPr marL="171450" indent="-171450">
              <a:lnSpc>
                <a:spcPct val="120000"/>
              </a:lnSpc>
              <a:buFont typeface="Arial" pitchFamily="34" charset="0"/>
              <a:buChar char="•"/>
              <a:defRPr/>
            </a:pPr>
            <a:r>
              <a:rPr lang="ko-KR" altLang="en-US" sz="1000" u="sng" dirty="0">
                <a:solidFill>
                  <a:srgbClr val="222222"/>
                </a:solidFill>
              </a:rPr>
              <a:t>이 자료를 무단으로 전제하거나 배포할 경우 저작권법 </a:t>
            </a:r>
            <a:r>
              <a:rPr lang="en-US" altLang="ko-KR" sz="1000" u="sng" dirty="0">
                <a:solidFill>
                  <a:srgbClr val="222222"/>
                </a:solidFill>
              </a:rPr>
              <a:t>136</a:t>
            </a:r>
            <a:r>
              <a:rPr lang="ko-KR" altLang="en-US" sz="1000" u="sng" dirty="0">
                <a:solidFill>
                  <a:srgbClr val="222222"/>
                </a:solidFill>
              </a:rPr>
              <a:t>조에 의거하여 최고 </a:t>
            </a:r>
            <a:r>
              <a:rPr lang="en-US" altLang="ko-KR" sz="1000" u="sng" dirty="0">
                <a:solidFill>
                  <a:srgbClr val="222222"/>
                </a:solidFill>
              </a:rPr>
              <a:t>5</a:t>
            </a:r>
            <a:r>
              <a:rPr lang="ko-KR" altLang="en-US" sz="1000" u="sng" dirty="0">
                <a:solidFill>
                  <a:srgbClr val="222222"/>
                </a:solidFill>
              </a:rPr>
              <a:t>년 이하의 </a:t>
            </a:r>
            <a:r>
              <a:rPr lang="ko-KR" altLang="en-US" sz="1000" u="sng" dirty="0" smtClean="0">
                <a:solidFill>
                  <a:srgbClr val="222222"/>
                </a:solidFill>
              </a:rPr>
              <a:t>징역</a:t>
            </a:r>
            <a:r>
              <a:rPr lang="en-US" altLang="ko-KR" sz="1000" u="sng" dirty="0" smtClean="0">
                <a:solidFill>
                  <a:srgbClr val="222222"/>
                </a:solidFill>
              </a:rPr>
              <a:t> </a:t>
            </a:r>
            <a:r>
              <a:rPr lang="ko-KR" altLang="en-US" sz="1000" u="sng" dirty="0">
                <a:solidFill>
                  <a:srgbClr val="222222"/>
                </a:solidFill>
              </a:rPr>
              <a:t>또는 </a:t>
            </a:r>
            <a:r>
              <a:rPr lang="en-US" altLang="ko-KR" sz="1000" u="sng" dirty="0">
                <a:solidFill>
                  <a:srgbClr val="222222"/>
                </a:solidFill>
              </a:rPr>
              <a:t>5</a:t>
            </a:r>
            <a:r>
              <a:rPr lang="ko-KR" altLang="en-US" sz="1000" u="sng" dirty="0" err="1">
                <a:solidFill>
                  <a:srgbClr val="222222"/>
                </a:solidFill>
              </a:rPr>
              <a:t>천만원</a:t>
            </a:r>
            <a:r>
              <a:rPr lang="ko-KR" altLang="en-US" sz="1000" u="sng" dirty="0">
                <a:solidFill>
                  <a:srgbClr val="222222"/>
                </a:solidFill>
              </a:rPr>
              <a:t> 이하의 벌금에 처할 수 있고 이를 병과</a:t>
            </a:r>
            <a:r>
              <a:rPr lang="en-US" altLang="ko-KR" sz="1000" u="sng" dirty="0">
                <a:solidFill>
                  <a:srgbClr val="222222"/>
                </a:solidFill>
              </a:rPr>
              <a:t>(</a:t>
            </a:r>
            <a:r>
              <a:rPr lang="ko-KR" altLang="en-US" sz="1000" u="sng" dirty="0">
                <a:solidFill>
                  <a:srgbClr val="222222"/>
                </a:solidFill>
              </a:rPr>
              <a:t>倂科</a:t>
            </a:r>
            <a:r>
              <a:rPr lang="en-US" altLang="ko-KR" sz="1000" u="sng" dirty="0">
                <a:solidFill>
                  <a:srgbClr val="222222"/>
                </a:solidFill>
              </a:rPr>
              <a:t>)</a:t>
            </a:r>
            <a:r>
              <a:rPr lang="ko-KR" altLang="en-US" sz="1000" u="sng" dirty="0">
                <a:solidFill>
                  <a:srgbClr val="222222"/>
                </a:solidFill>
              </a:rPr>
              <a:t>할 수도 있습니다</a:t>
            </a:r>
            <a:r>
              <a:rPr lang="en-US" altLang="ko-KR" sz="1000" u="sng" dirty="0">
                <a:solidFill>
                  <a:srgbClr val="222222"/>
                </a:solidFill>
              </a:rPr>
              <a:t>.</a:t>
            </a:r>
          </a:p>
          <a:p>
            <a:pPr>
              <a:lnSpc>
                <a:spcPct val="120000"/>
              </a:lnSpc>
              <a:defRPr/>
            </a:pPr>
            <a:endParaRPr lang="ko-KR" altLang="en-US" sz="1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16321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학습목표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4"/>
          <p:cNvSpPr>
            <a:spLocks noGrp="1"/>
          </p:cNvSpPr>
          <p:nvPr>
            <p:ph sz="quarter" idx="11"/>
            <p:custDataLst>
              <p:tags r:id="rId1"/>
            </p:custDataLst>
          </p:nvPr>
        </p:nvSpPr>
        <p:spPr>
          <a:xfrm>
            <a:off x="179388" y="5229200"/>
            <a:ext cx="8713787" cy="1367239"/>
          </a:xfrm>
        </p:spPr>
        <p:txBody>
          <a:bodyPr>
            <a:normAutofit/>
          </a:bodyPr>
          <a:lstStyle>
            <a:lvl1pPr marL="449263" indent="-177800">
              <a:lnSpc>
                <a:spcPct val="120000"/>
              </a:lnSpc>
              <a:buClr>
                <a:schemeClr val="tx1">
                  <a:lumMod val="50000"/>
                  <a:lumOff val="50000"/>
                </a:schemeClr>
              </a:buClr>
              <a:buSzPct val="80000"/>
              <a:buFont typeface="Arial" panose="020B0604020202020204" pitchFamily="34" charset="0"/>
              <a:buChar char="►"/>
              <a:defRPr sz="1400" b="1" baseline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1pPr>
            <a:lvl2pPr>
              <a:lnSpc>
                <a:spcPct val="120000"/>
              </a:lnSpc>
              <a:defRPr sz="2000" baseline="0"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2pPr>
            <a:lvl3pPr>
              <a:defRPr sz="1800" baseline="0"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3pPr>
            <a:lvl4pPr>
              <a:defRPr sz="1600" baseline="0"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4pPr>
            <a:lvl5pPr>
              <a:defRPr sz="1400" baseline="0"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</p:txBody>
      </p:sp>
      <p:sp>
        <p:nvSpPr>
          <p:cNvPr id="7" name="직사각형 11"/>
          <p:cNvSpPr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161511" y="6561139"/>
            <a:ext cx="873907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fld id="{033B4838-7E5D-4E73-BD5A-D91E0EFAE053}" type="slidenum">
              <a:rPr lang="en-US" altLang="ko-KR" sz="1000">
                <a:solidFill>
                  <a:srgbClr val="000000"/>
                </a:solidFill>
                <a:latin typeface="HY헤드라인M" pitchFamily="18" charset="-127"/>
                <a:ea typeface="HY헤드라인M" pitchFamily="18" charset="-127"/>
              </a:rPr>
              <a:pPr algn="r"/>
              <a:t>‹#›</a:t>
            </a:fld>
            <a:endParaRPr lang="ko-KR" altLang="en-US" sz="1000" dirty="0">
              <a:solidFill>
                <a:srgbClr val="000000"/>
              </a:solidFill>
            </a:endParaRPr>
          </a:p>
        </p:txBody>
      </p:sp>
      <p:sp>
        <p:nvSpPr>
          <p:cNvPr id="10" name="제목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866523" y="152712"/>
            <a:ext cx="8025957" cy="596671"/>
          </a:xfrm>
        </p:spPr>
        <p:txBody>
          <a:bodyPr>
            <a:normAutofit/>
          </a:bodyPr>
          <a:lstStyle>
            <a:lvl1pPr>
              <a:defRPr sz="3000" spc="-150"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59701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그림 25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78" y="-26127"/>
            <a:ext cx="9180000" cy="6891104"/>
          </a:xfrm>
          <a:prstGeom prst="rect">
            <a:avLst/>
          </a:prstGeom>
        </p:spPr>
      </p:pic>
      <p:grpSp>
        <p:nvGrpSpPr>
          <p:cNvPr id="27" name="Group 169"/>
          <p:cNvGrpSpPr>
            <a:grpSpLocks/>
          </p:cNvGrpSpPr>
          <p:nvPr userDrawn="1">
            <p:custDataLst>
              <p:tags r:id="rId2"/>
            </p:custDataLst>
          </p:nvPr>
        </p:nvGrpSpPr>
        <p:grpSpPr bwMode="auto">
          <a:xfrm>
            <a:off x="7773987" y="65357"/>
            <a:ext cx="1123950" cy="744545"/>
            <a:chOff x="4897" y="107"/>
            <a:chExt cx="708" cy="469"/>
          </a:xfrm>
        </p:grpSpPr>
        <p:sp>
          <p:nvSpPr>
            <p:cNvPr id="28" name="Freeform 164"/>
            <p:cNvSpPr>
              <a:spLocks/>
            </p:cNvSpPr>
            <p:nvPr userDrawn="1"/>
          </p:nvSpPr>
          <p:spPr bwMode="gray">
            <a:xfrm flipH="1">
              <a:off x="5377" y="345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C4A2D2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9" name="Freeform 166"/>
            <p:cNvSpPr>
              <a:spLocks/>
            </p:cNvSpPr>
            <p:nvPr userDrawn="1"/>
          </p:nvSpPr>
          <p:spPr bwMode="gray">
            <a:xfrm flipH="1">
              <a:off x="5378" y="107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0" name="Freeform 167"/>
            <p:cNvSpPr>
              <a:spLocks/>
            </p:cNvSpPr>
            <p:nvPr userDrawn="1"/>
          </p:nvSpPr>
          <p:spPr bwMode="gray">
            <a:xfrm flipH="1">
              <a:off x="5134" y="349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1" name="Freeform 168"/>
            <p:cNvSpPr>
              <a:spLocks/>
            </p:cNvSpPr>
            <p:nvPr userDrawn="1"/>
          </p:nvSpPr>
          <p:spPr bwMode="gray">
            <a:xfrm flipH="1">
              <a:off x="4897" y="118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</p:grpSp>
      <p:pic>
        <p:nvPicPr>
          <p:cNvPr id="32" name="그림 3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78" y="-26127"/>
            <a:ext cx="9180000" cy="6891104"/>
          </a:xfrm>
          <a:prstGeom prst="rect">
            <a:avLst/>
          </a:prstGeom>
        </p:spPr>
      </p:pic>
      <p:sp>
        <p:nvSpPr>
          <p:cNvPr id="35" name="Rectangle 2"/>
          <p:cNvSpPr>
            <a:spLocks noGrp="1" noChangeArrowheads="1"/>
          </p:cNvSpPr>
          <p:nvPr>
            <p:ph type="ctrTitle" hasCustomPrompt="1"/>
            <p:custDataLst>
              <p:tags r:id="rId4"/>
            </p:custDataLst>
          </p:nvPr>
        </p:nvSpPr>
        <p:spPr>
          <a:xfrm>
            <a:off x="609600" y="5791200"/>
            <a:ext cx="7924800" cy="685800"/>
          </a:xfrm>
          <a:prstGeom prst="rect">
            <a:avLst/>
          </a:prstGeom>
        </p:spPr>
        <p:txBody>
          <a:bodyPr/>
          <a:lstStyle>
            <a:lvl1pPr algn="ctr">
              <a:defRPr sz="4400" b="0" i="0" baseline="0">
                <a:solidFill>
                  <a:schemeClr val="tx2"/>
                </a:solidFill>
                <a:latin typeface="HY헤드라인M" pitchFamily="18" charset="-127"/>
                <a:ea typeface="HY헤드라인M" pitchFamily="18" charset="-127"/>
              </a:defRPr>
            </a:lvl1pPr>
          </a:lstStyle>
          <a:p>
            <a:pPr lvl="0"/>
            <a:r>
              <a:rPr lang="ko-KR" altLang="en-US" noProof="0" dirty="0" err="1" smtClean="0"/>
              <a:t>장제목</a:t>
            </a:r>
            <a:endParaRPr lang="en-US" altLang="ko-KR" noProof="0" dirty="0" smtClean="0"/>
          </a:p>
        </p:txBody>
      </p:sp>
      <p:sp>
        <p:nvSpPr>
          <p:cNvPr id="37" name="모서리가 둥근 직사각형 36"/>
          <p:cNvSpPr/>
          <p:nvPr userDrawn="1">
            <p:custDataLst>
              <p:tags r:id="rId5"/>
            </p:custDataLst>
          </p:nvPr>
        </p:nvSpPr>
        <p:spPr>
          <a:xfrm>
            <a:off x="7596336" y="70751"/>
            <a:ext cx="1380015" cy="890223"/>
          </a:xfrm>
          <a:prstGeom prst="roundRect">
            <a:avLst>
              <a:gd name="adj" fmla="val 28406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pic>
        <p:nvPicPr>
          <p:cNvPr id="38" name="그림 29" descr="쿡북로고.jpg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3634" y="159730"/>
            <a:ext cx="1079500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" name="모서리가 둥근 직사각형 38"/>
          <p:cNvSpPr/>
          <p:nvPr userDrawn="1">
            <p:custDataLst>
              <p:tags r:id="rId7"/>
            </p:custDataLst>
          </p:nvPr>
        </p:nvSpPr>
        <p:spPr>
          <a:xfrm>
            <a:off x="7596336" y="70751"/>
            <a:ext cx="1380015" cy="890223"/>
          </a:xfrm>
          <a:prstGeom prst="roundRect">
            <a:avLst>
              <a:gd name="adj" fmla="val 28406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grpSp>
        <p:nvGrpSpPr>
          <p:cNvPr id="41" name="Group 169"/>
          <p:cNvGrpSpPr>
            <a:grpSpLocks/>
          </p:cNvGrpSpPr>
          <p:nvPr userDrawn="1">
            <p:custDataLst>
              <p:tags r:id="rId8"/>
            </p:custDataLst>
          </p:nvPr>
        </p:nvGrpSpPr>
        <p:grpSpPr bwMode="auto">
          <a:xfrm>
            <a:off x="7773987" y="65357"/>
            <a:ext cx="1123950" cy="744545"/>
            <a:chOff x="4897" y="107"/>
            <a:chExt cx="708" cy="469"/>
          </a:xfrm>
        </p:grpSpPr>
        <p:sp>
          <p:nvSpPr>
            <p:cNvPr id="42" name="Freeform 164"/>
            <p:cNvSpPr>
              <a:spLocks/>
            </p:cNvSpPr>
            <p:nvPr userDrawn="1"/>
          </p:nvSpPr>
          <p:spPr bwMode="gray">
            <a:xfrm flipH="1">
              <a:off x="5377" y="345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C4A2D2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3" name="Freeform 166"/>
            <p:cNvSpPr>
              <a:spLocks/>
            </p:cNvSpPr>
            <p:nvPr userDrawn="1"/>
          </p:nvSpPr>
          <p:spPr bwMode="gray">
            <a:xfrm flipH="1">
              <a:off x="5378" y="107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4" name="Freeform 167"/>
            <p:cNvSpPr>
              <a:spLocks/>
            </p:cNvSpPr>
            <p:nvPr userDrawn="1"/>
          </p:nvSpPr>
          <p:spPr bwMode="gray">
            <a:xfrm flipH="1">
              <a:off x="5134" y="349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5" name="Freeform 168"/>
            <p:cNvSpPr>
              <a:spLocks/>
            </p:cNvSpPr>
            <p:nvPr userDrawn="1"/>
          </p:nvSpPr>
          <p:spPr bwMode="gray">
            <a:xfrm flipH="1">
              <a:off x="4897" y="118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47" name="Freeform 170"/>
          <p:cNvSpPr>
            <a:spLocks/>
          </p:cNvSpPr>
          <p:nvPr userDrawn="1">
            <p:custDataLst>
              <p:tags r:id="rId9"/>
            </p:custDataLst>
          </p:nvPr>
        </p:nvSpPr>
        <p:spPr bwMode="gray">
          <a:xfrm>
            <a:off x="515982" y="116839"/>
            <a:ext cx="360000" cy="360000"/>
          </a:xfrm>
          <a:custGeom>
            <a:avLst/>
            <a:gdLst>
              <a:gd name="T0" fmla="*/ 0 w 832"/>
              <a:gd name="T1" fmla="*/ 120 h 834"/>
              <a:gd name="T2" fmla="*/ 112 w 832"/>
              <a:gd name="T3" fmla="*/ 3 h 834"/>
              <a:gd name="T4" fmla="*/ 727 w 832"/>
              <a:gd name="T5" fmla="*/ 3 h 834"/>
              <a:gd name="T6" fmla="*/ 832 w 832"/>
              <a:gd name="T7" fmla="*/ 106 h 834"/>
              <a:gd name="T8" fmla="*/ 832 w 832"/>
              <a:gd name="T9" fmla="*/ 726 h 834"/>
              <a:gd name="T10" fmla="*/ 742 w 832"/>
              <a:gd name="T11" fmla="*/ 832 h 834"/>
              <a:gd name="T12" fmla="*/ 106 w 832"/>
              <a:gd name="T13" fmla="*/ 834 h 834"/>
              <a:gd name="T14" fmla="*/ 1 w 832"/>
              <a:gd name="T15" fmla="*/ 729 h 834"/>
              <a:gd name="T16" fmla="*/ 0 w 832"/>
              <a:gd name="T17" fmla="*/ 120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32" h="834">
                <a:moveTo>
                  <a:pt x="0" y="120"/>
                </a:moveTo>
                <a:cubicBezTo>
                  <a:pt x="0" y="120"/>
                  <a:pt x="6" y="0"/>
                  <a:pt x="112" y="3"/>
                </a:cubicBezTo>
                <a:cubicBezTo>
                  <a:pt x="419" y="3"/>
                  <a:pt x="727" y="3"/>
                  <a:pt x="727" y="3"/>
                </a:cubicBezTo>
                <a:cubicBezTo>
                  <a:pt x="832" y="14"/>
                  <a:pt x="832" y="106"/>
                  <a:pt x="832" y="106"/>
                </a:cubicBezTo>
                <a:cubicBezTo>
                  <a:pt x="832" y="106"/>
                  <a:pt x="832" y="416"/>
                  <a:pt x="832" y="726"/>
                </a:cubicBezTo>
                <a:cubicBezTo>
                  <a:pt x="826" y="820"/>
                  <a:pt x="742" y="832"/>
                  <a:pt x="742" y="832"/>
                </a:cubicBezTo>
                <a:lnTo>
                  <a:pt x="106" y="834"/>
                </a:lnTo>
                <a:cubicBezTo>
                  <a:pt x="106" y="834"/>
                  <a:pt x="4" y="824"/>
                  <a:pt x="1" y="729"/>
                </a:cubicBezTo>
                <a:cubicBezTo>
                  <a:pt x="0" y="424"/>
                  <a:pt x="0" y="120"/>
                  <a:pt x="0" y="120"/>
                </a:cubicBezTo>
                <a:close/>
              </a:path>
            </a:pathLst>
          </a:custGeom>
          <a:solidFill>
            <a:srgbClr val="A1D1F1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cap="flat" cmpd="sng">
                <a:solidFill>
                  <a:srgbClr val="FFFFFF">
                    <a:alpha val="70000"/>
                  </a:srgbClr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12393903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latinLnBrk="0">
              <a:defRPr/>
            </a:pPr>
            <a:endParaRPr lang="ko-KR" altLang="en-US" kern="0" smtClean="0">
              <a:solidFill>
                <a:sysClr val="windowText" lastClr="000000"/>
              </a:solidFill>
            </a:endParaRPr>
          </a:p>
        </p:txBody>
      </p:sp>
      <p:sp>
        <p:nvSpPr>
          <p:cNvPr id="48" name="Freeform 171"/>
          <p:cNvSpPr>
            <a:spLocks/>
          </p:cNvSpPr>
          <p:nvPr userDrawn="1">
            <p:custDataLst>
              <p:tags r:id="rId10"/>
            </p:custDataLst>
          </p:nvPr>
        </p:nvSpPr>
        <p:spPr bwMode="gray">
          <a:xfrm>
            <a:off x="139700" y="432928"/>
            <a:ext cx="360000" cy="360000"/>
          </a:xfrm>
          <a:custGeom>
            <a:avLst/>
            <a:gdLst>
              <a:gd name="T0" fmla="*/ 0 w 832"/>
              <a:gd name="T1" fmla="*/ 120 h 834"/>
              <a:gd name="T2" fmla="*/ 112 w 832"/>
              <a:gd name="T3" fmla="*/ 3 h 834"/>
              <a:gd name="T4" fmla="*/ 727 w 832"/>
              <a:gd name="T5" fmla="*/ 3 h 834"/>
              <a:gd name="T6" fmla="*/ 832 w 832"/>
              <a:gd name="T7" fmla="*/ 106 h 834"/>
              <a:gd name="T8" fmla="*/ 832 w 832"/>
              <a:gd name="T9" fmla="*/ 726 h 834"/>
              <a:gd name="T10" fmla="*/ 742 w 832"/>
              <a:gd name="T11" fmla="*/ 832 h 834"/>
              <a:gd name="T12" fmla="*/ 106 w 832"/>
              <a:gd name="T13" fmla="*/ 834 h 834"/>
              <a:gd name="T14" fmla="*/ 1 w 832"/>
              <a:gd name="T15" fmla="*/ 729 h 834"/>
              <a:gd name="T16" fmla="*/ 0 w 832"/>
              <a:gd name="T17" fmla="*/ 120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32" h="834">
                <a:moveTo>
                  <a:pt x="0" y="120"/>
                </a:moveTo>
                <a:cubicBezTo>
                  <a:pt x="0" y="120"/>
                  <a:pt x="6" y="0"/>
                  <a:pt x="112" y="3"/>
                </a:cubicBezTo>
                <a:cubicBezTo>
                  <a:pt x="419" y="3"/>
                  <a:pt x="727" y="3"/>
                  <a:pt x="727" y="3"/>
                </a:cubicBezTo>
                <a:cubicBezTo>
                  <a:pt x="832" y="14"/>
                  <a:pt x="832" y="106"/>
                  <a:pt x="832" y="106"/>
                </a:cubicBezTo>
                <a:cubicBezTo>
                  <a:pt x="832" y="106"/>
                  <a:pt x="832" y="416"/>
                  <a:pt x="832" y="726"/>
                </a:cubicBezTo>
                <a:cubicBezTo>
                  <a:pt x="826" y="820"/>
                  <a:pt x="742" y="832"/>
                  <a:pt x="742" y="832"/>
                </a:cubicBezTo>
                <a:lnTo>
                  <a:pt x="106" y="834"/>
                </a:lnTo>
                <a:cubicBezTo>
                  <a:pt x="106" y="834"/>
                  <a:pt x="4" y="824"/>
                  <a:pt x="1" y="729"/>
                </a:cubicBezTo>
                <a:cubicBezTo>
                  <a:pt x="0" y="424"/>
                  <a:pt x="0" y="120"/>
                  <a:pt x="0" y="120"/>
                </a:cubicBezTo>
                <a:close/>
              </a:path>
            </a:pathLst>
          </a:custGeom>
          <a:solidFill>
            <a:srgbClr val="9BBD98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cap="flat" cmpd="sng">
                <a:solidFill>
                  <a:srgbClr val="FFFFFF">
                    <a:alpha val="70000"/>
                  </a:srgbClr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12393903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latinLnBrk="0">
              <a:defRPr/>
            </a:pPr>
            <a:endParaRPr lang="ko-KR" altLang="en-US" kern="0" smtClean="0">
              <a:solidFill>
                <a:sysClr val="windowText" lastClr="000000"/>
              </a:solidFill>
            </a:endParaRPr>
          </a:p>
        </p:txBody>
      </p:sp>
      <p:sp>
        <p:nvSpPr>
          <p:cNvPr id="49" name="Freeform 170"/>
          <p:cNvSpPr>
            <a:spLocks/>
          </p:cNvSpPr>
          <p:nvPr userDrawn="1">
            <p:custDataLst>
              <p:tags r:id="rId11"/>
            </p:custDataLst>
          </p:nvPr>
        </p:nvSpPr>
        <p:spPr bwMode="gray">
          <a:xfrm>
            <a:off x="515982" y="116839"/>
            <a:ext cx="360000" cy="360000"/>
          </a:xfrm>
          <a:custGeom>
            <a:avLst/>
            <a:gdLst>
              <a:gd name="T0" fmla="*/ 0 w 832"/>
              <a:gd name="T1" fmla="*/ 120 h 834"/>
              <a:gd name="T2" fmla="*/ 112 w 832"/>
              <a:gd name="T3" fmla="*/ 3 h 834"/>
              <a:gd name="T4" fmla="*/ 727 w 832"/>
              <a:gd name="T5" fmla="*/ 3 h 834"/>
              <a:gd name="T6" fmla="*/ 832 w 832"/>
              <a:gd name="T7" fmla="*/ 106 h 834"/>
              <a:gd name="T8" fmla="*/ 832 w 832"/>
              <a:gd name="T9" fmla="*/ 726 h 834"/>
              <a:gd name="T10" fmla="*/ 742 w 832"/>
              <a:gd name="T11" fmla="*/ 832 h 834"/>
              <a:gd name="T12" fmla="*/ 106 w 832"/>
              <a:gd name="T13" fmla="*/ 834 h 834"/>
              <a:gd name="T14" fmla="*/ 1 w 832"/>
              <a:gd name="T15" fmla="*/ 729 h 834"/>
              <a:gd name="T16" fmla="*/ 0 w 832"/>
              <a:gd name="T17" fmla="*/ 120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32" h="834">
                <a:moveTo>
                  <a:pt x="0" y="120"/>
                </a:moveTo>
                <a:cubicBezTo>
                  <a:pt x="0" y="120"/>
                  <a:pt x="6" y="0"/>
                  <a:pt x="112" y="3"/>
                </a:cubicBezTo>
                <a:cubicBezTo>
                  <a:pt x="419" y="3"/>
                  <a:pt x="727" y="3"/>
                  <a:pt x="727" y="3"/>
                </a:cubicBezTo>
                <a:cubicBezTo>
                  <a:pt x="832" y="14"/>
                  <a:pt x="832" y="106"/>
                  <a:pt x="832" y="106"/>
                </a:cubicBezTo>
                <a:cubicBezTo>
                  <a:pt x="832" y="106"/>
                  <a:pt x="832" y="416"/>
                  <a:pt x="832" y="726"/>
                </a:cubicBezTo>
                <a:cubicBezTo>
                  <a:pt x="826" y="820"/>
                  <a:pt x="742" y="832"/>
                  <a:pt x="742" y="832"/>
                </a:cubicBezTo>
                <a:lnTo>
                  <a:pt x="106" y="834"/>
                </a:lnTo>
                <a:cubicBezTo>
                  <a:pt x="106" y="834"/>
                  <a:pt x="4" y="824"/>
                  <a:pt x="1" y="729"/>
                </a:cubicBezTo>
                <a:cubicBezTo>
                  <a:pt x="0" y="424"/>
                  <a:pt x="0" y="120"/>
                  <a:pt x="0" y="120"/>
                </a:cubicBezTo>
                <a:close/>
              </a:path>
            </a:pathLst>
          </a:custGeom>
          <a:solidFill>
            <a:srgbClr val="A1D1F1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cap="flat" cmpd="sng">
                <a:solidFill>
                  <a:srgbClr val="FFFFFF">
                    <a:alpha val="70000"/>
                  </a:srgbClr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12393903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latinLnBrk="0">
              <a:defRPr/>
            </a:pPr>
            <a:endParaRPr lang="ko-KR" altLang="en-US" kern="0" smtClean="0">
              <a:solidFill>
                <a:sysClr val="windowText" lastClr="000000"/>
              </a:solidFill>
            </a:endParaRPr>
          </a:p>
        </p:txBody>
      </p:sp>
      <p:sp>
        <p:nvSpPr>
          <p:cNvPr id="50" name="Freeform 171"/>
          <p:cNvSpPr>
            <a:spLocks/>
          </p:cNvSpPr>
          <p:nvPr userDrawn="1">
            <p:custDataLst>
              <p:tags r:id="rId12"/>
            </p:custDataLst>
          </p:nvPr>
        </p:nvSpPr>
        <p:spPr bwMode="gray">
          <a:xfrm>
            <a:off x="139700" y="432928"/>
            <a:ext cx="360000" cy="360000"/>
          </a:xfrm>
          <a:custGeom>
            <a:avLst/>
            <a:gdLst>
              <a:gd name="T0" fmla="*/ 0 w 832"/>
              <a:gd name="T1" fmla="*/ 120 h 834"/>
              <a:gd name="T2" fmla="*/ 112 w 832"/>
              <a:gd name="T3" fmla="*/ 3 h 834"/>
              <a:gd name="T4" fmla="*/ 727 w 832"/>
              <a:gd name="T5" fmla="*/ 3 h 834"/>
              <a:gd name="T6" fmla="*/ 832 w 832"/>
              <a:gd name="T7" fmla="*/ 106 h 834"/>
              <a:gd name="T8" fmla="*/ 832 w 832"/>
              <a:gd name="T9" fmla="*/ 726 h 834"/>
              <a:gd name="T10" fmla="*/ 742 w 832"/>
              <a:gd name="T11" fmla="*/ 832 h 834"/>
              <a:gd name="T12" fmla="*/ 106 w 832"/>
              <a:gd name="T13" fmla="*/ 834 h 834"/>
              <a:gd name="T14" fmla="*/ 1 w 832"/>
              <a:gd name="T15" fmla="*/ 729 h 834"/>
              <a:gd name="T16" fmla="*/ 0 w 832"/>
              <a:gd name="T17" fmla="*/ 120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32" h="834">
                <a:moveTo>
                  <a:pt x="0" y="120"/>
                </a:moveTo>
                <a:cubicBezTo>
                  <a:pt x="0" y="120"/>
                  <a:pt x="6" y="0"/>
                  <a:pt x="112" y="3"/>
                </a:cubicBezTo>
                <a:cubicBezTo>
                  <a:pt x="419" y="3"/>
                  <a:pt x="727" y="3"/>
                  <a:pt x="727" y="3"/>
                </a:cubicBezTo>
                <a:cubicBezTo>
                  <a:pt x="832" y="14"/>
                  <a:pt x="832" y="106"/>
                  <a:pt x="832" y="106"/>
                </a:cubicBezTo>
                <a:cubicBezTo>
                  <a:pt x="832" y="106"/>
                  <a:pt x="832" y="416"/>
                  <a:pt x="832" y="726"/>
                </a:cubicBezTo>
                <a:cubicBezTo>
                  <a:pt x="826" y="820"/>
                  <a:pt x="742" y="832"/>
                  <a:pt x="742" y="832"/>
                </a:cubicBezTo>
                <a:lnTo>
                  <a:pt x="106" y="834"/>
                </a:lnTo>
                <a:cubicBezTo>
                  <a:pt x="106" y="834"/>
                  <a:pt x="4" y="824"/>
                  <a:pt x="1" y="729"/>
                </a:cubicBezTo>
                <a:cubicBezTo>
                  <a:pt x="0" y="424"/>
                  <a:pt x="0" y="120"/>
                  <a:pt x="0" y="120"/>
                </a:cubicBezTo>
                <a:close/>
              </a:path>
            </a:pathLst>
          </a:custGeom>
          <a:solidFill>
            <a:srgbClr val="9BBD98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cap="flat" cmpd="sng">
                <a:solidFill>
                  <a:srgbClr val="FFFFFF">
                    <a:alpha val="70000"/>
                  </a:srgbClr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12393903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latinLnBrk="0">
              <a:defRPr/>
            </a:pPr>
            <a:endParaRPr lang="ko-KR" altLang="en-US" kern="0" smtClean="0">
              <a:solidFill>
                <a:sysClr val="windowText" lastClr="000000"/>
              </a:solidFill>
            </a:endParaRPr>
          </a:p>
        </p:txBody>
      </p:sp>
      <p:pic>
        <p:nvPicPr>
          <p:cNvPr id="2" name="그림 1"/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2745288" y="809902"/>
            <a:ext cx="3852000" cy="4815000"/>
          </a:xfrm>
          <a:prstGeom prst="rect">
            <a:avLst/>
          </a:prstGeom>
          <a:ln>
            <a:solidFill>
              <a:schemeClr val="accent3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7961284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목차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>
            <a:lvl1pPr>
              <a:defRPr b="1">
                <a:latin typeface="+mj-lt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4" name="내용 개체 틀 4"/>
          <p:cNvSpPr>
            <a:spLocks noGrp="1"/>
          </p:cNvSpPr>
          <p:nvPr>
            <p:ph sz="quarter" idx="11"/>
            <p:custDataLst>
              <p:tags r:id="rId2"/>
            </p:custDataLst>
          </p:nvPr>
        </p:nvSpPr>
        <p:spPr>
          <a:xfrm>
            <a:off x="611561" y="1104891"/>
            <a:ext cx="7920880" cy="5420453"/>
          </a:xfrm>
          <a:prstGeom prst="roundRect">
            <a:avLst>
              <a:gd name="adj" fmla="val 412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/>
          <a:lstStyle>
            <a:lvl1pPr>
              <a:defRPr sz="2600" b="1" baseline="0"/>
            </a:lvl1pPr>
            <a:lvl2pPr marL="627063" indent="-269875">
              <a:buClr>
                <a:srgbClr val="4F784C"/>
              </a:buClr>
              <a:buFont typeface="Wingdings" pitchFamily="2" charset="2"/>
              <a:buChar char="ü"/>
              <a:defRPr sz="2200" baseline="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</p:txBody>
      </p:sp>
    </p:spTree>
    <p:extLst>
      <p:ext uri="{BB962C8B-B14F-4D97-AF65-F5344CB8AC3E}">
        <p14:creationId xmlns:p14="http://schemas.microsoft.com/office/powerpoint/2010/main" val="17848580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본문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866523" y="152712"/>
            <a:ext cx="8025957" cy="596671"/>
          </a:xfrm>
        </p:spPr>
        <p:txBody>
          <a:bodyPr/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4" name="내용 개체 틀 4"/>
          <p:cNvSpPr>
            <a:spLocks noGrp="1"/>
          </p:cNvSpPr>
          <p:nvPr>
            <p:ph sz="quarter" idx="11"/>
            <p:custDataLst>
              <p:tags r:id="rId2"/>
            </p:custDataLst>
          </p:nvPr>
        </p:nvSpPr>
        <p:spPr>
          <a:xfrm>
            <a:off x="179388" y="1052735"/>
            <a:ext cx="8713787" cy="5543705"/>
          </a:xfrm>
        </p:spPr>
        <p:txBody>
          <a:bodyPr>
            <a:normAutofit/>
          </a:bodyPr>
          <a:lstStyle>
            <a:lvl1pPr>
              <a:spcAft>
                <a:spcPts val="300"/>
              </a:spcAft>
              <a:defRPr sz="2400" b="1" baseline="0"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1pPr>
            <a:lvl2pPr>
              <a:lnSpc>
                <a:spcPct val="130000"/>
              </a:lnSpc>
              <a:defRPr sz="2000" baseline="0"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2pPr>
            <a:lvl3pPr>
              <a:lnSpc>
                <a:spcPct val="130000"/>
              </a:lnSpc>
              <a:defRPr sz="1800" baseline="0"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3pPr>
            <a:lvl4pPr marL="896938" indent="-182563">
              <a:lnSpc>
                <a:spcPct val="120000"/>
              </a:lnSpc>
              <a:buSzPct val="80000"/>
              <a:buFont typeface="Arial" panose="020B0604020202020204" pitchFamily="34" charset="0"/>
              <a:buChar char="‒"/>
              <a:defRPr sz="1600" baseline="0"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4pPr>
            <a:lvl5pPr>
              <a:defRPr sz="1400" baseline="0"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5" name="Line 10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>
            <a:off x="900440" y="812921"/>
            <a:ext cx="6912000" cy="0"/>
          </a:xfrm>
          <a:prstGeom prst="line">
            <a:avLst/>
          </a:prstGeom>
          <a:ln w="19050">
            <a:headEnd/>
            <a:tailEnd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8" name="Line 10"/>
          <p:cNvSpPr>
            <a:spLocks noChangeShapeType="1"/>
          </p:cNvSpPr>
          <p:nvPr userDrawn="1">
            <p:custDataLst>
              <p:tags r:id="rId4"/>
            </p:custDataLst>
          </p:nvPr>
        </p:nvSpPr>
        <p:spPr bwMode="auto">
          <a:xfrm>
            <a:off x="900440" y="812921"/>
            <a:ext cx="6912000" cy="0"/>
          </a:xfrm>
          <a:prstGeom prst="line">
            <a:avLst/>
          </a:prstGeom>
          <a:ln w="19050">
            <a:headEnd/>
            <a:tailEnd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7" name="직사각형 11"/>
          <p:cNvSpPr>
            <a:spLocks noChangeArrowheads="1"/>
          </p:cNvSpPr>
          <p:nvPr userDrawn="1">
            <p:custDataLst>
              <p:tags r:id="rId5"/>
            </p:custDataLst>
          </p:nvPr>
        </p:nvSpPr>
        <p:spPr bwMode="auto">
          <a:xfrm>
            <a:off x="161511" y="6561139"/>
            <a:ext cx="873907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fld id="{033B4838-7E5D-4E73-BD5A-D91E0EFAE053}" type="slidenum">
              <a:rPr lang="en-US" altLang="ko-KR" sz="1000">
                <a:solidFill>
                  <a:srgbClr val="000000"/>
                </a:solidFill>
                <a:latin typeface="HY헤드라인M" pitchFamily="18" charset="-127"/>
                <a:ea typeface="HY헤드라인M" pitchFamily="18" charset="-127"/>
              </a:rPr>
              <a:pPr algn="r"/>
              <a:t>‹#›</a:t>
            </a:fld>
            <a:endParaRPr lang="ko-KR" altLang="en-US" sz="1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2449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10"/>
            <p:custDataLst>
              <p:tags r:id="rId1"/>
            </p:custDataLst>
          </p:nvPr>
        </p:nvSpPr>
        <p:spPr>
          <a:xfrm>
            <a:off x="139700" y="6525345"/>
            <a:ext cx="8756650" cy="280046"/>
          </a:xfrm>
          <a:prstGeom prst="rect">
            <a:avLst/>
          </a:prstGeom>
        </p:spPr>
        <p:txBody>
          <a:bodyPr/>
          <a:lstStyle/>
          <a:p>
            <a:pPr latinLnBrk="0"/>
            <a:fld id="{926EA8F1-C76B-4BC6-98C4-C2D2384EDDB7}" type="slidenum">
              <a:rPr lang="en-US" altLang="ko-KR" kern="0" smtClean="0">
                <a:solidFill>
                  <a:prstClr val="black"/>
                </a:solidFill>
                <a:latin typeface="Verdana"/>
              </a:rPr>
              <a:pPr latinLnBrk="0"/>
              <a:t>‹#›</a:t>
            </a:fld>
            <a:endParaRPr lang="en-US" altLang="ko-KR" kern="0" dirty="0">
              <a:solidFill>
                <a:prstClr val="black"/>
              </a:solidFill>
              <a:latin typeface="Verdana"/>
            </a:endParaRPr>
          </a:p>
        </p:txBody>
      </p:sp>
      <p:sp>
        <p:nvSpPr>
          <p:cNvPr id="5" name="내용 개체 틀 4"/>
          <p:cNvSpPr>
            <a:spLocks noGrp="1"/>
          </p:cNvSpPr>
          <p:nvPr>
            <p:ph sz="quarter" idx="11"/>
            <p:custDataLst>
              <p:tags r:id="rId2"/>
            </p:custDataLst>
          </p:nvPr>
        </p:nvSpPr>
        <p:spPr>
          <a:xfrm>
            <a:off x="385763" y="1042987"/>
            <a:ext cx="3960812" cy="5482800"/>
          </a:xfrm>
        </p:spPr>
        <p:txBody>
          <a:bodyPr/>
          <a:lstStyle>
            <a:lvl1pPr>
              <a:defRPr sz="2400" b="1"/>
            </a:lvl1pPr>
            <a:lvl2pPr>
              <a:defRPr sz="2000" b="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7" name="내용 개체 틀 6"/>
          <p:cNvSpPr>
            <a:spLocks noGrp="1"/>
          </p:cNvSpPr>
          <p:nvPr>
            <p:ph sz="quarter" idx="12"/>
            <p:custDataLst>
              <p:tags r:id="rId3"/>
            </p:custDataLst>
          </p:nvPr>
        </p:nvSpPr>
        <p:spPr>
          <a:xfrm>
            <a:off x="4527550" y="1042987"/>
            <a:ext cx="4230688" cy="5482800"/>
          </a:xfrm>
        </p:spPr>
        <p:txBody>
          <a:bodyPr/>
          <a:lstStyle>
            <a:lvl1pPr>
              <a:defRPr sz="2400" b="1"/>
            </a:lvl1pPr>
            <a:lvl2pPr>
              <a:defRPr sz="2000" b="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8" name="Line 10"/>
          <p:cNvSpPr>
            <a:spLocks noChangeShapeType="1"/>
          </p:cNvSpPr>
          <p:nvPr userDrawn="1">
            <p:custDataLst>
              <p:tags r:id="rId4"/>
            </p:custDataLst>
          </p:nvPr>
        </p:nvSpPr>
        <p:spPr bwMode="auto">
          <a:xfrm>
            <a:off x="900440" y="812921"/>
            <a:ext cx="6912000" cy="0"/>
          </a:xfrm>
          <a:prstGeom prst="line">
            <a:avLst/>
          </a:prstGeom>
          <a:ln w="19050">
            <a:headEnd/>
            <a:tailEnd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9" name="제목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866523" y="152712"/>
            <a:ext cx="8025957" cy="596671"/>
          </a:xfrm>
        </p:spPr>
        <p:txBody>
          <a:bodyPr/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071839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d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10"/>
            <p:custDataLst>
              <p:tags r:id="rId1"/>
            </p:custDataLst>
          </p:nvPr>
        </p:nvSpPr>
        <p:spPr>
          <a:xfrm>
            <a:off x="139700" y="6525345"/>
            <a:ext cx="8756650" cy="280046"/>
          </a:xfrm>
          <a:prstGeom prst="rect">
            <a:avLst/>
          </a:prstGeom>
        </p:spPr>
        <p:txBody>
          <a:bodyPr/>
          <a:lstStyle>
            <a:lvl1pPr>
              <a:defRPr b="1" i="1"/>
            </a:lvl1pPr>
          </a:lstStyle>
          <a:p>
            <a:pPr latinLnBrk="0"/>
            <a:fld id="{926EA8F1-C76B-4BC6-98C4-C2D2384EDDB7}" type="slidenum">
              <a:rPr lang="en-US" altLang="ko-KR" kern="0" smtClean="0">
                <a:solidFill>
                  <a:prstClr val="black"/>
                </a:solidFill>
                <a:latin typeface="Verdana"/>
              </a:rPr>
              <a:pPr latinLnBrk="0"/>
              <a:t>‹#›</a:t>
            </a:fld>
            <a:endParaRPr lang="en-US" altLang="ko-KR" kern="0" dirty="0">
              <a:solidFill>
                <a:prstClr val="black"/>
              </a:solidFill>
              <a:latin typeface="Verdana"/>
            </a:endParaRPr>
          </a:p>
        </p:txBody>
      </p:sp>
      <p:sp>
        <p:nvSpPr>
          <p:cNvPr id="9" name="AutoShap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765425" y="1447800"/>
            <a:ext cx="3587750" cy="38862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50000">
                <a:srgbClr val="EEEEEE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11" name="Line 5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>
            <a:off x="2506663" y="3706813"/>
            <a:ext cx="4151312" cy="0"/>
          </a:xfrm>
          <a:prstGeom prst="line">
            <a:avLst/>
          </a:prstGeom>
          <a:ln>
            <a:prstDash val="dash"/>
            <a:headEnd/>
            <a:tailE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AutoShape 3"/>
          <p:cNvSpPr>
            <a:spLocks noChangeArrowheads="1"/>
          </p:cNvSpPr>
          <p:nvPr userDrawn="1">
            <p:custDataLst>
              <p:tags r:id="rId4"/>
            </p:custDataLst>
          </p:nvPr>
        </p:nvSpPr>
        <p:spPr bwMode="auto">
          <a:xfrm>
            <a:off x="2765425" y="1447800"/>
            <a:ext cx="3587750" cy="38862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50000">
                <a:srgbClr val="EEEEEE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8" name="Line 5"/>
          <p:cNvSpPr>
            <a:spLocks noChangeShapeType="1"/>
          </p:cNvSpPr>
          <p:nvPr userDrawn="1">
            <p:custDataLst>
              <p:tags r:id="rId5"/>
            </p:custDataLst>
          </p:nvPr>
        </p:nvSpPr>
        <p:spPr bwMode="auto">
          <a:xfrm>
            <a:off x="2506663" y="3706813"/>
            <a:ext cx="4151312" cy="0"/>
          </a:xfrm>
          <a:prstGeom prst="line">
            <a:avLst/>
          </a:prstGeom>
          <a:ln>
            <a:prstDash val="dash"/>
            <a:headEnd/>
            <a:tailE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2735263" y="3048000"/>
            <a:ext cx="365760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ko-KR" sz="4400" b="1" dirty="0" smtClean="0">
                <a:solidFill>
                  <a:srgbClr val="9BBB59">
                    <a:lumMod val="60000"/>
                    <a:lumOff val="40000"/>
                  </a:srgbClr>
                </a:solidFill>
                <a:latin typeface="HY견명조" pitchFamily="18" charset="-127"/>
                <a:ea typeface="HY견명조" pitchFamily="18" charset="-127"/>
              </a:rPr>
              <a:t>Thank You</a:t>
            </a:r>
            <a:endParaRPr lang="en-US" altLang="ko-KR" sz="4400" b="1" dirty="0">
              <a:solidFill>
                <a:srgbClr val="9BBB59">
                  <a:lumMod val="60000"/>
                  <a:lumOff val="40000"/>
                </a:srgbClr>
              </a:solidFill>
              <a:latin typeface="HY견명조" pitchFamily="18" charset="-127"/>
              <a:ea typeface="HY견명조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58649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장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83478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저작권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29" descr="쿡북로고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977578" y="595313"/>
            <a:ext cx="1216025" cy="32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6"/>
          <p:cNvSpPr txBox="1">
            <a:spLocks noChangeArrowheads="1"/>
          </p:cNvSpPr>
          <p:nvPr userDrawn="1"/>
        </p:nvSpPr>
        <p:spPr bwMode="auto">
          <a:xfrm>
            <a:off x="977578" y="981075"/>
            <a:ext cx="7186612" cy="36933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de-DE" altLang="ko-KR" sz="1800" dirty="0" smtClean="0">
                <a:latin typeface="HY견고딕" pitchFamily="18" charset="-127"/>
                <a:ea typeface="HY견고딕" pitchFamily="18" charset="-127"/>
              </a:rPr>
              <a:t>IT CookBook, </a:t>
            </a:r>
            <a:r>
              <a:rPr kumimoji="0" lang="ko-KR" altLang="en-US" sz="1800" dirty="0" smtClean="0">
                <a:latin typeface="HY견고딕" pitchFamily="18" charset="-127"/>
                <a:ea typeface="HY견고딕" pitchFamily="18" charset="-127"/>
              </a:rPr>
              <a:t>데이터베이스 개론</a:t>
            </a:r>
            <a:endParaRPr kumimoji="0" lang="de-DE" altLang="ko-KR" sz="1200" dirty="0" smtClean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" name="TextBox 7"/>
          <p:cNvSpPr txBox="1"/>
          <p:nvPr userDrawn="1"/>
        </p:nvSpPr>
        <p:spPr>
          <a:xfrm>
            <a:off x="612453" y="1700213"/>
            <a:ext cx="7991475" cy="135421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1000" dirty="0">
              <a:solidFill>
                <a:srgbClr val="222222"/>
              </a:solidFill>
              <a:ea typeface="맑은 고딕" pitchFamily="50" charset="-127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400" b="1" dirty="0">
                <a:solidFill>
                  <a:srgbClr val="FF0000"/>
                </a:solidFill>
                <a:ea typeface="맑은 고딕" pitchFamily="50" charset="-127"/>
              </a:rPr>
              <a:t>[</a:t>
            </a:r>
            <a:r>
              <a:rPr kumimoji="0" lang="ko-KR" altLang="en-US" sz="1400" b="1" dirty="0">
                <a:solidFill>
                  <a:srgbClr val="FF0000"/>
                </a:solidFill>
                <a:ea typeface="맑은 고딕" pitchFamily="50" charset="-127"/>
              </a:rPr>
              <a:t>강의교안 이용 안내</a:t>
            </a:r>
            <a:r>
              <a:rPr kumimoji="0" lang="en-US" altLang="ko-KR" sz="1400" b="1" dirty="0">
                <a:solidFill>
                  <a:srgbClr val="FF0000"/>
                </a:solidFill>
                <a:ea typeface="맑은 고딕" pitchFamily="50" charset="-127"/>
              </a:rPr>
              <a:t>]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1000" dirty="0">
              <a:ea typeface="맑은 고딕" pitchFamily="50" charset="-127"/>
            </a:endParaRPr>
          </a:p>
          <a:p>
            <a:pPr marL="171450" indent="-1714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1000" dirty="0">
                <a:ea typeface="맑은 고딕" pitchFamily="50" charset="-127"/>
              </a:rPr>
              <a:t>본 강의교안의 저작권은 </a:t>
            </a:r>
            <a:r>
              <a:rPr kumimoji="0" lang="ko-KR" altLang="en-US" sz="1000" dirty="0" err="1" smtClean="0">
                <a:ea typeface="맑은 고딕" pitchFamily="50" charset="-127"/>
              </a:rPr>
              <a:t>한빛아카데미</a:t>
            </a:r>
            <a:r>
              <a:rPr kumimoji="0" lang="ko-KR" altLang="en-US" sz="1000" dirty="0" smtClean="0">
                <a:ea typeface="맑은 고딕" pitchFamily="50" charset="-127"/>
              </a:rPr>
              <a:t>㈜</a:t>
            </a:r>
            <a:r>
              <a:rPr kumimoji="0" lang="ko-KR" altLang="en-US" sz="1000" dirty="0">
                <a:ea typeface="맑은 고딕" pitchFamily="50" charset="-127"/>
              </a:rPr>
              <a:t>에 있습니다</a:t>
            </a:r>
            <a:r>
              <a:rPr kumimoji="0" lang="en-US" altLang="ko-KR" sz="1000" dirty="0">
                <a:ea typeface="맑은 고딕" pitchFamily="50" charset="-127"/>
              </a:rPr>
              <a:t>.</a:t>
            </a:r>
            <a:r>
              <a:rPr kumimoji="0" lang="ko-KR" altLang="en-US" sz="1000" dirty="0">
                <a:solidFill>
                  <a:srgbClr val="222222"/>
                </a:solidFill>
                <a:ea typeface="맑은 고딕" pitchFamily="50" charset="-127"/>
              </a:rPr>
              <a:t> </a:t>
            </a:r>
            <a:endParaRPr kumimoji="0" lang="en-US" altLang="ko-KR" sz="1000" dirty="0">
              <a:solidFill>
                <a:srgbClr val="222222"/>
              </a:solidFill>
              <a:ea typeface="맑은 고딕" pitchFamily="50" charset="-127"/>
            </a:endParaRPr>
          </a:p>
          <a:p>
            <a:pPr marL="171450" indent="-1714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1000" u="sng" dirty="0">
                <a:solidFill>
                  <a:srgbClr val="222222"/>
                </a:solidFill>
                <a:ea typeface="맑은 고딕" pitchFamily="50" charset="-127"/>
              </a:rPr>
              <a:t>이 자료를 무단으로 전제하거나 배포할 경우 저작권법 </a:t>
            </a:r>
            <a:r>
              <a:rPr kumimoji="0" lang="en-US" altLang="ko-KR" sz="1000" u="sng" dirty="0">
                <a:solidFill>
                  <a:srgbClr val="222222"/>
                </a:solidFill>
                <a:ea typeface="맑은 고딕" pitchFamily="50" charset="-127"/>
              </a:rPr>
              <a:t>136</a:t>
            </a:r>
            <a:r>
              <a:rPr kumimoji="0" lang="ko-KR" altLang="en-US" sz="1000" u="sng" dirty="0">
                <a:solidFill>
                  <a:srgbClr val="222222"/>
                </a:solidFill>
                <a:ea typeface="맑은 고딕" pitchFamily="50" charset="-127"/>
              </a:rPr>
              <a:t>조에 의거하여 최고 </a:t>
            </a:r>
            <a:r>
              <a:rPr kumimoji="0" lang="en-US" altLang="ko-KR" sz="1000" u="sng" dirty="0">
                <a:solidFill>
                  <a:srgbClr val="222222"/>
                </a:solidFill>
                <a:ea typeface="맑은 고딕" pitchFamily="50" charset="-127"/>
              </a:rPr>
              <a:t>5</a:t>
            </a:r>
            <a:r>
              <a:rPr kumimoji="0" lang="ko-KR" altLang="en-US" sz="1000" u="sng" dirty="0">
                <a:solidFill>
                  <a:srgbClr val="222222"/>
                </a:solidFill>
                <a:ea typeface="맑은 고딕" pitchFamily="50" charset="-127"/>
              </a:rPr>
              <a:t>년 이하의 </a:t>
            </a:r>
            <a:r>
              <a:rPr kumimoji="0" lang="ko-KR" altLang="en-US" sz="1000" u="sng" dirty="0" smtClean="0">
                <a:solidFill>
                  <a:srgbClr val="222222"/>
                </a:solidFill>
                <a:ea typeface="맑은 고딕" pitchFamily="50" charset="-127"/>
              </a:rPr>
              <a:t>징역</a:t>
            </a:r>
            <a:r>
              <a:rPr kumimoji="0" lang="en-US" altLang="ko-KR" sz="1000" u="sng" dirty="0" smtClean="0">
                <a:solidFill>
                  <a:srgbClr val="222222"/>
                </a:solidFill>
                <a:ea typeface="맑은 고딕" pitchFamily="50" charset="-127"/>
              </a:rPr>
              <a:t> </a:t>
            </a:r>
            <a:r>
              <a:rPr kumimoji="0" lang="ko-KR" altLang="en-US" sz="1000" u="sng" dirty="0">
                <a:solidFill>
                  <a:srgbClr val="222222"/>
                </a:solidFill>
                <a:ea typeface="맑은 고딕" pitchFamily="50" charset="-127"/>
              </a:rPr>
              <a:t>또는 </a:t>
            </a:r>
            <a:r>
              <a:rPr kumimoji="0" lang="en-US" altLang="ko-KR" sz="1000" u="sng" dirty="0">
                <a:solidFill>
                  <a:srgbClr val="222222"/>
                </a:solidFill>
                <a:ea typeface="맑은 고딕" pitchFamily="50" charset="-127"/>
              </a:rPr>
              <a:t>5</a:t>
            </a:r>
            <a:r>
              <a:rPr kumimoji="0" lang="ko-KR" altLang="en-US" sz="1000" u="sng" dirty="0" err="1">
                <a:solidFill>
                  <a:srgbClr val="222222"/>
                </a:solidFill>
                <a:ea typeface="맑은 고딕" pitchFamily="50" charset="-127"/>
              </a:rPr>
              <a:t>천만원</a:t>
            </a:r>
            <a:r>
              <a:rPr kumimoji="0" lang="ko-KR" altLang="en-US" sz="1000" u="sng" dirty="0">
                <a:solidFill>
                  <a:srgbClr val="222222"/>
                </a:solidFill>
                <a:ea typeface="맑은 고딕" pitchFamily="50" charset="-127"/>
              </a:rPr>
              <a:t> 이하의 벌금에 처할 수 있고 이를 병과</a:t>
            </a:r>
            <a:r>
              <a:rPr kumimoji="0" lang="en-US" altLang="ko-KR" sz="1000" u="sng" dirty="0">
                <a:solidFill>
                  <a:srgbClr val="222222"/>
                </a:solidFill>
                <a:ea typeface="맑은 고딕" pitchFamily="50" charset="-127"/>
              </a:rPr>
              <a:t>(</a:t>
            </a:r>
            <a:r>
              <a:rPr kumimoji="0" lang="ko-KR" altLang="en-US" sz="1000" u="sng" dirty="0">
                <a:solidFill>
                  <a:srgbClr val="222222"/>
                </a:solidFill>
                <a:ea typeface="맑은 고딕" pitchFamily="50" charset="-127"/>
              </a:rPr>
              <a:t>倂科</a:t>
            </a:r>
            <a:r>
              <a:rPr kumimoji="0" lang="en-US" altLang="ko-KR" sz="1000" u="sng" dirty="0">
                <a:solidFill>
                  <a:srgbClr val="222222"/>
                </a:solidFill>
                <a:ea typeface="맑은 고딕" pitchFamily="50" charset="-127"/>
              </a:rPr>
              <a:t>)</a:t>
            </a:r>
            <a:r>
              <a:rPr kumimoji="0" lang="ko-KR" altLang="en-US" sz="1000" u="sng" dirty="0">
                <a:solidFill>
                  <a:srgbClr val="222222"/>
                </a:solidFill>
                <a:ea typeface="맑은 고딕" pitchFamily="50" charset="-127"/>
              </a:rPr>
              <a:t>할 수도 있습니다</a:t>
            </a:r>
            <a:r>
              <a:rPr kumimoji="0" lang="en-US" altLang="ko-KR" sz="1000" u="sng" dirty="0">
                <a:solidFill>
                  <a:srgbClr val="222222"/>
                </a:solidFill>
                <a:ea typeface="맑은 고딕" pitchFamily="50" charset="-127"/>
              </a:rPr>
              <a:t>.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000" dirty="0"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67982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10"/>
            <p:custDataLst>
              <p:tags r:id="rId1"/>
            </p:custDataLst>
          </p:nvPr>
        </p:nvSpPr>
        <p:spPr>
          <a:xfrm>
            <a:off x="139700" y="6525345"/>
            <a:ext cx="8756650" cy="280046"/>
          </a:xfrm>
          <a:prstGeom prst="rect">
            <a:avLst/>
          </a:prstGeom>
        </p:spPr>
        <p:txBody>
          <a:bodyPr/>
          <a:lstStyle/>
          <a:p>
            <a:pPr latinLnBrk="0"/>
            <a:fld id="{926EA8F1-C76B-4BC6-98C4-C2D2384EDDB7}" type="slidenum">
              <a:rPr lang="en-US" altLang="ko-KR" kern="0" smtClean="0">
                <a:latin typeface="Verdana"/>
              </a:rPr>
              <a:pPr latinLnBrk="0"/>
              <a:t>‹#›</a:t>
            </a:fld>
            <a:endParaRPr lang="en-US" altLang="ko-KR" kern="0" dirty="0">
              <a:latin typeface="Verdana"/>
            </a:endParaRPr>
          </a:p>
        </p:txBody>
      </p:sp>
      <p:sp>
        <p:nvSpPr>
          <p:cNvPr id="5" name="내용 개체 틀 4"/>
          <p:cNvSpPr>
            <a:spLocks noGrp="1"/>
          </p:cNvSpPr>
          <p:nvPr>
            <p:ph sz="quarter" idx="11"/>
            <p:custDataLst>
              <p:tags r:id="rId2"/>
            </p:custDataLst>
          </p:nvPr>
        </p:nvSpPr>
        <p:spPr>
          <a:xfrm>
            <a:off x="385763" y="1042987"/>
            <a:ext cx="3960812" cy="5482800"/>
          </a:xfrm>
        </p:spPr>
        <p:txBody>
          <a:bodyPr/>
          <a:lstStyle>
            <a:lvl1pPr>
              <a:defRPr sz="2400" b="1"/>
            </a:lvl1pPr>
            <a:lvl2pPr>
              <a:defRPr sz="2000" b="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7" name="내용 개체 틀 6"/>
          <p:cNvSpPr>
            <a:spLocks noGrp="1"/>
          </p:cNvSpPr>
          <p:nvPr>
            <p:ph sz="quarter" idx="12"/>
            <p:custDataLst>
              <p:tags r:id="rId3"/>
            </p:custDataLst>
          </p:nvPr>
        </p:nvSpPr>
        <p:spPr>
          <a:xfrm>
            <a:off x="4527550" y="1042987"/>
            <a:ext cx="4230688" cy="5482800"/>
          </a:xfrm>
        </p:spPr>
        <p:txBody>
          <a:bodyPr/>
          <a:lstStyle>
            <a:lvl1pPr>
              <a:defRPr sz="2400" b="1"/>
            </a:lvl1pPr>
            <a:lvl2pPr>
              <a:defRPr sz="2000" b="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8" name="Line 10"/>
          <p:cNvSpPr>
            <a:spLocks noChangeShapeType="1"/>
          </p:cNvSpPr>
          <p:nvPr userDrawn="1">
            <p:custDataLst>
              <p:tags r:id="rId4"/>
            </p:custDataLst>
          </p:nvPr>
        </p:nvSpPr>
        <p:spPr bwMode="auto">
          <a:xfrm>
            <a:off x="900440" y="812921"/>
            <a:ext cx="6912000" cy="0"/>
          </a:xfrm>
          <a:prstGeom prst="line">
            <a:avLst/>
          </a:prstGeom>
          <a:ln w="19050">
            <a:headEnd/>
            <a:tailEnd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/>
          <a:lstStyle/>
          <a:p>
            <a:endParaRPr lang="ko-KR" altLang="en-US"/>
          </a:p>
        </p:txBody>
      </p:sp>
      <p:sp>
        <p:nvSpPr>
          <p:cNvPr id="9" name="제목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866523" y="152712"/>
            <a:ext cx="8025957" cy="596671"/>
          </a:xfrm>
        </p:spPr>
        <p:txBody>
          <a:bodyPr/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18" Type="http://schemas.openxmlformats.org/officeDocument/2006/relationships/tags" Target="../tags/tag7.xml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10.xml"/><Relationship Id="rId7" Type="http://schemas.openxmlformats.org/officeDocument/2006/relationships/slideLayout" Target="../slideLayouts/slideLayout7.xml"/><Relationship Id="rId12" Type="http://schemas.openxmlformats.org/officeDocument/2006/relationships/tags" Target="../tags/tag1.xml"/><Relationship Id="rId17" Type="http://schemas.openxmlformats.org/officeDocument/2006/relationships/tags" Target="../tags/tag6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5.xml"/><Relationship Id="rId20" Type="http://schemas.openxmlformats.org/officeDocument/2006/relationships/tags" Target="../tags/tag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4.xml"/><Relationship Id="rId10" Type="http://schemas.openxmlformats.org/officeDocument/2006/relationships/slideLayout" Target="../slideLayouts/slideLayout10.xml"/><Relationship Id="rId19" Type="http://schemas.openxmlformats.org/officeDocument/2006/relationships/tags" Target="../tags/tag8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3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그림 77"/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78" y="-26127"/>
            <a:ext cx="9180000" cy="6891104"/>
          </a:xfrm>
          <a:prstGeom prst="rect">
            <a:avLst/>
          </a:prstGeom>
        </p:spPr>
      </p:pic>
      <p:grpSp>
        <p:nvGrpSpPr>
          <p:cNvPr id="2" name="Group 169"/>
          <p:cNvGrpSpPr>
            <a:grpSpLocks/>
          </p:cNvGrpSpPr>
          <p:nvPr>
            <p:custDataLst>
              <p:tags r:id="rId13"/>
            </p:custDataLst>
          </p:nvPr>
        </p:nvGrpSpPr>
        <p:grpSpPr bwMode="auto">
          <a:xfrm>
            <a:off x="7773987" y="65357"/>
            <a:ext cx="1123950" cy="744545"/>
            <a:chOff x="4897" y="107"/>
            <a:chExt cx="708" cy="469"/>
          </a:xfrm>
        </p:grpSpPr>
        <p:sp>
          <p:nvSpPr>
            <p:cNvPr id="51" name="Freeform 164"/>
            <p:cNvSpPr>
              <a:spLocks/>
            </p:cNvSpPr>
            <p:nvPr userDrawn="1"/>
          </p:nvSpPr>
          <p:spPr bwMode="gray">
            <a:xfrm flipH="1">
              <a:off x="5377" y="345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C4A2D2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3" name="Freeform 166"/>
            <p:cNvSpPr>
              <a:spLocks/>
            </p:cNvSpPr>
            <p:nvPr userDrawn="1"/>
          </p:nvSpPr>
          <p:spPr bwMode="gray">
            <a:xfrm flipH="1">
              <a:off x="5378" y="107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4" name="Freeform 167"/>
            <p:cNvSpPr>
              <a:spLocks/>
            </p:cNvSpPr>
            <p:nvPr userDrawn="1"/>
          </p:nvSpPr>
          <p:spPr bwMode="gray">
            <a:xfrm flipH="1">
              <a:off x="5134" y="349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5" name="Freeform 168"/>
            <p:cNvSpPr>
              <a:spLocks/>
            </p:cNvSpPr>
            <p:nvPr userDrawn="1"/>
          </p:nvSpPr>
          <p:spPr bwMode="gray">
            <a:xfrm flipH="1">
              <a:off x="4897" y="118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</p:grpSp>
      <p:pic>
        <p:nvPicPr>
          <p:cNvPr id="13" name="그림 12"/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78" y="-26127"/>
            <a:ext cx="9180000" cy="6891104"/>
          </a:xfrm>
          <a:prstGeom prst="rect">
            <a:avLst/>
          </a:prstGeom>
        </p:spPr>
      </p:pic>
      <p:sp>
        <p:nvSpPr>
          <p:cNvPr id="56" name="Freeform 170"/>
          <p:cNvSpPr>
            <a:spLocks/>
          </p:cNvSpPr>
          <p:nvPr>
            <p:custDataLst>
              <p:tags r:id="rId15"/>
            </p:custDataLst>
          </p:nvPr>
        </p:nvSpPr>
        <p:spPr bwMode="gray">
          <a:xfrm>
            <a:off x="515982" y="116839"/>
            <a:ext cx="360000" cy="360000"/>
          </a:xfrm>
          <a:custGeom>
            <a:avLst/>
            <a:gdLst>
              <a:gd name="T0" fmla="*/ 0 w 832"/>
              <a:gd name="T1" fmla="*/ 120 h 834"/>
              <a:gd name="T2" fmla="*/ 112 w 832"/>
              <a:gd name="T3" fmla="*/ 3 h 834"/>
              <a:gd name="T4" fmla="*/ 727 w 832"/>
              <a:gd name="T5" fmla="*/ 3 h 834"/>
              <a:gd name="T6" fmla="*/ 832 w 832"/>
              <a:gd name="T7" fmla="*/ 106 h 834"/>
              <a:gd name="T8" fmla="*/ 832 w 832"/>
              <a:gd name="T9" fmla="*/ 726 h 834"/>
              <a:gd name="T10" fmla="*/ 742 w 832"/>
              <a:gd name="T11" fmla="*/ 832 h 834"/>
              <a:gd name="T12" fmla="*/ 106 w 832"/>
              <a:gd name="T13" fmla="*/ 834 h 834"/>
              <a:gd name="T14" fmla="*/ 1 w 832"/>
              <a:gd name="T15" fmla="*/ 729 h 834"/>
              <a:gd name="T16" fmla="*/ 0 w 832"/>
              <a:gd name="T17" fmla="*/ 120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32" h="834">
                <a:moveTo>
                  <a:pt x="0" y="120"/>
                </a:moveTo>
                <a:cubicBezTo>
                  <a:pt x="0" y="120"/>
                  <a:pt x="6" y="0"/>
                  <a:pt x="112" y="3"/>
                </a:cubicBezTo>
                <a:cubicBezTo>
                  <a:pt x="419" y="3"/>
                  <a:pt x="727" y="3"/>
                  <a:pt x="727" y="3"/>
                </a:cubicBezTo>
                <a:cubicBezTo>
                  <a:pt x="832" y="14"/>
                  <a:pt x="832" y="106"/>
                  <a:pt x="832" y="106"/>
                </a:cubicBezTo>
                <a:cubicBezTo>
                  <a:pt x="832" y="106"/>
                  <a:pt x="832" y="416"/>
                  <a:pt x="832" y="726"/>
                </a:cubicBezTo>
                <a:cubicBezTo>
                  <a:pt x="826" y="820"/>
                  <a:pt x="742" y="832"/>
                  <a:pt x="742" y="832"/>
                </a:cubicBezTo>
                <a:lnTo>
                  <a:pt x="106" y="834"/>
                </a:lnTo>
                <a:cubicBezTo>
                  <a:pt x="106" y="834"/>
                  <a:pt x="4" y="824"/>
                  <a:pt x="1" y="729"/>
                </a:cubicBezTo>
                <a:cubicBezTo>
                  <a:pt x="0" y="424"/>
                  <a:pt x="0" y="120"/>
                  <a:pt x="0" y="120"/>
                </a:cubicBezTo>
                <a:close/>
              </a:path>
            </a:pathLst>
          </a:custGeom>
          <a:solidFill>
            <a:srgbClr val="A1D1F1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cap="flat" cmpd="sng">
                <a:solidFill>
                  <a:srgbClr val="FFFFFF">
                    <a:alpha val="70000"/>
                  </a:srgbClr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12393903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latinLnBrk="0">
              <a:defRPr/>
            </a:pPr>
            <a:endParaRPr lang="ko-KR" altLang="en-US" kern="0" smtClean="0">
              <a:solidFill>
                <a:sysClr val="windowText" lastClr="000000"/>
              </a:solidFill>
            </a:endParaRPr>
          </a:p>
        </p:txBody>
      </p:sp>
      <p:sp>
        <p:nvSpPr>
          <p:cNvPr id="57" name="Freeform 171"/>
          <p:cNvSpPr>
            <a:spLocks/>
          </p:cNvSpPr>
          <p:nvPr>
            <p:custDataLst>
              <p:tags r:id="rId16"/>
            </p:custDataLst>
          </p:nvPr>
        </p:nvSpPr>
        <p:spPr bwMode="gray">
          <a:xfrm>
            <a:off x="139700" y="432928"/>
            <a:ext cx="360000" cy="360000"/>
          </a:xfrm>
          <a:custGeom>
            <a:avLst/>
            <a:gdLst>
              <a:gd name="T0" fmla="*/ 0 w 832"/>
              <a:gd name="T1" fmla="*/ 120 h 834"/>
              <a:gd name="T2" fmla="*/ 112 w 832"/>
              <a:gd name="T3" fmla="*/ 3 h 834"/>
              <a:gd name="T4" fmla="*/ 727 w 832"/>
              <a:gd name="T5" fmla="*/ 3 h 834"/>
              <a:gd name="T6" fmla="*/ 832 w 832"/>
              <a:gd name="T7" fmla="*/ 106 h 834"/>
              <a:gd name="T8" fmla="*/ 832 w 832"/>
              <a:gd name="T9" fmla="*/ 726 h 834"/>
              <a:gd name="T10" fmla="*/ 742 w 832"/>
              <a:gd name="T11" fmla="*/ 832 h 834"/>
              <a:gd name="T12" fmla="*/ 106 w 832"/>
              <a:gd name="T13" fmla="*/ 834 h 834"/>
              <a:gd name="T14" fmla="*/ 1 w 832"/>
              <a:gd name="T15" fmla="*/ 729 h 834"/>
              <a:gd name="T16" fmla="*/ 0 w 832"/>
              <a:gd name="T17" fmla="*/ 120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32" h="834">
                <a:moveTo>
                  <a:pt x="0" y="120"/>
                </a:moveTo>
                <a:cubicBezTo>
                  <a:pt x="0" y="120"/>
                  <a:pt x="6" y="0"/>
                  <a:pt x="112" y="3"/>
                </a:cubicBezTo>
                <a:cubicBezTo>
                  <a:pt x="419" y="3"/>
                  <a:pt x="727" y="3"/>
                  <a:pt x="727" y="3"/>
                </a:cubicBezTo>
                <a:cubicBezTo>
                  <a:pt x="832" y="14"/>
                  <a:pt x="832" y="106"/>
                  <a:pt x="832" y="106"/>
                </a:cubicBezTo>
                <a:cubicBezTo>
                  <a:pt x="832" y="106"/>
                  <a:pt x="832" y="416"/>
                  <a:pt x="832" y="726"/>
                </a:cubicBezTo>
                <a:cubicBezTo>
                  <a:pt x="826" y="820"/>
                  <a:pt x="742" y="832"/>
                  <a:pt x="742" y="832"/>
                </a:cubicBezTo>
                <a:lnTo>
                  <a:pt x="106" y="834"/>
                </a:lnTo>
                <a:cubicBezTo>
                  <a:pt x="106" y="834"/>
                  <a:pt x="4" y="824"/>
                  <a:pt x="1" y="729"/>
                </a:cubicBezTo>
                <a:cubicBezTo>
                  <a:pt x="0" y="424"/>
                  <a:pt x="0" y="120"/>
                  <a:pt x="0" y="120"/>
                </a:cubicBezTo>
                <a:close/>
              </a:path>
            </a:pathLst>
          </a:custGeom>
          <a:solidFill>
            <a:srgbClr val="9BBD98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cap="flat" cmpd="sng">
                <a:solidFill>
                  <a:srgbClr val="FFFFFF">
                    <a:alpha val="70000"/>
                  </a:srgbClr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12393903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latinLnBrk="0">
              <a:defRPr/>
            </a:pPr>
            <a:endParaRPr lang="ko-KR" altLang="en-US" kern="0" smtClean="0">
              <a:solidFill>
                <a:sysClr val="windowText" lastClr="000000"/>
              </a:solidFill>
            </a:endParaRPr>
          </a:p>
        </p:txBody>
      </p:sp>
      <p:sp>
        <p:nvSpPr>
          <p:cNvPr id="61" name="텍스트 개체 틀 60"/>
          <p:cNvSpPr>
            <a:spLocks noGrp="1"/>
          </p:cNvSpPr>
          <p:nvPr>
            <p:ph type="body" idx="1"/>
            <p:custDataLst>
              <p:tags r:id="rId17"/>
            </p:custDataLst>
          </p:nvPr>
        </p:nvSpPr>
        <p:spPr>
          <a:xfrm>
            <a:off x="182728" y="980727"/>
            <a:ext cx="8713622" cy="56007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4A2D2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ko-KR" altLang="en-US" sz="23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마스터 텍스트 스타일을 편집합니다</a:t>
            </a:r>
          </a:p>
          <a:p>
            <a:pPr marL="539750" marR="0" lvl="1" indent="-182563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9BBD98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ko-KR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둘째 수준</a:t>
            </a:r>
          </a:p>
          <a:p>
            <a:pPr marL="714375" marR="0" lvl="2" indent="-174625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4F784C"/>
              </a:buClr>
              <a:buSzTx/>
              <a:buFontTx/>
              <a:buChar char="•"/>
              <a:tabLst/>
              <a:defRPr/>
            </a:pPr>
            <a:r>
              <a:rPr kumimoji="0" lang="ko-KR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셋째 수준</a:t>
            </a:r>
          </a:p>
          <a:p>
            <a:pPr marL="896938" marR="0" lvl="3" indent="-182563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넷째 수준</a:t>
            </a:r>
          </a:p>
          <a:p>
            <a:pPr marL="1166813" marR="0" lvl="4" indent="-182563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tabLst>
                <a:tab pos="1166813" algn="l"/>
              </a:tabLst>
              <a:defRPr/>
            </a:pPr>
            <a:r>
              <a:rPr kumimoji="0" lang="ko-KR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다섯째 수준</a:t>
            </a:r>
            <a:endParaRPr kumimoji="0" lang="en-US" altLang="ko-KR" sz="1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6" name="제목 개체 틀 65"/>
          <p:cNvSpPr>
            <a:spLocks noGrp="1"/>
          </p:cNvSpPr>
          <p:nvPr>
            <p:ph type="title"/>
            <p:custDataLst>
              <p:tags r:id="rId18"/>
            </p:custDataLst>
          </p:nvPr>
        </p:nvSpPr>
        <p:spPr>
          <a:xfrm>
            <a:off x="875982" y="158476"/>
            <a:ext cx="7656458" cy="6782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grpSp>
        <p:nvGrpSpPr>
          <p:cNvPr id="14" name="Group 169"/>
          <p:cNvGrpSpPr>
            <a:grpSpLocks/>
          </p:cNvGrpSpPr>
          <p:nvPr>
            <p:custDataLst>
              <p:tags r:id="rId19"/>
            </p:custDataLst>
          </p:nvPr>
        </p:nvGrpSpPr>
        <p:grpSpPr bwMode="auto">
          <a:xfrm>
            <a:off x="7773987" y="65357"/>
            <a:ext cx="1123950" cy="744545"/>
            <a:chOff x="4897" y="107"/>
            <a:chExt cx="708" cy="469"/>
          </a:xfrm>
        </p:grpSpPr>
        <p:sp>
          <p:nvSpPr>
            <p:cNvPr id="15" name="Freeform 164"/>
            <p:cNvSpPr>
              <a:spLocks/>
            </p:cNvSpPr>
            <p:nvPr userDrawn="1"/>
          </p:nvSpPr>
          <p:spPr bwMode="gray">
            <a:xfrm flipH="1">
              <a:off x="5377" y="345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C4A2D2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6" name="Freeform 166"/>
            <p:cNvSpPr>
              <a:spLocks/>
            </p:cNvSpPr>
            <p:nvPr userDrawn="1"/>
          </p:nvSpPr>
          <p:spPr bwMode="gray">
            <a:xfrm flipH="1">
              <a:off x="5378" y="107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7" name="Freeform 167"/>
            <p:cNvSpPr>
              <a:spLocks/>
            </p:cNvSpPr>
            <p:nvPr userDrawn="1"/>
          </p:nvSpPr>
          <p:spPr bwMode="gray">
            <a:xfrm flipH="1">
              <a:off x="5134" y="349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8" name="Freeform 168"/>
            <p:cNvSpPr>
              <a:spLocks/>
            </p:cNvSpPr>
            <p:nvPr userDrawn="1"/>
          </p:nvSpPr>
          <p:spPr bwMode="gray">
            <a:xfrm flipH="1">
              <a:off x="4897" y="118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19" name="Freeform 170"/>
          <p:cNvSpPr>
            <a:spLocks/>
          </p:cNvSpPr>
          <p:nvPr>
            <p:custDataLst>
              <p:tags r:id="rId20"/>
            </p:custDataLst>
          </p:nvPr>
        </p:nvSpPr>
        <p:spPr bwMode="gray">
          <a:xfrm>
            <a:off x="515982" y="116839"/>
            <a:ext cx="360000" cy="360000"/>
          </a:xfrm>
          <a:custGeom>
            <a:avLst/>
            <a:gdLst>
              <a:gd name="T0" fmla="*/ 0 w 832"/>
              <a:gd name="T1" fmla="*/ 120 h 834"/>
              <a:gd name="T2" fmla="*/ 112 w 832"/>
              <a:gd name="T3" fmla="*/ 3 h 834"/>
              <a:gd name="T4" fmla="*/ 727 w 832"/>
              <a:gd name="T5" fmla="*/ 3 h 834"/>
              <a:gd name="T6" fmla="*/ 832 w 832"/>
              <a:gd name="T7" fmla="*/ 106 h 834"/>
              <a:gd name="T8" fmla="*/ 832 w 832"/>
              <a:gd name="T9" fmla="*/ 726 h 834"/>
              <a:gd name="T10" fmla="*/ 742 w 832"/>
              <a:gd name="T11" fmla="*/ 832 h 834"/>
              <a:gd name="T12" fmla="*/ 106 w 832"/>
              <a:gd name="T13" fmla="*/ 834 h 834"/>
              <a:gd name="T14" fmla="*/ 1 w 832"/>
              <a:gd name="T15" fmla="*/ 729 h 834"/>
              <a:gd name="T16" fmla="*/ 0 w 832"/>
              <a:gd name="T17" fmla="*/ 120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32" h="834">
                <a:moveTo>
                  <a:pt x="0" y="120"/>
                </a:moveTo>
                <a:cubicBezTo>
                  <a:pt x="0" y="120"/>
                  <a:pt x="6" y="0"/>
                  <a:pt x="112" y="3"/>
                </a:cubicBezTo>
                <a:cubicBezTo>
                  <a:pt x="419" y="3"/>
                  <a:pt x="727" y="3"/>
                  <a:pt x="727" y="3"/>
                </a:cubicBezTo>
                <a:cubicBezTo>
                  <a:pt x="832" y="14"/>
                  <a:pt x="832" y="106"/>
                  <a:pt x="832" y="106"/>
                </a:cubicBezTo>
                <a:cubicBezTo>
                  <a:pt x="832" y="106"/>
                  <a:pt x="832" y="416"/>
                  <a:pt x="832" y="726"/>
                </a:cubicBezTo>
                <a:cubicBezTo>
                  <a:pt x="826" y="820"/>
                  <a:pt x="742" y="832"/>
                  <a:pt x="742" y="832"/>
                </a:cubicBezTo>
                <a:lnTo>
                  <a:pt x="106" y="834"/>
                </a:lnTo>
                <a:cubicBezTo>
                  <a:pt x="106" y="834"/>
                  <a:pt x="4" y="824"/>
                  <a:pt x="1" y="729"/>
                </a:cubicBezTo>
                <a:cubicBezTo>
                  <a:pt x="0" y="424"/>
                  <a:pt x="0" y="120"/>
                  <a:pt x="0" y="120"/>
                </a:cubicBezTo>
                <a:close/>
              </a:path>
            </a:pathLst>
          </a:custGeom>
          <a:solidFill>
            <a:srgbClr val="A1D1F1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cap="flat" cmpd="sng">
                <a:solidFill>
                  <a:srgbClr val="FFFFFF">
                    <a:alpha val="70000"/>
                  </a:srgbClr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12393903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latinLnBrk="0">
              <a:defRPr/>
            </a:pPr>
            <a:endParaRPr lang="ko-KR" altLang="en-US" kern="0" smtClean="0">
              <a:solidFill>
                <a:sysClr val="windowText" lastClr="000000"/>
              </a:solidFill>
            </a:endParaRPr>
          </a:p>
        </p:txBody>
      </p:sp>
      <p:sp>
        <p:nvSpPr>
          <p:cNvPr id="20" name="Freeform 171"/>
          <p:cNvSpPr>
            <a:spLocks/>
          </p:cNvSpPr>
          <p:nvPr>
            <p:custDataLst>
              <p:tags r:id="rId21"/>
            </p:custDataLst>
          </p:nvPr>
        </p:nvSpPr>
        <p:spPr bwMode="gray">
          <a:xfrm>
            <a:off x="139700" y="432928"/>
            <a:ext cx="360000" cy="360000"/>
          </a:xfrm>
          <a:custGeom>
            <a:avLst/>
            <a:gdLst>
              <a:gd name="T0" fmla="*/ 0 w 832"/>
              <a:gd name="T1" fmla="*/ 120 h 834"/>
              <a:gd name="T2" fmla="*/ 112 w 832"/>
              <a:gd name="T3" fmla="*/ 3 h 834"/>
              <a:gd name="T4" fmla="*/ 727 w 832"/>
              <a:gd name="T5" fmla="*/ 3 h 834"/>
              <a:gd name="T6" fmla="*/ 832 w 832"/>
              <a:gd name="T7" fmla="*/ 106 h 834"/>
              <a:gd name="T8" fmla="*/ 832 w 832"/>
              <a:gd name="T9" fmla="*/ 726 h 834"/>
              <a:gd name="T10" fmla="*/ 742 w 832"/>
              <a:gd name="T11" fmla="*/ 832 h 834"/>
              <a:gd name="T12" fmla="*/ 106 w 832"/>
              <a:gd name="T13" fmla="*/ 834 h 834"/>
              <a:gd name="T14" fmla="*/ 1 w 832"/>
              <a:gd name="T15" fmla="*/ 729 h 834"/>
              <a:gd name="T16" fmla="*/ 0 w 832"/>
              <a:gd name="T17" fmla="*/ 120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32" h="834">
                <a:moveTo>
                  <a:pt x="0" y="120"/>
                </a:moveTo>
                <a:cubicBezTo>
                  <a:pt x="0" y="120"/>
                  <a:pt x="6" y="0"/>
                  <a:pt x="112" y="3"/>
                </a:cubicBezTo>
                <a:cubicBezTo>
                  <a:pt x="419" y="3"/>
                  <a:pt x="727" y="3"/>
                  <a:pt x="727" y="3"/>
                </a:cubicBezTo>
                <a:cubicBezTo>
                  <a:pt x="832" y="14"/>
                  <a:pt x="832" y="106"/>
                  <a:pt x="832" y="106"/>
                </a:cubicBezTo>
                <a:cubicBezTo>
                  <a:pt x="832" y="106"/>
                  <a:pt x="832" y="416"/>
                  <a:pt x="832" y="726"/>
                </a:cubicBezTo>
                <a:cubicBezTo>
                  <a:pt x="826" y="820"/>
                  <a:pt x="742" y="832"/>
                  <a:pt x="742" y="832"/>
                </a:cubicBezTo>
                <a:lnTo>
                  <a:pt x="106" y="834"/>
                </a:lnTo>
                <a:cubicBezTo>
                  <a:pt x="106" y="834"/>
                  <a:pt x="4" y="824"/>
                  <a:pt x="1" y="729"/>
                </a:cubicBezTo>
                <a:cubicBezTo>
                  <a:pt x="0" y="424"/>
                  <a:pt x="0" y="120"/>
                  <a:pt x="0" y="120"/>
                </a:cubicBezTo>
                <a:close/>
              </a:path>
            </a:pathLst>
          </a:custGeom>
          <a:solidFill>
            <a:srgbClr val="9BBD98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cap="flat" cmpd="sng">
                <a:solidFill>
                  <a:srgbClr val="FFFFFF">
                    <a:alpha val="70000"/>
                  </a:srgbClr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12393903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latinLnBrk="0">
              <a:defRPr/>
            </a:pPr>
            <a:endParaRPr lang="ko-KR" altLang="en-US" kern="0" smtClean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5618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83" r:id="rId8"/>
    <p:sldLayoutId id="2147483682" r:id="rId9"/>
    <p:sldLayoutId id="2147483695" r:id="rId10"/>
  </p:sldLayoutIdLst>
  <p:txStyles>
    <p:titleStyle>
      <a:lvl1pPr algn="l" defTabSz="914400" rtl="0" eaLnBrk="1" latinLnBrk="1" hangingPunct="1">
        <a:spcBef>
          <a:spcPct val="0"/>
        </a:spcBef>
        <a:buNone/>
        <a:defRPr lang="ko-KR" altLang="en-US" sz="3200" b="1" kern="1200" spc="-150" dirty="0">
          <a:solidFill>
            <a:srgbClr val="4F784C"/>
          </a:solidFill>
          <a:latin typeface="+mj-ea"/>
          <a:ea typeface="+mj-ea"/>
          <a:cs typeface="+mj-cs"/>
        </a:defRPr>
      </a:lvl1pPr>
    </p:titleStyle>
    <p:bodyStyle>
      <a:lvl1pPr marL="342900" marR="0" indent="-342900" algn="l" defTabSz="914400" rtl="0" eaLnBrk="1" fontAlgn="base" latinLnBrk="1" hangingPunct="1">
        <a:lnSpc>
          <a:spcPct val="100000"/>
        </a:lnSpc>
        <a:spcBef>
          <a:spcPct val="20000"/>
        </a:spcBef>
        <a:spcAft>
          <a:spcPct val="0"/>
        </a:spcAft>
        <a:buClr>
          <a:srgbClr val="C4A2D2"/>
        </a:buClr>
        <a:buSzTx/>
        <a:buFont typeface="Wingdings" pitchFamily="2" charset="2"/>
        <a:buChar char="v"/>
        <a:tabLst/>
        <a:defRPr sz="230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539750" marR="0" indent="-182563" algn="l" defTabSz="914400" rtl="0" eaLnBrk="1" fontAlgn="base" latinLnBrk="1" hangingPunct="1">
        <a:lnSpc>
          <a:spcPct val="100000"/>
        </a:lnSpc>
        <a:spcBef>
          <a:spcPct val="20000"/>
        </a:spcBef>
        <a:spcAft>
          <a:spcPct val="0"/>
        </a:spcAft>
        <a:buClr>
          <a:srgbClr val="9BBD98"/>
        </a:buClr>
        <a:buSzTx/>
        <a:buFont typeface="Wingdings" pitchFamily="2" charset="2"/>
        <a:buChar char="§"/>
        <a:tabLst/>
        <a:defRPr sz="240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714375" marR="0" indent="-174625" algn="l" defTabSz="914400" rtl="0" eaLnBrk="1" fontAlgn="base" latinLnBrk="1" hangingPunct="1">
        <a:lnSpc>
          <a:spcPct val="100000"/>
        </a:lnSpc>
        <a:spcBef>
          <a:spcPct val="20000"/>
        </a:spcBef>
        <a:spcAft>
          <a:spcPct val="0"/>
        </a:spcAft>
        <a:buClr>
          <a:srgbClr val="4F784C"/>
        </a:buClr>
        <a:buSzTx/>
        <a:buFontTx/>
        <a:buChar char="•"/>
        <a:tabLst/>
        <a:defRPr sz="200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896938" marR="0" indent="-182563" algn="l" defTabSz="914400" rtl="0" eaLnBrk="1" fontAlgn="base" latinLnBrk="1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tabLst/>
        <a:defRPr sz="180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166813" marR="0" indent="-182563" algn="l" defTabSz="914400" rtl="0" eaLnBrk="1" fontAlgn="base" latinLnBrk="1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»"/>
        <a:tabLst>
          <a:tab pos="1166813" algn="l"/>
        </a:tabLst>
        <a:defRPr sz="160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4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0710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02 </a:t>
            </a:r>
            <a:r>
              <a:rPr lang="ko-KR" altLang="en-US" dirty="0"/>
              <a:t>데이터베이스의 정의와 </a:t>
            </a:r>
            <a:r>
              <a:rPr lang="ko-KR" altLang="en-US" dirty="0" smtClean="0"/>
              <a:t>특성</a:t>
            </a:r>
            <a:r>
              <a:rPr lang="en-US" altLang="ko-KR" dirty="0" smtClean="0"/>
              <a:t>-</a:t>
            </a:r>
            <a:r>
              <a:rPr lang="ko-KR" altLang="en-US" dirty="0" smtClean="0"/>
              <a:t>정의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/>
              <a:t>공유 데이터</a:t>
            </a:r>
          </a:p>
          <a:p>
            <a:pPr lvl="1"/>
            <a:r>
              <a:rPr lang="ko-KR" altLang="en-US" dirty="0"/>
              <a:t>특정 조직의 여러 사용자가 함께 소유하고 이용할 수 있는 공용 데이터</a:t>
            </a:r>
          </a:p>
          <a:p>
            <a:pPr>
              <a:spcBef>
                <a:spcPts val="1800"/>
              </a:spcBef>
            </a:pPr>
            <a:r>
              <a:rPr lang="ko-KR" altLang="en-US" dirty="0"/>
              <a:t>통합 데이터</a:t>
            </a:r>
          </a:p>
          <a:p>
            <a:pPr lvl="1"/>
            <a:r>
              <a:rPr lang="ko-KR" altLang="en-US" dirty="0"/>
              <a:t>최소의 중복과 통제 가능한 중복만 허용하는 데이터</a:t>
            </a:r>
          </a:p>
          <a:p>
            <a:pPr>
              <a:spcBef>
                <a:spcPts val="1800"/>
              </a:spcBef>
            </a:pPr>
            <a:r>
              <a:rPr lang="ko-KR" altLang="en-US" dirty="0"/>
              <a:t>저장 데이터</a:t>
            </a:r>
          </a:p>
          <a:p>
            <a:pPr lvl="1"/>
            <a:r>
              <a:rPr lang="ko-KR" altLang="en-US" dirty="0"/>
              <a:t>컴퓨터가 접근할 수 있는 매체에 저장된 데이터</a:t>
            </a:r>
          </a:p>
          <a:p>
            <a:pPr>
              <a:spcBef>
                <a:spcPts val="1800"/>
              </a:spcBef>
            </a:pPr>
            <a:r>
              <a:rPr lang="ko-KR" altLang="en-US" dirty="0"/>
              <a:t>운영 데이터</a:t>
            </a:r>
          </a:p>
          <a:p>
            <a:pPr lvl="1"/>
            <a:r>
              <a:rPr lang="ko-KR" altLang="en-US" dirty="0"/>
              <a:t>조직의 주요 기능을 수행하기 위해 지속적으로 꼭 필요한 데이터 </a:t>
            </a:r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877411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02 </a:t>
            </a:r>
            <a:r>
              <a:rPr lang="ko-KR" altLang="en-US" dirty="0"/>
              <a:t>데이터베이스의 </a:t>
            </a:r>
            <a:r>
              <a:rPr lang="ko-KR" altLang="en-US" dirty="0" smtClean="0"/>
              <a:t>정의와 특성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 smtClean="0"/>
              <a:t>데이터베이스의 특성</a:t>
            </a:r>
            <a:endParaRPr lang="ko-KR" altLang="en-US" dirty="0"/>
          </a:p>
        </p:txBody>
      </p:sp>
      <p:pic>
        <p:nvPicPr>
          <p:cNvPr id="6" name="내용 개체 틀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756" y="1988840"/>
            <a:ext cx="6877050" cy="3457575"/>
          </a:xfrm>
          <a:prstGeom prst="rect">
            <a:avLst/>
          </a:prstGeom>
        </p:spPr>
      </p:pic>
      <p:sp>
        <p:nvSpPr>
          <p:cNvPr id="7" name="직사각형 6"/>
          <p:cNvSpPr/>
          <p:nvPr/>
        </p:nvSpPr>
        <p:spPr>
          <a:xfrm>
            <a:off x="746575" y="1763815"/>
            <a:ext cx="302358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Lucida Console" panose="020B0609040504020204" pitchFamily="49" charset="0"/>
              </a:rPr>
              <a:t>real-time accessibility</a:t>
            </a:r>
            <a:endParaRPr lang="ko-KR" altLang="en-US" sz="1600" dirty="0">
              <a:solidFill>
                <a:schemeClr val="tx2">
                  <a:lumMod val="60000"/>
                  <a:lumOff val="40000"/>
                </a:schemeClr>
              </a:solidFill>
              <a:latin typeface="Lucida Console" panose="020B0609040504020204" pitchFamily="49" charset="0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5517105" y="1769460"/>
            <a:ext cx="265329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Lucida Console" panose="020B0609040504020204" pitchFamily="49" charset="0"/>
              </a:rPr>
              <a:t>continuous evolution</a:t>
            </a:r>
            <a:endParaRPr lang="ko-KR" altLang="en-US" sz="1600" dirty="0">
              <a:solidFill>
                <a:schemeClr val="tx2">
                  <a:lumMod val="60000"/>
                  <a:lumOff val="40000"/>
                </a:schemeClr>
              </a:solidFill>
              <a:latin typeface="Lucida Console" panose="020B0609040504020204" pitchFamily="49" charset="0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971600" y="3969060"/>
            <a:ext cx="240642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Lucida Console" panose="020B0609040504020204" pitchFamily="49" charset="0"/>
              </a:rPr>
              <a:t>contents reference</a:t>
            </a:r>
            <a:endParaRPr lang="ko-KR" altLang="en-US" sz="1600" dirty="0">
              <a:solidFill>
                <a:schemeClr val="tx2">
                  <a:lumMod val="60000"/>
                  <a:lumOff val="40000"/>
                </a:schemeClr>
              </a:solidFill>
              <a:latin typeface="Lucida Console" panose="020B0609040504020204" pitchFamily="49" charset="0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5562110" y="3974705"/>
            <a:ext cx="240642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Lucida Console" panose="020B0609040504020204" pitchFamily="49" charset="0"/>
              </a:rPr>
              <a:t>concurrent sharing</a:t>
            </a:r>
            <a:endParaRPr lang="ko-KR" altLang="en-US" sz="1600" dirty="0">
              <a:solidFill>
                <a:schemeClr val="tx2">
                  <a:lumMod val="60000"/>
                  <a:lumOff val="40000"/>
                </a:schemeClr>
              </a:solidFill>
              <a:latin typeface="Lucida Console" panose="020B060904050402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4646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02 </a:t>
            </a:r>
            <a:r>
              <a:rPr lang="ko-KR" altLang="en-US" dirty="0"/>
              <a:t>데이터베이스의 정의와 </a:t>
            </a:r>
            <a:r>
              <a:rPr lang="ko-KR" altLang="en-US" dirty="0" smtClean="0"/>
              <a:t>특성</a:t>
            </a:r>
            <a:r>
              <a:rPr lang="en-US" altLang="ko-KR" dirty="0" smtClean="0"/>
              <a:t>-</a:t>
            </a:r>
            <a:r>
              <a:rPr lang="ko-KR" altLang="en-US" dirty="0" smtClean="0"/>
              <a:t>특성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>
          <a:xfrm>
            <a:off x="179388" y="1052735"/>
            <a:ext cx="8964612" cy="5543705"/>
          </a:xfrm>
        </p:spPr>
        <p:txBody>
          <a:bodyPr/>
          <a:lstStyle/>
          <a:p>
            <a:r>
              <a:rPr lang="ko-KR" altLang="en-US" dirty="0"/>
              <a:t>실시간 접근</a:t>
            </a:r>
          </a:p>
          <a:p>
            <a:pPr lvl="1"/>
            <a:r>
              <a:rPr lang="ko-KR" altLang="en-US" dirty="0"/>
              <a:t>사용자의 데이터 요구에 실시간으로 응답</a:t>
            </a:r>
          </a:p>
          <a:p>
            <a:pPr>
              <a:spcBef>
                <a:spcPts val="1200"/>
              </a:spcBef>
            </a:pPr>
            <a:r>
              <a:rPr lang="ko-KR" altLang="en-US" dirty="0"/>
              <a:t>계속 변화</a:t>
            </a:r>
          </a:p>
          <a:p>
            <a:pPr lvl="1"/>
            <a:r>
              <a:rPr lang="ko-KR" altLang="en-US" dirty="0"/>
              <a:t>데이터의 계속적인 삽입</a:t>
            </a:r>
            <a:r>
              <a:rPr lang="en-US" altLang="ko-KR" dirty="0"/>
              <a:t>, </a:t>
            </a:r>
            <a:r>
              <a:rPr lang="ko-KR" altLang="en-US" dirty="0"/>
              <a:t>삭제</a:t>
            </a:r>
            <a:r>
              <a:rPr lang="en-US" altLang="ko-KR" dirty="0"/>
              <a:t>, </a:t>
            </a:r>
            <a:r>
              <a:rPr lang="ko-KR" altLang="en-US" dirty="0"/>
              <a:t>수정을 통해 현재의 정확한 데이터를 유지</a:t>
            </a:r>
          </a:p>
          <a:p>
            <a:pPr>
              <a:spcBef>
                <a:spcPts val="1200"/>
              </a:spcBef>
            </a:pPr>
            <a:r>
              <a:rPr lang="ko-KR" altLang="en-US" dirty="0"/>
              <a:t>동시 공유</a:t>
            </a:r>
          </a:p>
          <a:p>
            <a:pPr lvl="1"/>
            <a:r>
              <a:rPr lang="ko-KR" altLang="en-US" dirty="0"/>
              <a:t>서로 다른 데이터의 동시 사용뿐만 아니라 같은 데이터의 </a:t>
            </a:r>
            <a:r>
              <a:rPr lang="ko-KR" altLang="en-US" spc="-150" dirty="0"/>
              <a:t>동시 사용도 지원</a:t>
            </a:r>
          </a:p>
          <a:p>
            <a:pPr>
              <a:spcBef>
                <a:spcPts val="1200"/>
              </a:spcBef>
            </a:pPr>
            <a:r>
              <a:rPr lang="ko-KR" altLang="en-US" dirty="0"/>
              <a:t>내용 기반 참조</a:t>
            </a:r>
          </a:p>
          <a:p>
            <a:pPr lvl="1"/>
            <a:r>
              <a:rPr lang="ko-KR" altLang="en-US" dirty="0"/>
              <a:t>데이터가 저장된 주소나 위치가 아닌 내용으로 참조 </a:t>
            </a:r>
          </a:p>
          <a:p>
            <a:pPr lvl="1"/>
            <a:r>
              <a:rPr lang="ko-KR" altLang="en-US" dirty="0"/>
              <a:t>예</a:t>
            </a:r>
            <a:r>
              <a:rPr lang="en-US" altLang="ko-KR" dirty="0"/>
              <a:t>) </a:t>
            </a:r>
            <a:r>
              <a:rPr lang="ko-KR" altLang="en-US" dirty="0"/>
              <a:t>재고량이 </a:t>
            </a:r>
            <a:r>
              <a:rPr lang="en-US" altLang="ko-KR" dirty="0"/>
              <a:t>1,000</a:t>
            </a:r>
            <a:r>
              <a:rPr lang="ko-KR" altLang="en-US" dirty="0"/>
              <a:t>개 이상인 제품의 이름을 검색하시오</a:t>
            </a:r>
            <a:r>
              <a:rPr lang="en-US" altLang="ko-KR" dirty="0"/>
              <a:t>.</a:t>
            </a:r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637611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02 </a:t>
            </a:r>
            <a:r>
              <a:rPr lang="ko-KR" altLang="en-US" dirty="0"/>
              <a:t>데이터베이스의 정의와 특성</a:t>
            </a:r>
          </a:p>
        </p:txBody>
      </p:sp>
      <p:pic>
        <p:nvPicPr>
          <p:cNvPr id="6" name="내용 개체 틀 5"/>
          <p:cNvPicPr>
            <a:picLocks noGrp="1" noChangeAspect="1"/>
          </p:cNvPicPr>
          <p:nvPr>
            <p:ph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307" y="1052513"/>
            <a:ext cx="7505948" cy="5543550"/>
          </a:xfrm>
        </p:spPr>
      </p:pic>
    </p:spTree>
    <p:extLst>
      <p:ext uri="{BB962C8B-B14F-4D97-AF65-F5344CB8AC3E}">
        <p14:creationId xmlns:p14="http://schemas.microsoft.com/office/powerpoint/2010/main" val="3586509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1"/>
    </p:custDataLst>
    <p:extLst>
      <p:ext uri="{BB962C8B-B14F-4D97-AF65-F5344CB8AC3E}">
        <p14:creationId xmlns:p14="http://schemas.microsoft.com/office/powerpoint/2010/main" val="889452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1090200" y="1538790"/>
            <a:ext cx="6834692" cy="329320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40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1</a:t>
            </a:r>
            <a:r>
              <a:rPr lang="ko-KR" altLang="en-US" sz="40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장</a:t>
            </a:r>
            <a:r>
              <a:rPr lang="en-US" altLang="ko-KR" sz="40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. </a:t>
            </a:r>
            <a:r>
              <a:rPr lang="ko-KR" altLang="en-US" sz="40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데이터베이스 </a:t>
            </a:r>
            <a:r>
              <a:rPr lang="ko-KR" altLang="en-US" sz="40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기본 </a:t>
            </a:r>
            <a:r>
              <a:rPr lang="ko-KR" altLang="en-US" sz="40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개념</a:t>
            </a:r>
            <a:endParaRPr lang="en-US" altLang="ko-KR" sz="4000" b="1" dirty="0" smtClean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  <a:p>
            <a:pPr algn="ctr"/>
            <a:endParaRPr lang="en-US" altLang="ko-KR" sz="40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  <a:p>
            <a:pPr algn="ctr"/>
            <a:endParaRPr lang="en-US" altLang="ko-KR" sz="4000" b="1" dirty="0" smtClean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  <a:p>
            <a:pPr marL="538163" lvl="0" indent="-269875" fontAlgn="base">
              <a:spcBef>
                <a:spcPct val="20000"/>
              </a:spcBef>
              <a:spcAft>
                <a:spcPct val="0"/>
              </a:spcAft>
              <a:buClr>
                <a:srgbClr val="9BBB59">
                  <a:lumMod val="50000"/>
                </a:srgbClr>
              </a:buClr>
              <a:buFont typeface="Arial" panose="020B0604020202020204" pitchFamily="34" charset="0"/>
              <a:buChar char="•"/>
            </a:pPr>
            <a:r>
              <a:rPr lang="ko-KR" altLang="en-US" sz="20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데이터베이스의 필요성</a:t>
            </a:r>
          </a:p>
          <a:p>
            <a:pPr marL="538163" lvl="0" indent="-269875" fontAlgn="base">
              <a:spcBef>
                <a:spcPct val="20000"/>
              </a:spcBef>
              <a:spcAft>
                <a:spcPct val="0"/>
              </a:spcAft>
              <a:buClr>
                <a:srgbClr val="9BBB59">
                  <a:lumMod val="50000"/>
                </a:srgbClr>
              </a:buClr>
              <a:buFont typeface="Arial" panose="020B0604020202020204" pitchFamily="34" charset="0"/>
              <a:buChar char="•"/>
            </a:pPr>
            <a:r>
              <a:rPr lang="ko-KR" altLang="en-US" sz="20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데이터베이스의 정의와 특성</a:t>
            </a:r>
          </a:p>
          <a:p>
            <a:pPr marL="538163" indent="-269875" algn="ctr"/>
            <a:endParaRPr lang="ko-KR" altLang="en-US" sz="40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57742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내용 개체 틀 4"/>
          <p:cNvSpPr>
            <a:spLocks noGrp="1"/>
          </p:cNvSpPr>
          <p:nvPr>
            <p:ph sz="quarter" idx="1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데이터와 </a:t>
            </a:r>
            <a:r>
              <a:rPr lang="ko-KR" altLang="en-US" dirty="0"/>
              <a:t>정보의 차이를 이해한다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데</a:t>
            </a:r>
            <a:r>
              <a:rPr lang="ko-KR" altLang="en-US" dirty="0" smtClean="0"/>
              <a:t>이터베이스의 </a:t>
            </a:r>
            <a:r>
              <a:rPr lang="ko-KR" altLang="en-US" dirty="0"/>
              <a:t>필요성을 알아본다</a:t>
            </a:r>
            <a:r>
              <a:rPr lang="en-US" altLang="ko-KR" dirty="0"/>
              <a:t>.</a:t>
            </a:r>
          </a:p>
          <a:p>
            <a:r>
              <a:rPr lang="ko-KR" altLang="en-US" dirty="0" smtClean="0"/>
              <a:t>데이터베이스의 </a:t>
            </a:r>
            <a:r>
              <a:rPr lang="ko-KR" altLang="en-US" dirty="0"/>
              <a:t>정의에 숨겨진 의미와 주요 특성을 이해한다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학습목표</a:t>
            </a:r>
            <a:endParaRPr lang="ko-KR" altLang="en-US" dirty="0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1189291"/>
            <a:ext cx="7221438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6004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01 </a:t>
            </a:r>
            <a:r>
              <a:rPr lang="ko-KR" altLang="en-US" dirty="0"/>
              <a:t>데이터베이스의 필요성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/>
              <a:t>데이터와 정보</a:t>
            </a:r>
          </a:p>
          <a:p>
            <a:pPr lvl="1"/>
            <a:r>
              <a:rPr lang="ko-KR" altLang="en-US" dirty="0"/>
              <a:t>데이터</a:t>
            </a:r>
            <a:r>
              <a:rPr lang="en-US" altLang="ko-KR" dirty="0"/>
              <a:t>(data)</a:t>
            </a:r>
          </a:p>
          <a:p>
            <a:pPr lvl="2"/>
            <a:r>
              <a:rPr lang="ko-KR" altLang="en-US" dirty="0"/>
              <a:t>현실 세계에서 단순히 관찰하거나 측정해 수집한 사실이나 값</a:t>
            </a:r>
          </a:p>
          <a:p>
            <a:pPr lvl="1">
              <a:spcBef>
                <a:spcPts val="1200"/>
              </a:spcBef>
            </a:pPr>
            <a:r>
              <a:rPr lang="ko-KR" altLang="en-US" dirty="0"/>
              <a:t>정보</a:t>
            </a:r>
            <a:r>
              <a:rPr lang="en-US" altLang="ko-KR" dirty="0"/>
              <a:t>(information)</a:t>
            </a:r>
          </a:p>
          <a:p>
            <a:pPr lvl="2"/>
            <a:r>
              <a:rPr lang="ko-KR" altLang="en-US" dirty="0"/>
              <a:t>의사 결정에 유용하게 활용할 수 있도록 데이터를 처리한 결과물</a:t>
            </a:r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830712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01 </a:t>
            </a:r>
            <a:r>
              <a:rPr lang="ko-KR" altLang="en-US" dirty="0" smtClean="0"/>
              <a:t>데이터베이스의 </a:t>
            </a:r>
            <a:r>
              <a:rPr lang="ko-KR" altLang="en-US" dirty="0"/>
              <a:t>필요성</a:t>
            </a:r>
          </a:p>
        </p:txBody>
      </p:sp>
      <p:pic>
        <p:nvPicPr>
          <p:cNvPr id="5" name="내용 개체 틀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674" y="1223755"/>
            <a:ext cx="5085565" cy="538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0935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01 </a:t>
            </a:r>
            <a:r>
              <a:rPr lang="ko-KR" altLang="en-US" dirty="0"/>
              <a:t>데이터베이스의 필요성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/>
              <a:t>정보 처리</a:t>
            </a:r>
            <a:r>
              <a:rPr lang="en-US" altLang="ko-KR" dirty="0"/>
              <a:t>(information processing)</a:t>
            </a:r>
          </a:p>
          <a:p>
            <a:pPr lvl="1"/>
            <a:r>
              <a:rPr lang="ko-KR" altLang="en-US" dirty="0"/>
              <a:t>데이터에서 정보를 추출하는 과정 또는 방법</a:t>
            </a:r>
          </a:p>
          <a:p>
            <a:endParaRPr lang="ko-KR" altLang="en-US" dirty="0"/>
          </a:p>
        </p:txBody>
      </p:sp>
      <p:pic>
        <p:nvPicPr>
          <p:cNvPr id="4" name="내용 개체 틀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582" y="1943142"/>
            <a:ext cx="6977808" cy="4730909"/>
          </a:xfrm>
          <a:prstGeom prst="rect">
            <a:avLst/>
          </a:prstGeom>
        </p:spPr>
      </p:pic>
      <p:sp>
        <p:nvSpPr>
          <p:cNvPr id="5" name="모서리가 둥근 사각형 설명선 4"/>
          <p:cNvSpPr/>
          <p:nvPr/>
        </p:nvSpPr>
        <p:spPr>
          <a:xfrm>
            <a:off x="476546" y="5814265"/>
            <a:ext cx="1350150" cy="450050"/>
          </a:xfrm>
          <a:prstGeom prst="wedgeRoundRectCallout">
            <a:avLst>
              <a:gd name="adj1" fmla="val -1550"/>
              <a:gd name="adj2" fmla="val -154098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/>
                </a:solidFill>
              </a:rPr>
              <a:t>데이터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6" name="모서리가 둥근 사각형 설명선 5"/>
          <p:cNvSpPr/>
          <p:nvPr/>
        </p:nvSpPr>
        <p:spPr>
          <a:xfrm>
            <a:off x="7182290" y="1358769"/>
            <a:ext cx="1395155" cy="495055"/>
          </a:xfrm>
          <a:prstGeom prst="wedgeRoundRectCallout">
            <a:avLst>
              <a:gd name="adj1" fmla="val -41103"/>
              <a:gd name="adj2" fmla="val 138700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/>
                </a:solidFill>
              </a:rPr>
              <a:t>정보</a:t>
            </a:r>
            <a:endParaRPr lang="ko-KR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03597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01 </a:t>
            </a:r>
            <a:r>
              <a:rPr lang="ko-KR" altLang="en-US" dirty="0"/>
              <a:t>데이터베이스의 필요성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/>
              <a:t>정보 시스템과 데이터베이스</a:t>
            </a:r>
          </a:p>
          <a:p>
            <a:pPr lvl="1"/>
            <a:r>
              <a:rPr lang="ko-KR" altLang="en-US" dirty="0"/>
              <a:t>정보 시스템</a:t>
            </a:r>
            <a:r>
              <a:rPr lang="en-US" altLang="ko-KR" dirty="0"/>
              <a:t>(information system)</a:t>
            </a:r>
          </a:p>
          <a:p>
            <a:pPr lvl="2"/>
            <a:r>
              <a:rPr lang="ko-KR" altLang="en-US" dirty="0"/>
              <a:t>조직 운영에 필요한 데이터를 수집하여 저장해두었다가 필요할 때 유용한 정보를 만들어 주는 수단 </a:t>
            </a:r>
          </a:p>
          <a:p>
            <a:pPr lvl="1">
              <a:spcBef>
                <a:spcPts val="1200"/>
              </a:spcBef>
            </a:pPr>
            <a:r>
              <a:rPr lang="ko-KR" altLang="en-US" dirty="0"/>
              <a:t>데이터베이스 </a:t>
            </a:r>
          </a:p>
          <a:p>
            <a:pPr lvl="2"/>
            <a:r>
              <a:rPr lang="ko-KR" altLang="en-US" dirty="0"/>
              <a:t>정보 시스템 안에서 데이터를 저장하고 있다가 필요할 때 제공하는 역할을 담당</a:t>
            </a:r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523535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01 </a:t>
            </a:r>
            <a:r>
              <a:rPr lang="ko-KR" altLang="en-US" dirty="0" smtClean="0"/>
              <a:t>데이터베이스의 </a:t>
            </a:r>
            <a:r>
              <a:rPr lang="ko-KR" altLang="en-US" dirty="0"/>
              <a:t>필요성</a:t>
            </a:r>
          </a:p>
        </p:txBody>
      </p:sp>
      <p:pic>
        <p:nvPicPr>
          <p:cNvPr id="5" name="내용 개체 틀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914" y="1763815"/>
            <a:ext cx="7892978" cy="3555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4110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02 </a:t>
            </a:r>
            <a:r>
              <a:rPr lang="ko-KR" altLang="en-US" dirty="0"/>
              <a:t>데이터베이스의 </a:t>
            </a:r>
            <a:r>
              <a:rPr lang="ko-KR" altLang="en-US" dirty="0" smtClean="0"/>
              <a:t>정의와 특성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>
          <a:xfrm>
            <a:off x="179388" y="998730"/>
            <a:ext cx="8758097" cy="554370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dirty="0" smtClean="0"/>
              <a:t>데이터베이스</a:t>
            </a:r>
            <a:r>
              <a:rPr lang="en-US" altLang="ko-KR" dirty="0" smtClean="0"/>
              <a:t>(DB; </a:t>
            </a:r>
            <a:r>
              <a:rPr lang="en-US" altLang="ko-KR" dirty="0" err="1" smtClean="0"/>
              <a:t>DataBase</a:t>
            </a:r>
            <a:r>
              <a:rPr lang="en-US" altLang="ko-KR" dirty="0" smtClean="0"/>
              <a:t>)</a:t>
            </a:r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특정 조직의 여러 사용자가 </a:t>
            </a:r>
            <a:r>
              <a:rPr lang="ko-KR" altLang="en-US" b="1" dirty="0" smtClean="0">
                <a:solidFill>
                  <a:srgbClr val="FF0000"/>
                </a:solidFill>
              </a:rPr>
              <a:t>공유</a:t>
            </a:r>
            <a:r>
              <a:rPr lang="ko-KR" altLang="en-US" dirty="0" smtClean="0"/>
              <a:t>하여 사용할 수 있도록 </a:t>
            </a:r>
            <a:r>
              <a:rPr lang="ko-KR" altLang="en-US" b="1" dirty="0" smtClean="0">
                <a:solidFill>
                  <a:srgbClr val="FF0000"/>
                </a:solidFill>
              </a:rPr>
              <a:t>통합</a:t>
            </a:r>
            <a:r>
              <a:rPr lang="ko-KR" altLang="en-US" dirty="0" smtClean="0"/>
              <a:t>해서 </a:t>
            </a:r>
            <a:r>
              <a:rPr lang="ko-KR" altLang="en-US" b="1" dirty="0" smtClean="0">
                <a:solidFill>
                  <a:srgbClr val="FF0000"/>
                </a:solidFill>
              </a:rPr>
              <a:t>저장</a:t>
            </a:r>
            <a:r>
              <a:rPr lang="ko-KR" altLang="en-US" dirty="0" smtClean="0"/>
              <a:t>한 </a:t>
            </a:r>
            <a:r>
              <a:rPr lang="ko-KR" altLang="en-US" b="1" dirty="0" smtClean="0">
                <a:solidFill>
                  <a:srgbClr val="FF0000"/>
                </a:solidFill>
              </a:rPr>
              <a:t>운영</a:t>
            </a:r>
            <a:r>
              <a:rPr lang="ko-KR" altLang="en-US" dirty="0" smtClean="0"/>
              <a:t> 데이터의 집합</a:t>
            </a:r>
            <a:endParaRPr lang="ko-KR" altLang="en-US" dirty="0"/>
          </a:p>
        </p:txBody>
      </p:sp>
      <p:pic>
        <p:nvPicPr>
          <p:cNvPr id="5" name="내용 개체 틀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271" y="2875080"/>
            <a:ext cx="6829425" cy="3524250"/>
          </a:xfrm>
          <a:prstGeom prst="rect">
            <a:avLst/>
          </a:prstGeom>
        </p:spPr>
      </p:pic>
      <p:sp>
        <p:nvSpPr>
          <p:cNvPr id="7" name="직사각형 6"/>
          <p:cNvSpPr/>
          <p:nvPr/>
        </p:nvSpPr>
        <p:spPr>
          <a:xfrm>
            <a:off x="1106615" y="2679722"/>
            <a:ext cx="203613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Lucida Console" panose="020B0609040504020204" pitchFamily="49" charset="0"/>
              </a:rPr>
              <a:t>integrated data</a:t>
            </a:r>
            <a:endParaRPr lang="ko-KR" altLang="en-US" sz="1600" dirty="0">
              <a:solidFill>
                <a:schemeClr val="tx2">
                  <a:lumMod val="60000"/>
                  <a:lumOff val="40000"/>
                </a:schemeClr>
              </a:solidFill>
              <a:latin typeface="Lucida Console" panose="020B0609040504020204" pitchFamily="49" charset="0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1531658" y="4867093"/>
            <a:ext cx="154241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Lucida Console" panose="020B0609040504020204" pitchFamily="49" charset="0"/>
              </a:rPr>
              <a:t>shared data</a:t>
            </a:r>
            <a:endParaRPr lang="ko-KR" altLang="en-US" sz="1600" dirty="0">
              <a:solidFill>
                <a:schemeClr val="tx2">
                  <a:lumMod val="60000"/>
                  <a:lumOff val="40000"/>
                </a:schemeClr>
              </a:solidFill>
              <a:latin typeface="Lucida Console" panose="020B0609040504020204" pitchFamily="49" charset="0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6089930" y="2685367"/>
            <a:ext cx="154241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Lucida Console" panose="020B0609040504020204" pitchFamily="49" charset="0"/>
              </a:rPr>
              <a:t>stored data</a:t>
            </a:r>
            <a:endParaRPr lang="ko-KR" altLang="en-US" sz="1600" dirty="0">
              <a:solidFill>
                <a:schemeClr val="tx2">
                  <a:lumMod val="60000"/>
                  <a:lumOff val="40000"/>
                </a:schemeClr>
              </a:solidFill>
              <a:latin typeface="Lucida Console" panose="020B0609040504020204" pitchFamily="49" charset="0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5742130" y="4845607"/>
            <a:ext cx="215956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Lucida Console" panose="020B0609040504020204" pitchFamily="49" charset="0"/>
              </a:rPr>
              <a:t>operational data</a:t>
            </a:r>
            <a:endParaRPr lang="ko-KR" altLang="en-US" sz="1600" dirty="0">
              <a:solidFill>
                <a:schemeClr val="tx2">
                  <a:lumMod val="60000"/>
                  <a:lumOff val="40000"/>
                </a:schemeClr>
              </a:solidFill>
              <a:latin typeface="Lucida Console" panose="020B060904050402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2292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EmYTdGww70zHJNcnoJ7gB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1A1Xddgf7q4KqMIT3Mszx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i5ErAOXMijwbOU1C94gQz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abCIqoHsRmSZRjUVDVwwVC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fcsC8rnppnKR1ywRriHaM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0pGGgPnhBmF6y66eBGwg8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S5HgR99SyH5RtON1cKhZF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iX8RTCyCD4DExAYZXe7JN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9T8gPHXoBt3RlinnsibUL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YANW7ZgoGlEWnuRLGrNS8b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ajVmvEBsaUXzBcSXeaEKr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sLEtvfynzB5ZayLl4ZWN6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Xb16NVF9JdNqu1LuBNeaK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eSvioBSrtly40QTH3FWy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SaeCWOnbDRyNoQU6jQYUo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2XwhowXLwl7wJaABsj7wH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Vfax0EuXVIDdDLsPaj8rL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7f18fgYLgU3f2g6Qvjgzq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SwxO8C9Nnf1B7VvSodZ9s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9nJbIjOPbbSImvBr7lBtx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Mc9rmarLuZKoHJBklWWWI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Y0ZMUmRNCUd7CmQQBVcMv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7hy5nBDrvgkFlUcfKbhXJq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YEBhd5S2D6YBng4C7mTwM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DsoPFN7KmU1oocNG6LMPa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X90PYOOnnF2M19Soq5VSK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Mc9rmarLuZKoHJBklWWWI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7f18fgYLgU3f2g6Qvjgzq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BLBiWEQYdFTOe9rzf4UGm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aA7ftul0JWsMpeaCqdWEG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WmrJcpDEHKI9Cmj7M6klC5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XEE9qJ3A1uChqGXbC2ta3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6AXERznfiRjRIu5yfcUEaH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kOEy6jOFPmGjWlKX1nQ8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ydN8Ho1F7ROPKA1bGalCcV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YEBhd5S2D6YBng4C7mTwM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DsoPFN7KmU1oocNG6LMPa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X90PYOOnnF2M19Soq5VSK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Mc9rmarLuZKoHJBklWWWI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7f18fgYLgU3f2g6Qvjgzq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SwxO8C9Nnf1B7VvSodZ9s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Y0ZMUmRNCUd7CmQQBVcMv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7f18fgYLgU3f2g6Qvjgzq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1958E5hvUyXmqsZauhVzj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9yI9m3D3NmCQqOZ3XljEX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Eb82nFTydcJsF5QWWL1My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G6VVYYqvPnUjUw0kFX9f9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6X9Tc0oyCahkv26sHU7Im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xmbjWC53CjbfZXM4Lq6hK"/>
</p:tagLst>
</file>

<file path=ppt/theme/theme1.xml><?xml version="1.0" encoding="utf-8"?>
<a:theme xmlns:a="http://schemas.openxmlformats.org/drawingml/2006/main" name="1_유닉스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1818</TotalTime>
  <Words>276</Words>
  <Application>Microsoft Office PowerPoint</Application>
  <PresentationFormat>화면 슬라이드 쇼(4:3)</PresentationFormat>
  <Paragraphs>61</Paragraphs>
  <Slides>14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9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14</vt:i4>
      </vt:variant>
    </vt:vector>
  </HeadingPairs>
  <TitlesOfParts>
    <vt:vector size="24" baseType="lpstr">
      <vt:lpstr>HY견고딕</vt:lpstr>
      <vt:lpstr>HY견명조</vt:lpstr>
      <vt:lpstr>HY헤드라인M</vt:lpstr>
      <vt:lpstr>맑은 고딕</vt:lpstr>
      <vt:lpstr>Arial</vt:lpstr>
      <vt:lpstr>Lucida Console</vt:lpstr>
      <vt:lpstr>Times New Roman</vt:lpstr>
      <vt:lpstr>Verdana</vt:lpstr>
      <vt:lpstr>Wingdings</vt:lpstr>
      <vt:lpstr>1_유닉스</vt:lpstr>
      <vt:lpstr>PowerPoint 프레젠테이션</vt:lpstr>
      <vt:lpstr>PowerPoint 프레젠테이션</vt:lpstr>
      <vt:lpstr>학습목표</vt:lpstr>
      <vt:lpstr>01 데이터베이스의 필요성</vt:lpstr>
      <vt:lpstr>01 데이터베이스의 필요성</vt:lpstr>
      <vt:lpstr>01 데이터베이스의 필요성</vt:lpstr>
      <vt:lpstr>01 데이터베이스의 필요성</vt:lpstr>
      <vt:lpstr>01 데이터베이스의 필요성</vt:lpstr>
      <vt:lpstr>02 데이터베이스의 정의와 특성</vt:lpstr>
      <vt:lpstr>02 데이터베이스의 정의와 특성-정의</vt:lpstr>
      <vt:lpstr>02 데이터베이스의 정의와 특성</vt:lpstr>
      <vt:lpstr>02 데이터베이스의 정의와 특성-특성</vt:lpstr>
      <vt:lpstr>02 데이터베이스의 정의와 특성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1장. 유닉스 개요 및 기본 사용법</dc:title>
  <dc:creator>윤소정</dc:creator>
  <cp:lastModifiedBy>amiga</cp:lastModifiedBy>
  <cp:revision>166</cp:revision>
  <dcterms:created xsi:type="dcterms:W3CDTF">2012-07-23T02:34:37Z</dcterms:created>
  <dcterms:modified xsi:type="dcterms:W3CDTF">2013-07-17T05:36:51Z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Google.Documents.Tracking">
    <vt:lpwstr>true</vt:lpwstr>
  </property>
  <property fmtid="{D5CDD505-2E9C-101B-9397-08002B2CF9AE}" pid="3" name="Google.Documents.DocumentId">
    <vt:lpwstr>1NCUCeAsLTdgs0g0NVq39g0UxrcrxPknXzBwH4Bd9mpo</vt:lpwstr>
  </property>
  <property fmtid="{D5CDD505-2E9C-101B-9397-08002B2CF9AE}" pid="4" name="Google.Documents.RevisionId">
    <vt:lpwstr>16204708356322461875</vt:lpwstr>
  </property>
  <property fmtid="{D5CDD505-2E9C-101B-9397-08002B2CF9AE}" pid="5" name="Google.Documents.PreviousRevisionId">
    <vt:lpwstr>06215226093729447614</vt:lpwstr>
  </property>
  <property fmtid="{D5CDD505-2E9C-101B-9397-08002B2CF9AE}" pid="6" name="Google.Documents.PluginVersion">
    <vt:lpwstr>2.0.2662.553</vt:lpwstr>
  </property>
  <property fmtid="{D5CDD505-2E9C-101B-9397-08002B2CF9AE}" pid="7" name="Google.Documents.MergeIncapabilityFlags">
    <vt:i4>0</vt:i4>
  </property>
</Properties>
</file>