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4"/>
  </p:notesMasterIdLst>
  <p:sldIdLst>
    <p:sldId id="256" r:id="rId2"/>
    <p:sldId id="257" r:id="rId3"/>
    <p:sldId id="276" r:id="rId4"/>
    <p:sldId id="258" r:id="rId5"/>
    <p:sldId id="259" r:id="rId6"/>
    <p:sldId id="278" r:id="rId7"/>
    <p:sldId id="279" r:id="rId8"/>
    <p:sldId id="281" r:id="rId9"/>
    <p:sldId id="302" r:id="rId10"/>
    <p:sldId id="303" r:id="rId11"/>
    <p:sldId id="280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60" r:id="rId25"/>
    <p:sldId id="294" r:id="rId26"/>
    <p:sldId id="262" r:id="rId27"/>
    <p:sldId id="263" r:id="rId28"/>
    <p:sldId id="295" r:id="rId29"/>
    <p:sldId id="264" r:id="rId30"/>
    <p:sldId id="267" r:id="rId31"/>
    <p:sldId id="297" r:id="rId32"/>
    <p:sldId id="298" r:id="rId33"/>
    <p:sldId id="266" r:id="rId34"/>
    <p:sldId id="268" r:id="rId35"/>
    <p:sldId id="269" r:id="rId36"/>
    <p:sldId id="270" r:id="rId37"/>
    <p:sldId id="271" r:id="rId38"/>
    <p:sldId id="273" r:id="rId39"/>
    <p:sldId id="272" r:id="rId40"/>
    <p:sldId id="299" r:id="rId41"/>
    <p:sldId id="300" r:id="rId42"/>
    <p:sldId id="301" r:id="rId4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D3C1"/>
    <a:srgbClr val="FF99CC"/>
    <a:srgbClr val="DCE6F0"/>
    <a:srgbClr val="FDFDA9"/>
    <a:srgbClr val="ADA5A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446F-B1BB-4F1B-9106-CF51FACD1E39}" type="datetimeFigureOut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CA48A-C2EC-40C8-B749-566CD4BBC8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8845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1C61DCC-413F-49F6-85DA-6F0176E1BCE1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00"/>
                </a:solidFill>
                <a:latin typeface="HY나무M" pitchFamily="18" charset="-127"/>
                <a:ea typeface="HY나무M" pitchFamily="18" charset="-127"/>
              </a:defRPr>
            </a:lvl1pPr>
          </a:lstStyle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109B182E-E1EC-42ED-ADB6-17CBB26FD5A3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fld id="{4B937747-00BE-4C05-86E4-2C1B53E32085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7B71265F-ED9F-4CFA-987F-F1FC112859D0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7ABC03C1-ED8B-4483-85C3-8BC60F742F4F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A8B7F9AB-1AAF-48E7-A78C-43DEEECEBF62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C0AE41DC-1D06-48ED-84B6-F6A064B88F11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DE75C699-E3DD-43D1-8360-87E3231EBA89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776F4EEB-08BC-4DCE-B722-42EB85F82495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3416788F-68A4-47C1-91D5-EE4174B72043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153400" cy="70007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357298"/>
            <a:ext cx="8153400" cy="52149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white">
          <a:xfrm>
            <a:off x="0" y="954388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000108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000108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99217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휴먼편지체" pitchFamily="18" charset="-127"/>
          <a:ea typeface="휴먼편지체" pitchFamily="18" charset="-127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71538" y="4038600"/>
            <a:ext cx="7767662" cy="1828800"/>
          </a:xfrm>
        </p:spPr>
        <p:txBody>
          <a:bodyPr/>
          <a:lstStyle/>
          <a:p>
            <a:r>
              <a:rPr lang="ko-KR" altLang="en-US" dirty="0" smtClean="0"/>
              <a:t>제 </a:t>
            </a:r>
            <a:r>
              <a:rPr lang="en-US" altLang="ko-KR" dirty="0" smtClean="0"/>
              <a:t>16 </a:t>
            </a:r>
            <a:r>
              <a:rPr lang="ko-KR" altLang="en-US" dirty="0" smtClean="0"/>
              <a:t>장 네트워크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자원 이름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자원 이름</a:t>
            </a:r>
            <a:endParaRPr lang="en-US" altLang="ko-KR" dirty="0" smtClean="0"/>
          </a:p>
          <a:p>
            <a:pPr lvl="1"/>
            <a:r>
              <a:rPr lang="ko-KR" altLang="en-US" dirty="0"/>
              <a:t>자원 이름은 사용되는 프로토콜에 따라서 그 구성이 </a:t>
            </a:r>
            <a:r>
              <a:rPr lang="ko-KR" altLang="en-US" dirty="0" smtClean="0"/>
              <a:t>달라짐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HTTP</a:t>
            </a:r>
            <a:r>
              <a:rPr lang="ko-KR" altLang="en-US" dirty="0" smtClean="0"/>
              <a:t>의 경우 예제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07574" y="2786058"/>
            <a:ext cx="671979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00B050"/>
                </a:solidFill>
              </a:rPr>
              <a:t>http</a:t>
            </a:r>
            <a:endParaRPr lang="ko-KR" altLang="en-US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2004" y="2786058"/>
            <a:ext cx="264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ko-KR" altLang="en-U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2786058"/>
            <a:ext cx="2779992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00B050"/>
                </a:solidFill>
              </a:rPr>
              <a:t>//www.myhome.net</a:t>
            </a:r>
            <a:endParaRPr lang="ko-KR" alt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74311" y="2786058"/>
            <a:ext cx="1656479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00B050"/>
                </a:solidFill>
              </a:rPr>
              <a:t>/index.html</a:t>
            </a:r>
            <a:endParaRPr lang="ko-KR" alt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43233" y="2786058"/>
            <a:ext cx="918841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00B050"/>
                </a:solidFill>
              </a:rPr>
              <a:t>:8080</a:t>
            </a:r>
            <a:endParaRPr lang="ko-KR" alt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0364" y="3500438"/>
            <a:ext cx="800263" cy="408623"/>
          </a:xfrm>
          <a:prstGeom prst="wedgeRoundRectCallout">
            <a:avLst>
              <a:gd name="adj1" fmla="val -19690"/>
              <a:gd name="adj2" fmla="val -96381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호스트</a:t>
            </a:r>
            <a:r>
              <a:rPr lang="en-US" altLang="ko-KR" dirty="0" smtClean="0"/>
              <a:t> </a:t>
            </a:r>
            <a:r>
              <a:rPr lang="ko-KR" altLang="en-US" dirty="0" smtClean="0"/>
              <a:t>이름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62318" y="3513340"/>
            <a:ext cx="820429" cy="408623"/>
          </a:xfrm>
          <a:prstGeom prst="wedgeRoundRectCallout">
            <a:avLst>
              <a:gd name="adj1" fmla="val -23062"/>
              <a:gd name="adj2" fmla="val -94143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mtClean="0"/>
              <a:t>파일 이름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34319" y="3500438"/>
            <a:ext cx="709515" cy="408623"/>
          </a:xfrm>
          <a:prstGeom prst="wedgeRoundRectCallout">
            <a:avLst>
              <a:gd name="adj1" fmla="val -20833"/>
              <a:gd name="adj2" fmla="val -96381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포트 번호</a:t>
            </a:r>
            <a:endParaRPr lang="ko-KR" altLang="en-US" dirty="0"/>
          </a:p>
        </p:txBody>
      </p:sp>
      <p:sp>
        <p:nvSpPr>
          <p:cNvPr id="15" name="슬라이드 번호 개체 틀 1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95164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자바의 </a:t>
            </a:r>
            <a:r>
              <a:rPr lang="en-US" altLang="ko-KR" dirty="0" smtClean="0"/>
              <a:t>URL </a:t>
            </a:r>
            <a:r>
              <a:rPr lang="ko-KR" altLang="en-US" dirty="0" smtClean="0"/>
              <a:t>클래스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URL </a:t>
            </a:r>
            <a:r>
              <a:rPr lang="ko-KR" altLang="en-US" dirty="0" smtClean="0"/>
              <a:t>클래스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java.net </a:t>
            </a:r>
            <a:r>
              <a:rPr lang="ko-KR" altLang="en-US" dirty="0"/>
              <a:t>패키지에 </a:t>
            </a:r>
            <a:r>
              <a:rPr lang="ko-KR" altLang="en-US" dirty="0" smtClean="0"/>
              <a:t>포함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웹 </a:t>
            </a:r>
            <a:r>
              <a:rPr lang="ko-KR" altLang="en-US" dirty="0"/>
              <a:t>상의 자원을 지정하는 </a:t>
            </a:r>
            <a:r>
              <a:rPr lang="en-US" altLang="ko-KR" dirty="0"/>
              <a:t>URL</a:t>
            </a:r>
            <a:r>
              <a:rPr lang="ko-KR" altLang="en-US" dirty="0"/>
              <a:t>을 </a:t>
            </a:r>
            <a:r>
              <a:rPr lang="ko-KR" altLang="en-US" dirty="0" smtClean="0"/>
              <a:t>나타냄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주요 </a:t>
            </a:r>
            <a:r>
              <a:rPr lang="ko-KR" altLang="en-US" dirty="0" err="1" smtClean="0"/>
              <a:t>생성자</a:t>
            </a:r>
            <a:endParaRPr lang="en-US" altLang="ko-KR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07582667"/>
              </p:ext>
            </p:extLst>
          </p:nvPr>
        </p:nvGraphicFramePr>
        <p:xfrm>
          <a:off x="395536" y="3068961"/>
          <a:ext cx="8496944" cy="210428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962150"/>
                <a:gridCol w="4534794"/>
              </a:tblGrid>
              <a:tr h="2230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effectLst/>
                          <a:latin typeface="+mj-lt"/>
                        </a:rPr>
                        <a:t>생성자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effectLst/>
                          <a:latin typeface="+mj-lt"/>
                        </a:rPr>
                        <a:t>설명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2250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URL(String spec)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문자열이 지정하는 자원에 대한 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URL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객체를 생성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5199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URL(String protocol, String host, int port, String file)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프로토콜 </a:t>
                      </a:r>
                      <a:r>
                        <a:rPr lang="ko-KR" altLang="en-US" sz="1400" dirty="0" err="1">
                          <a:effectLst/>
                          <a:latin typeface="+mj-lt"/>
                        </a:rPr>
                        <a:t>식별자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,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호스트 주소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,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포트 번호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,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파일 이름이 지정하는 자원에 대한 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URL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객체 생성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45277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URL(String protocol, String host, String file)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프로토콜 </a:t>
                      </a:r>
                      <a:r>
                        <a:rPr lang="ko-KR" altLang="en-US" sz="1400" dirty="0" err="1">
                          <a:effectLst/>
                          <a:latin typeface="+mj-lt"/>
                        </a:rPr>
                        <a:t>식별자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,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호스트 주소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,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파일 이름이 지정하는 자원에 대한 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URL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객체 생성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2250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URL(URL context, String spec)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effectLst/>
                          <a:latin typeface="+mj-lt"/>
                        </a:rPr>
                        <a:t>URL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객체 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context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에 대한 상대 경로가 지정하는 자원에 대한 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URL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객체 생성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6721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자바의 </a:t>
            </a:r>
            <a:r>
              <a:rPr lang="en-US" altLang="ko-KR" dirty="0"/>
              <a:t>URL </a:t>
            </a:r>
            <a:r>
              <a:rPr lang="ko-KR" altLang="en-US" dirty="0"/>
              <a:t>클래스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ko-KR" altLang="en-US" dirty="0" smtClean="0"/>
              <a:t>주요 </a:t>
            </a:r>
            <a:r>
              <a:rPr lang="ko-KR" altLang="en-US" dirty="0" err="1" smtClean="0"/>
              <a:t>메소드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13338424"/>
              </p:ext>
            </p:extLst>
          </p:nvPr>
        </p:nvGraphicFramePr>
        <p:xfrm>
          <a:off x="428596" y="1714488"/>
          <a:ext cx="8406394" cy="37719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172234"/>
                <a:gridCol w="5234160"/>
              </a:tblGrid>
              <a:tr h="26432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effectLst/>
                          <a:latin typeface="+mj-lt"/>
                        </a:rPr>
                        <a:t>메소드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effectLst/>
                          <a:latin typeface="+mj-lt"/>
                        </a:rPr>
                        <a:t>설명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26432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Object </a:t>
                      </a:r>
                      <a:r>
                        <a:rPr lang="en-US" sz="1400" dirty="0" err="1">
                          <a:effectLst/>
                          <a:latin typeface="+mj-lt"/>
                        </a:rPr>
                        <a:t>getContent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()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effectLst/>
                          <a:latin typeface="+mj-lt"/>
                        </a:rPr>
                        <a:t>URL</a:t>
                      </a:r>
                      <a:r>
                        <a:rPr lang="ko-KR" altLang="en-US" sz="1400">
                          <a:effectLst/>
                          <a:latin typeface="+mj-lt"/>
                        </a:rPr>
                        <a:t>의 컨텐트를 반환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26432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String </a:t>
                      </a:r>
                      <a:r>
                        <a:rPr lang="en-US" sz="1400" dirty="0" err="1">
                          <a:effectLst/>
                          <a:latin typeface="+mj-lt"/>
                        </a:rPr>
                        <a:t>getFile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()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effectLst/>
                          <a:latin typeface="+mj-lt"/>
                        </a:rPr>
                        <a:t>URL </a:t>
                      </a:r>
                      <a:r>
                        <a:rPr lang="ko-KR" altLang="en-US" sz="1400">
                          <a:effectLst/>
                          <a:latin typeface="+mj-lt"/>
                        </a:rPr>
                        <a:t>주소의 파일 이름 반환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26432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String </a:t>
                      </a:r>
                      <a:r>
                        <a:rPr lang="en-US" sz="1400" dirty="0" err="1">
                          <a:effectLst/>
                          <a:latin typeface="+mj-lt"/>
                        </a:rPr>
                        <a:t>getHost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()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effectLst/>
                          <a:latin typeface="+mj-lt"/>
                        </a:rPr>
                        <a:t>URL </a:t>
                      </a:r>
                      <a:r>
                        <a:rPr lang="ko-KR" altLang="en-US" sz="1400">
                          <a:effectLst/>
                          <a:latin typeface="+mj-lt"/>
                        </a:rPr>
                        <a:t>주소의 호스트 이름 반환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26432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String </a:t>
                      </a:r>
                      <a:r>
                        <a:rPr lang="en-US" sz="1400" dirty="0" err="1">
                          <a:effectLst/>
                          <a:latin typeface="+mj-lt"/>
                        </a:rPr>
                        <a:t>getPath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()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effectLst/>
                          <a:latin typeface="+mj-lt"/>
                        </a:rPr>
                        <a:t>URL </a:t>
                      </a:r>
                      <a:r>
                        <a:rPr lang="ko-KR" altLang="en-US" sz="1400">
                          <a:effectLst/>
                          <a:latin typeface="+mj-lt"/>
                        </a:rPr>
                        <a:t>주소의 경로 부분 반환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26432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int getPort()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effectLst/>
                          <a:latin typeface="+mj-lt"/>
                        </a:rPr>
                        <a:t>URL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주소의 포트 번호 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26432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int getLocalPort()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소켓이 연결된 로컬 포트 번호 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26432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int getPort()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소켓이 연결한 서버의 포트 번호 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26432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InputStream openStream()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effectLst/>
                          <a:latin typeface="+mj-lt"/>
                        </a:rPr>
                        <a:t>URL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에 대해 연결을 설정하고 이 연결로부터 입력을 받을 수 있는 </a:t>
                      </a:r>
                      <a:r>
                        <a:rPr lang="en-US" altLang="ko-KR" sz="1400" dirty="0" err="1">
                          <a:effectLst/>
                          <a:latin typeface="+mj-lt"/>
                        </a:rPr>
                        <a:t>InputStream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객체 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26432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URLConnection</a:t>
                      </a:r>
                      <a:r>
                        <a:rPr kumimoji="0"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altLang="ko-KR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openConnection</a:t>
                      </a:r>
                      <a:r>
                        <a:rPr kumimoji="0"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r>
                        <a:rPr kumimoji="0"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URL </a:t>
                      </a:r>
                      <a:r>
                        <a:rPr kumimoji="0"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주소의 원격 객체에 접속한 뒤 통신할 수 있는 </a:t>
                      </a:r>
                      <a:r>
                        <a:rPr kumimoji="0" lang="en-US" altLang="ko-KR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URLConnection</a:t>
                      </a:r>
                      <a:r>
                        <a:rPr kumimoji="0" lang="en-US" altLang="ko-K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ko-KR" alt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객체 리턴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2288" y="25844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96068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URL </a:t>
            </a:r>
            <a:r>
              <a:rPr lang="ko-KR" altLang="en-US" dirty="0" smtClean="0"/>
              <a:t>객체 생성 방법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ko-KR" altLang="en-US" dirty="0" smtClean="0"/>
              <a:t>절대 경로로 </a:t>
            </a:r>
            <a:r>
              <a:rPr lang="en-US" altLang="ko-KR" dirty="0" smtClean="0"/>
              <a:t>URL </a:t>
            </a:r>
            <a:r>
              <a:rPr lang="ko-KR" altLang="en-US" dirty="0" smtClean="0"/>
              <a:t>객체 생성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상대 경로로 </a:t>
            </a:r>
            <a:r>
              <a:rPr lang="en-US" altLang="ko-KR" dirty="0" smtClean="0"/>
              <a:t>URL </a:t>
            </a:r>
            <a:r>
              <a:rPr lang="ko-KR" altLang="en-US" dirty="0" smtClean="0"/>
              <a:t>객체 생성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r>
              <a:rPr lang="ko-KR" altLang="en-US" dirty="0" smtClean="0"/>
              <a:t>잘못된 </a:t>
            </a:r>
            <a:r>
              <a:rPr lang="ko-KR" altLang="en-US" dirty="0"/>
              <a:t>주소의 </a:t>
            </a:r>
            <a:r>
              <a:rPr lang="en-US" altLang="ko-KR" dirty="0"/>
              <a:t>URL</a:t>
            </a:r>
            <a:r>
              <a:rPr lang="ko-KR" altLang="en-US" dirty="0"/>
              <a:t>을 입력하면 </a:t>
            </a:r>
            <a:r>
              <a:rPr lang="en-US" altLang="ko-KR" dirty="0" err="1"/>
              <a:t>MalformedURLException</a:t>
            </a:r>
            <a:r>
              <a:rPr lang="en-US" altLang="ko-KR" dirty="0"/>
              <a:t> </a:t>
            </a:r>
            <a:r>
              <a:rPr lang="ko-KR" altLang="en-US" dirty="0" smtClean="0"/>
              <a:t>예외 발생</a:t>
            </a:r>
            <a:endParaRPr lang="en-US" altLang="ko-KR" dirty="0" smtClean="0"/>
          </a:p>
          <a:p>
            <a:pPr lvl="1"/>
            <a:endParaRPr lang="ko-KR" altLang="en-US" dirty="0"/>
          </a:p>
          <a:p>
            <a:pPr lvl="2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1857364"/>
            <a:ext cx="5011814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URL </a:t>
            </a:r>
            <a:r>
              <a:rPr lang="en-US" altLang="ko-KR" sz="1600" dirty="0" err="1"/>
              <a:t>homePage</a:t>
            </a:r>
            <a:r>
              <a:rPr lang="en-US" altLang="ko-KR" sz="1600" dirty="0"/>
              <a:t> = new URL</a:t>
            </a:r>
            <a:r>
              <a:rPr lang="en-US" altLang="ko-KR" sz="1600" dirty="0" smtClean="0"/>
              <a:t>("</a:t>
            </a:r>
            <a:r>
              <a:rPr lang="en-US" altLang="ko-KR" sz="1600" dirty="0"/>
              <a:t>http://news.hankooki.com</a:t>
            </a:r>
            <a:r>
              <a:rPr lang="en-US" altLang="ko-KR" sz="1600" dirty="0" smtClean="0"/>
              <a:t>");</a:t>
            </a:r>
            <a:endParaRPr lang="en-US" altLang="ko-KR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428728" y="2928934"/>
            <a:ext cx="504056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URL </a:t>
            </a:r>
            <a:r>
              <a:rPr lang="en-US" altLang="ko-KR" sz="1600" dirty="0" smtClean="0"/>
              <a:t>opinion </a:t>
            </a:r>
            <a:r>
              <a:rPr lang="en-US" altLang="ko-KR" sz="1600" dirty="0"/>
              <a:t>= new URL(</a:t>
            </a:r>
            <a:r>
              <a:rPr lang="en-US" altLang="ko-KR" sz="1600" dirty="0" err="1"/>
              <a:t>homePage</a:t>
            </a:r>
            <a:r>
              <a:rPr lang="en-US" altLang="ko-KR" sz="1600" dirty="0"/>
              <a:t>, </a:t>
            </a:r>
            <a:r>
              <a:rPr lang="en-US" altLang="ko-KR" sz="1600" dirty="0" smtClean="0"/>
              <a:t>"</a:t>
            </a:r>
            <a:r>
              <a:rPr lang="en-US" altLang="ko-KR" sz="1600" dirty="0"/>
              <a:t>opinion/editorial.htm</a:t>
            </a:r>
            <a:r>
              <a:rPr lang="en-US" altLang="ko-KR" sz="1600" dirty="0" smtClean="0"/>
              <a:t>");</a:t>
            </a:r>
            <a:endParaRPr lang="en-US" altLang="ko-KR" sz="1600" dirty="0"/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1428728" y="3786190"/>
            <a:ext cx="4929222" cy="919401"/>
          </a:xfrm>
          <a:prstGeom prst="wedgeRoundRectCallout">
            <a:avLst>
              <a:gd name="adj1" fmla="val -19935"/>
              <a:gd name="adj2" fmla="val -64662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opinion</a:t>
            </a:r>
            <a:r>
              <a:rPr lang="ko-KR" altLang="en-US" sz="1600" dirty="0" smtClean="0"/>
              <a:t>이라는 </a:t>
            </a:r>
            <a:r>
              <a:rPr lang="en-US" altLang="ko-KR" sz="1600" dirty="0" smtClean="0"/>
              <a:t>URL</a:t>
            </a:r>
            <a:r>
              <a:rPr lang="ko-KR" altLang="en-US" sz="1600" dirty="0" smtClean="0"/>
              <a:t>은 결국 다음 주소를 의미한다</a:t>
            </a:r>
            <a:endParaRPr lang="en-US" altLang="ko-KR" sz="1600" dirty="0" smtClean="0"/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"http://news.hankooki.com/opinion/editorial.htm"</a:t>
            </a:r>
            <a:endParaRPr lang="ko-KR" altLang="en-US" sz="160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7399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16-1 : </a:t>
            </a:r>
            <a:r>
              <a:rPr lang="en-US" altLang="ko-KR" dirty="0"/>
              <a:t>URL </a:t>
            </a:r>
            <a:r>
              <a:rPr lang="ko-KR" altLang="en-US" dirty="0" err="1" smtClean="0"/>
              <a:t>파싱하기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000240"/>
            <a:ext cx="6500858" cy="41857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import java.net.*;</a:t>
            </a:r>
          </a:p>
          <a:p>
            <a:pPr defTabSz="180000"/>
            <a:endParaRPr lang="en-US" altLang="ko-KR" sz="1400" dirty="0"/>
          </a:p>
          <a:p>
            <a:pPr defTabSz="180000"/>
            <a:r>
              <a:rPr lang="en-US" altLang="ko-KR" sz="1400" dirty="0"/>
              <a:t>public class </a:t>
            </a:r>
            <a:r>
              <a:rPr lang="en-US" altLang="ko-KR" sz="1400" dirty="0" err="1"/>
              <a:t>ParseURL</a:t>
            </a:r>
            <a:r>
              <a:rPr lang="en-US" altLang="ko-KR" sz="1400" dirty="0"/>
              <a:t> {</a:t>
            </a:r>
          </a:p>
          <a:p>
            <a:pPr defTabSz="180000"/>
            <a:r>
              <a:rPr lang="en-US" altLang="ko-KR" sz="1400" dirty="0"/>
              <a:t>    public static void main(String[]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{</a:t>
            </a:r>
          </a:p>
          <a:p>
            <a:pPr defTabSz="180000"/>
            <a:r>
              <a:rPr lang="en-US" altLang="ko-KR" sz="1400" dirty="0"/>
              <a:t>		URL </a:t>
            </a:r>
            <a:r>
              <a:rPr lang="en-US" altLang="ko-KR" sz="1400" dirty="0" smtClean="0"/>
              <a:t>opinion = </a:t>
            </a:r>
            <a:r>
              <a:rPr lang="en-US" altLang="ko-KR" sz="1400" dirty="0"/>
              <a:t>null;</a:t>
            </a:r>
          </a:p>
          <a:p>
            <a:pPr defTabSz="180000"/>
            <a:r>
              <a:rPr lang="en-US" altLang="ko-KR" sz="1400" dirty="0"/>
              <a:t>		URL </a:t>
            </a:r>
            <a:r>
              <a:rPr lang="en-US" altLang="ko-KR" sz="1400" dirty="0" err="1"/>
              <a:t>homePage</a:t>
            </a:r>
            <a:r>
              <a:rPr lang="en-US" altLang="ko-KR" sz="1400" dirty="0"/>
              <a:t> = null;</a:t>
            </a:r>
          </a:p>
          <a:p>
            <a:pPr defTabSz="180000"/>
            <a:r>
              <a:rPr lang="en-US" altLang="ko-KR" sz="1400" dirty="0"/>
              <a:t>		try {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homePage</a:t>
            </a:r>
            <a:r>
              <a:rPr lang="en-US" altLang="ko-KR" sz="1400" dirty="0"/>
              <a:t> = new URL("http</a:t>
            </a:r>
            <a:r>
              <a:rPr lang="en-US" altLang="ko-KR" sz="1400" dirty="0" smtClean="0"/>
              <a:t>://news.hankooki.com:80</a:t>
            </a:r>
            <a:r>
              <a:rPr lang="en-US" altLang="ko-KR" sz="1400" dirty="0"/>
              <a:t>"); // </a:t>
            </a:r>
            <a:r>
              <a:rPr lang="ko-KR" altLang="en-US" sz="1400" dirty="0"/>
              <a:t>절대 경로로 </a:t>
            </a:r>
            <a:r>
              <a:rPr lang="en-US" altLang="ko-KR" sz="1400" dirty="0"/>
              <a:t>URL </a:t>
            </a:r>
            <a:r>
              <a:rPr lang="ko-KR" altLang="en-US" sz="1400" dirty="0"/>
              <a:t>객체 생성</a:t>
            </a:r>
          </a:p>
          <a:p>
            <a:pPr defTabSz="180000"/>
            <a:r>
              <a:rPr lang="ko-KR" altLang="en-US" sz="1400" dirty="0"/>
              <a:t>			</a:t>
            </a:r>
            <a:r>
              <a:rPr lang="en-US" altLang="ko-KR" sz="1400" dirty="0"/>
              <a:t> opinion = new URL(</a:t>
            </a:r>
            <a:r>
              <a:rPr lang="en-US" altLang="ko-KR" sz="1400" dirty="0" err="1"/>
              <a:t>homePage</a:t>
            </a:r>
            <a:r>
              <a:rPr lang="en-US" altLang="ko-KR" sz="1400" dirty="0" smtClean="0"/>
              <a:t>,“opinion/editorial.htm"); </a:t>
            </a:r>
            <a:r>
              <a:rPr lang="en-US" altLang="ko-KR" sz="1400" dirty="0"/>
              <a:t>// </a:t>
            </a:r>
            <a:r>
              <a:rPr lang="ko-KR" altLang="en-US" sz="1400" dirty="0"/>
              <a:t>상대 경로로 </a:t>
            </a:r>
            <a:r>
              <a:rPr lang="en-US" altLang="ko-KR" sz="1400" dirty="0"/>
              <a:t>URL </a:t>
            </a:r>
            <a:r>
              <a:rPr lang="ko-KR" altLang="en-US" sz="1400" dirty="0"/>
              <a:t>객체 생성</a:t>
            </a:r>
          </a:p>
          <a:p>
            <a:pPr defTabSz="180000"/>
            <a:r>
              <a:rPr lang="ko-KR" altLang="en-US" sz="1400" dirty="0"/>
              <a:t>		</a:t>
            </a:r>
            <a:r>
              <a:rPr lang="en-US" altLang="ko-KR" sz="1400" dirty="0"/>
              <a:t>} catch (</a:t>
            </a:r>
            <a:r>
              <a:rPr lang="en-US" altLang="ko-KR" sz="1400" dirty="0" err="1"/>
              <a:t>MalformedURLException</a:t>
            </a:r>
            <a:r>
              <a:rPr lang="en-US" altLang="ko-KR" sz="1400" dirty="0"/>
              <a:t> e) {</a:t>
            </a:r>
          </a:p>
          <a:p>
            <a:pPr defTabSz="180000"/>
            <a:r>
              <a:rPr lang="en-US" altLang="ko-KR" sz="1400" dirty="0"/>
              <a:t>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</a:t>
            </a:r>
            <a:r>
              <a:rPr lang="ko-KR" altLang="en-US" sz="1400" dirty="0"/>
              <a:t>잘못된 </a:t>
            </a:r>
            <a:r>
              <a:rPr lang="en-US" altLang="ko-KR" sz="1400" dirty="0"/>
              <a:t>URL</a:t>
            </a:r>
            <a:r>
              <a:rPr lang="ko-KR" altLang="en-US" sz="1400" dirty="0"/>
              <a:t>입니다</a:t>
            </a:r>
            <a:r>
              <a:rPr lang="en-US" altLang="ko-KR" sz="1400" dirty="0"/>
              <a:t>.");</a:t>
            </a:r>
          </a:p>
          <a:p>
            <a:pPr defTabSz="180000"/>
            <a:r>
              <a:rPr lang="en-US" altLang="ko-KR" sz="1400" dirty="0"/>
              <a:t>		}              </a:t>
            </a:r>
          </a:p>
          <a:p>
            <a:pPr defTabSz="180000"/>
            <a:r>
              <a:rPr lang="en-US" altLang="ko-KR" sz="1400" dirty="0"/>
              <a:t>        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("protocol = " + </a:t>
            </a:r>
            <a:r>
              <a:rPr lang="en-US" altLang="ko-KR" sz="1400" dirty="0" err="1"/>
              <a:t>opinion.getProtocol</a:t>
            </a:r>
            <a:r>
              <a:rPr lang="en-US" altLang="ko-KR" sz="1400" dirty="0"/>
              <a:t>()); // </a:t>
            </a:r>
            <a:r>
              <a:rPr lang="ko-KR" altLang="en-US" sz="1400" dirty="0"/>
              <a:t>프로토콜 출력</a:t>
            </a:r>
          </a:p>
          <a:p>
            <a:pPr defTabSz="180000"/>
            <a:r>
              <a:rPr lang="ko-KR" altLang="en-US" sz="1400" dirty="0"/>
              <a:t>        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("host = " + </a:t>
            </a:r>
            <a:r>
              <a:rPr lang="en-US" altLang="ko-KR" sz="1400" dirty="0" err="1"/>
              <a:t>opinion.getHost</a:t>
            </a:r>
            <a:r>
              <a:rPr lang="en-US" altLang="ko-KR" sz="1400" dirty="0"/>
              <a:t>()); // </a:t>
            </a:r>
            <a:r>
              <a:rPr lang="ko-KR" altLang="en-US" sz="1400" dirty="0"/>
              <a:t>호스트  이름 출력</a:t>
            </a:r>
          </a:p>
          <a:p>
            <a:pPr defTabSz="180000"/>
            <a:r>
              <a:rPr lang="ko-KR" altLang="en-US" sz="1400" dirty="0"/>
              <a:t>        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("port = " + </a:t>
            </a:r>
            <a:r>
              <a:rPr lang="en-US" altLang="ko-KR" sz="1400" dirty="0" err="1"/>
              <a:t>opinion.getPort</a:t>
            </a:r>
            <a:r>
              <a:rPr lang="en-US" altLang="ko-KR" sz="1400" dirty="0"/>
              <a:t>()); // </a:t>
            </a:r>
            <a:r>
              <a:rPr lang="ko-KR" altLang="en-US" sz="1400" dirty="0"/>
              <a:t>포트 번호 출력</a:t>
            </a:r>
          </a:p>
          <a:p>
            <a:pPr defTabSz="180000"/>
            <a:r>
              <a:rPr lang="ko-KR" altLang="en-US" sz="1400" dirty="0"/>
              <a:t>        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("path = " + </a:t>
            </a:r>
            <a:r>
              <a:rPr lang="en-US" altLang="ko-KR" sz="1400" dirty="0" err="1"/>
              <a:t>opinion.getPath</a:t>
            </a:r>
            <a:r>
              <a:rPr lang="en-US" altLang="ko-KR" sz="1400" dirty="0"/>
              <a:t>()); // </a:t>
            </a:r>
            <a:r>
              <a:rPr lang="ko-KR" altLang="en-US" sz="1400" dirty="0"/>
              <a:t>경로 부분 출력</a:t>
            </a:r>
          </a:p>
          <a:p>
            <a:pPr defTabSz="180000"/>
            <a:r>
              <a:rPr lang="ko-KR" altLang="en-US" sz="1400" dirty="0"/>
              <a:t>        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("filename = " + </a:t>
            </a:r>
            <a:r>
              <a:rPr lang="en-US" altLang="ko-KR" sz="1400" dirty="0" err="1"/>
              <a:t>opinion.getFile</a:t>
            </a:r>
            <a:r>
              <a:rPr lang="en-US" altLang="ko-KR" sz="1400" dirty="0"/>
              <a:t>()); // </a:t>
            </a:r>
            <a:r>
              <a:rPr lang="ko-KR" altLang="en-US" sz="1400" dirty="0"/>
              <a:t>파일 이름 출력</a:t>
            </a:r>
          </a:p>
          <a:p>
            <a:pPr defTabSz="180000"/>
            <a:r>
              <a:rPr lang="ko-KR" altLang="en-US" sz="1400" dirty="0"/>
              <a:t>    </a:t>
            </a:r>
            <a:r>
              <a:rPr lang="en-US" altLang="ko-KR" sz="1400" dirty="0"/>
              <a:t>}</a:t>
            </a:r>
          </a:p>
          <a:p>
            <a:pPr defTabSz="180000"/>
            <a:r>
              <a:rPr lang="en-US" altLang="ko-KR" sz="1400" dirty="0"/>
              <a:t>}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000760" y="4714884"/>
            <a:ext cx="2949846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protocol = http</a:t>
            </a:r>
          </a:p>
          <a:p>
            <a:r>
              <a:rPr lang="en-US" altLang="ko-KR" sz="1600" dirty="0"/>
              <a:t>host = </a:t>
            </a:r>
            <a:r>
              <a:rPr lang="en-US" altLang="ko-KR" sz="1600" dirty="0" smtClean="0"/>
              <a:t>news.hankooki.com</a:t>
            </a:r>
            <a:endParaRPr lang="en-US" altLang="ko-KR" sz="1600" dirty="0"/>
          </a:p>
          <a:p>
            <a:r>
              <a:rPr lang="en-US" altLang="ko-KR" sz="1600" dirty="0"/>
              <a:t>port = 80</a:t>
            </a:r>
          </a:p>
          <a:p>
            <a:r>
              <a:rPr lang="en-US" altLang="ko-KR" sz="1600" dirty="0"/>
              <a:t>path = </a:t>
            </a:r>
            <a:r>
              <a:rPr lang="en-US" altLang="ko-KR" sz="1600" dirty="0" smtClean="0"/>
              <a:t>/opinion/editorial.htm</a:t>
            </a:r>
            <a:endParaRPr lang="en-US" altLang="ko-KR" sz="1600" dirty="0"/>
          </a:p>
          <a:p>
            <a:r>
              <a:rPr lang="en-US" altLang="ko-KR" sz="1600" dirty="0"/>
              <a:t>filename = </a:t>
            </a:r>
            <a:r>
              <a:rPr lang="en-US" altLang="ko-KR" sz="1600" dirty="0" smtClean="0"/>
              <a:t>/opinion/editorial.htm</a:t>
            </a:r>
            <a:endParaRPr lang="en-US" altLang="ko-KR" sz="1600" dirty="0"/>
          </a:p>
        </p:txBody>
      </p:sp>
      <p:sp>
        <p:nvSpPr>
          <p:cNvPr id="9" name="직사각형 8"/>
          <p:cNvSpPr/>
          <p:nvPr/>
        </p:nvSpPr>
        <p:spPr>
          <a:xfrm>
            <a:off x="571472" y="1214422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URL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클래스를 이용하여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URL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을 구성하는 프로토콜 이름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호스트 주소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포트 번호 등 각 부분을 </a:t>
            </a:r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파싱해보자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6530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700070"/>
          </a:xfrm>
        </p:spPr>
        <p:txBody>
          <a:bodyPr>
            <a:normAutofit fontScale="90000"/>
          </a:bodyPr>
          <a:lstStyle/>
          <a:p>
            <a:r>
              <a:rPr lang="en-US" altLang="ko-KR" dirty="0"/>
              <a:t>URL </a:t>
            </a:r>
            <a:r>
              <a:rPr lang="ko-KR" altLang="en-US" dirty="0"/>
              <a:t>객체를 이용하여 상대편으로부터 데이터 읽기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altLang="ko-KR" dirty="0" smtClean="0"/>
              <a:t>URL </a:t>
            </a:r>
            <a:r>
              <a:rPr lang="ko-KR" altLang="en-US" dirty="0" smtClean="0"/>
              <a:t>객체에서 데이터 읽기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URL </a:t>
            </a:r>
            <a:r>
              <a:rPr lang="ko-KR" altLang="en-US" dirty="0"/>
              <a:t>객체가 가리키는 주소에서 데이터를 가져올 때는 </a:t>
            </a:r>
            <a:r>
              <a:rPr lang="en-US" altLang="ko-KR" dirty="0" err="1"/>
              <a:t>openStream</a:t>
            </a:r>
            <a:r>
              <a:rPr lang="en-US" altLang="ko-KR" dirty="0"/>
              <a:t>() </a:t>
            </a:r>
            <a:r>
              <a:rPr lang="ko-KR" altLang="en-US" dirty="0" err="1" smtClean="0"/>
              <a:t>메소드로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생성</a:t>
            </a:r>
            <a:endParaRPr lang="en-US" altLang="ko-KR" dirty="0" smtClean="0"/>
          </a:p>
          <a:p>
            <a:pPr lvl="2"/>
            <a:r>
              <a:rPr lang="en-US" altLang="ko-KR" dirty="0" err="1"/>
              <a:t>openStream</a:t>
            </a:r>
            <a:r>
              <a:rPr lang="en-US" altLang="ko-KR" dirty="0"/>
              <a:t>()</a:t>
            </a:r>
            <a:r>
              <a:rPr lang="ko-KR" altLang="en-US" dirty="0"/>
              <a:t>이 </a:t>
            </a:r>
            <a:r>
              <a:rPr lang="ko-KR" altLang="en-US" dirty="0" err="1"/>
              <a:t>리턴하는</a:t>
            </a:r>
            <a:r>
              <a:rPr lang="ko-KR" altLang="en-US" dirty="0"/>
              <a:t> </a:t>
            </a:r>
            <a:r>
              <a:rPr lang="en-US" altLang="ko-KR" dirty="0" err="1"/>
              <a:t>InputStream</a:t>
            </a:r>
            <a:r>
              <a:rPr lang="en-US" altLang="ko-KR" dirty="0"/>
              <a:t> </a:t>
            </a:r>
            <a:r>
              <a:rPr lang="ko-KR" altLang="en-US" dirty="0"/>
              <a:t>객체를 </a:t>
            </a:r>
            <a:r>
              <a:rPr lang="ko-KR" altLang="en-US" dirty="0" smtClean="0"/>
              <a:t>이용하여 일반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</a:t>
            </a:r>
            <a:r>
              <a:rPr lang="ko-KR" altLang="en-US" dirty="0"/>
              <a:t>입력을 </a:t>
            </a:r>
            <a:r>
              <a:rPr lang="ko-KR" altLang="en-US" dirty="0" smtClean="0"/>
              <a:t>수행</a:t>
            </a:r>
            <a:endParaRPr lang="ko-KR" altLang="en-US" dirty="0"/>
          </a:p>
          <a:p>
            <a:pPr marL="685800" lvl="2" indent="0"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9049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16-2 : </a:t>
            </a:r>
            <a:r>
              <a:rPr lang="en-US" altLang="ko-KR" dirty="0"/>
              <a:t>URL </a:t>
            </a:r>
            <a:r>
              <a:rPr lang="ko-KR" altLang="en-US" dirty="0"/>
              <a:t>주소에서 데이터 </a:t>
            </a:r>
            <a:r>
              <a:rPr lang="ko-KR" altLang="en-US" dirty="0" smtClean="0"/>
              <a:t>읽기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1928802"/>
            <a:ext cx="4786346" cy="48320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import java.net.*;</a:t>
            </a:r>
          </a:p>
          <a:p>
            <a:pPr defTabSz="180000"/>
            <a:r>
              <a:rPr lang="en-US" altLang="ko-KR" sz="1400" dirty="0"/>
              <a:t>import java.io</a:t>
            </a:r>
            <a:r>
              <a:rPr lang="en-US" altLang="ko-KR" sz="1400" dirty="0" smtClean="0"/>
              <a:t>.*;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public class </a:t>
            </a:r>
            <a:r>
              <a:rPr lang="en-US" altLang="ko-KR" sz="1400" dirty="0" err="1"/>
              <a:t>URLRead</a:t>
            </a:r>
            <a:r>
              <a:rPr lang="en-US" altLang="ko-KR" sz="1400" dirty="0"/>
              <a:t> {</a:t>
            </a:r>
          </a:p>
          <a:p>
            <a:pPr defTabSz="180000"/>
            <a:r>
              <a:rPr lang="en-US" altLang="ko-KR" sz="1400" dirty="0"/>
              <a:t>    public static void main(String[]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{</a:t>
            </a:r>
          </a:p>
          <a:p>
            <a:pPr defTabSz="180000"/>
            <a:r>
              <a:rPr lang="en-US" altLang="ko-KR" sz="1400" dirty="0"/>
              <a:t>    </a:t>
            </a:r>
            <a:r>
              <a:rPr lang="en-US" altLang="ko-KR" sz="1400" dirty="0" smtClean="0"/>
              <a:t>	</a:t>
            </a:r>
            <a:r>
              <a:rPr lang="en-US" altLang="ko-KR" sz="1400" dirty="0"/>
              <a:t>	try </a:t>
            </a:r>
            <a:r>
              <a:rPr lang="en-US" altLang="ko-KR" sz="1400" dirty="0" smtClean="0"/>
              <a:t>{</a:t>
            </a:r>
          </a:p>
          <a:p>
            <a:pPr defTabSz="180000"/>
            <a:r>
              <a:rPr lang="en-US" altLang="ko-KR" sz="1400" dirty="0" smtClean="0"/>
              <a:t>				// URL </a:t>
            </a:r>
            <a:r>
              <a:rPr lang="ko-KR" altLang="en-US" sz="1400" dirty="0" smtClean="0"/>
              <a:t>객체 생성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    	</a:t>
            </a:r>
            <a:r>
              <a:rPr lang="en-US" altLang="ko-KR" sz="1400" dirty="0" smtClean="0"/>
              <a:t>	</a:t>
            </a:r>
            <a:r>
              <a:rPr lang="en-US" altLang="ko-KR" sz="1400" dirty="0"/>
              <a:t>	URL </a:t>
            </a:r>
            <a:r>
              <a:rPr lang="en-US" altLang="ko-KR" sz="1400" dirty="0" err="1"/>
              <a:t>aURL</a:t>
            </a:r>
            <a:r>
              <a:rPr lang="en-US" altLang="ko-KR" sz="1400" dirty="0"/>
              <a:t> = new URL("http://www.nate.com"); </a:t>
            </a:r>
            <a:endParaRPr lang="en-US" altLang="ko-KR" sz="1400" dirty="0" smtClean="0"/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		// URL </a:t>
            </a:r>
            <a:r>
              <a:rPr lang="ko-KR" altLang="en-US" sz="1400" dirty="0" smtClean="0"/>
              <a:t>객체에서 입력 </a:t>
            </a:r>
            <a:r>
              <a:rPr lang="ko-KR" altLang="en-US" sz="1400" dirty="0" err="1" smtClean="0"/>
              <a:t>스트림</a:t>
            </a:r>
            <a:r>
              <a:rPr lang="ko-KR" altLang="en-US" sz="1400" dirty="0" smtClean="0"/>
              <a:t> 생성</a:t>
            </a:r>
            <a:endParaRPr lang="ko-KR" altLang="en-US" sz="1400" dirty="0"/>
          </a:p>
          <a:p>
            <a:pPr defTabSz="180000"/>
            <a:r>
              <a:rPr lang="en-US" altLang="ko-KR" sz="1400" dirty="0" smtClean="0"/>
              <a:t>	</a:t>
            </a:r>
            <a:r>
              <a:rPr lang="ko-KR" altLang="en-US" sz="1400" dirty="0" smtClean="0"/>
              <a:t>    </a:t>
            </a:r>
            <a:r>
              <a:rPr lang="ko-KR" altLang="en-US" sz="1400" dirty="0"/>
              <a:t>		</a:t>
            </a:r>
            <a:r>
              <a:rPr lang="en-US" altLang="ko-KR" sz="1400" dirty="0" err="1"/>
              <a:t>BufferedReader</a:t>
            </a:r>
            <a:r>
              <a:rPr lang="en-US" altLang="ko-KR" sz="1400" dirty="0"/>
              <a:t> in = 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					new </a:t>
            </a:r>
            <a:r>
              <a:rPr lang="en-US" altLang="ko-KR" sz="1400" dirty="0" err="1" smtClean="0"/>
              <a:t>BufferedReader</a:t>
            </a:r>
            <a:r>
              <a:rPr lang="en-US" altLang="ko-KR" sz="1400" dirty="0" smtClean="0"/>
              <a:t>(new </a:t>
            </a:r>
            <a:r>
              <a:rPr lang="en-US" altLang="ko-KR" sz="1400" dirty="0" err="1"/>
              <a:t>InputStreamReader</a:t>
            </a:r>
            <a:r>
              <a:rPr lang="en-US" altLang="ko-KR" sz="1400" dirty="0" smtClean="0"/>
              <a:t>(</a:t>
            </a:r>
          </a:p>
          <a:p>
            <a:pPr defTabSz="180000"/>
            <a:r>
              <a:rPr lang="en-US" altLang="ko-KR" sz="1400" dirty="0" smtClean="0"/>
              <a:t>														</a:t>
            </a:r>
            <a:r>
              <a:rPr lang="en-US" altLang="ko-KR" sz="1400" dirty="0" err="1" smtClean="0"/>
              <a:t>aURL.openStream</a:t>
            </a:r>
            <a:r>
              <a:rPr lang="en-US" altLang="ko-KR" sz="1400" dirty="0"/>
              <a:t>())); </a:t>
            </a:r>
            <a:endParaRPr lang="ko-KR" altLang="en-US" sz="1400" dirty="0"/>
          </a:p>
          <a:p>
            <a:pPr defTabSz="180000"/>
            <a:r>
              <a:rPr lang="en-US" altLang="ko-KR" sz="1400" dirty="0" smtClean="0"/>
              <a:t>	</a:t>
            </a:r>
            <a:r>
              <a:rPr lang="ko-KR" altLang="en-US" sz="1400" dirty="0" smtClean="0"/>
              <a:t>    </a:t>
            </a:r>
            <a:r>
              <a:rPr lang="ko-KR" altLang="en-US" sz="1400" dirty="0"/>
              <a:t>		</a:t>
            </a:r>
            <a:r>
              <a:rPr lang="en-US" altLang="ko-KR" sz="1400" dirty="0"/>
              <a:t>String </a:t>
            </a:r>
            <a:r>
              <a:rPr lang="en-US" altLang="ko-KR" sz="1400" dirty="0" err="1"/>
              <a:t>inputLine</a:t>
            </a:r>
            <a:r>
              <a:rPr lang="en-US" altLang="ko-KR" sz="1400" dirty="0"/>
              <a:t>;</a:t>
            </a:r>
          </a:p>
          <a:p>
            <a:pPr defTabSz="180000"/>
            <a:r>
              <a:rPr lang="en-US" altLang="ko-KR" sz="1400" dirty="0"/>
              <a:t>	</a:t>
            </a:r>
          </a:p>
          <a:p>
            <a:pPr defTabSz="180000"/>
            <a:r>
              <a:rPr lang="en-US" altLang="ko-KR" sz="1400" dirty="0"/>
              <a:t>    	</a:t>
            </a:r>
            <a:r>
              <a:rPr lang="en-US" altLang="ko-KR" sz="1400" dirty="0" smtClean="0"/>
              <a:t>	</a:t>
            </a:r>
            <a:r>
              <a:rPr lang="en-US" altLang="ko-KR" sz="1400" dirty="0"/>
              <a:t>	while ((</a:t>
            </a:r>
            <a:r>
              <a:rPr lang="en-US" altLang="ko-KR" sz="1400" dirty="0" err="1"/>
              <a:t>inputLine</a:t>
            </a:r>
            <a:r>
              <a:rPr lang="en-US" altLang="ko-KR" sz="1400" dirty="0"/>
              <a:t> = </a:t>
            </a:r>
            <a:r>
              <a:rPr lang="en-US" altLang="ko-KR" sz="1400" dirty="0" err="1"/>
              <a:t>in.readLine</a:t>
            </a:r>
            <a:r>
              <a:rPr lang="en-US" altLang="ko-KR" sz="1400" dirty="0"/>
              <a:t>()) != null) // </a:t>
            </a:r>
            <a:r>
              <a:rPr lang="ko-KR" altLang="en-US" sz="1400" dirty="0" err="1"/>
              <a:t>한행</a:t>
            </a:r>
            <a:r>
              <a:rPr lang="ko-KR" altLang="en-US" sz="1400" dirty="0"/>
              <a:t> 씩 읽음</a:t>
            </a:r>
          </a:p>
          <a:p>
            <a:pPr defTabSz="180000"/>
            <a:r>
              <a:rPr lang="ko-KR" altLang="en-US" sz="1400" dirty="0"/>
              <a:t>    		</a:t>
            </a:r>
            <a:r>
              <a:rPr lang="en-US" altLang="ko-KR" sz="1400" dirty="0" smtClean="0"/>
              <a:t>	</a:t>
            </a:r>
            <a:r>
              <a:rPr lang="ko-KR" altLang="en-US" sz="1400" dirty="0"/>
              <a:t>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</a:t>
            </a:r>
            <a:r>
              <a:rPr lang="en-US" altLang="ko-KR" sz="1400" dirty="0" err="1"/>
              <a:t>inputLine</a:t>
            </a:r>
            <a:r>
              <a:rPr lang="en-US" altLang="ko-KR" sz="1400" dirty="0"/>
              <a:t>);</a:t>
            </a:r>
          </a:p>
          <a:p>
            <a:pPr defTabSz="180000"/>
            <a:r>
              <a:rPr lang="en-US" altLang="ko-KR" sz="1400" dirty="0" smtClean="0"/>
              <a:t>	    </a:t>
            </a:r>
            <a:r>
              <a:rPr lang="en-US" altLang="ko-KR" sz="1400" dirty="0"/>
              <a:t>		</a:t>
            </a:r>
            <a:r>
              <a:rPr lang="en-US" altLang="ko-KR" sz="1400" dirty="0" err="1"/>
              <a:t>in.close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 smtClean="0"/>
              <a:t>	    </a:t>
            </a:r>
            <a:r>
              <a:rPr lang="en-US" altLang="ko-KR" sz="1400" dirty="0"/>
              <a:t>	} catch (</a:t>
            </a:r>
            <a:r>
              <a:rPr lang="en-US" altLang="ko-KR" sz="1400" dirty="0" err="1"/>
              <a:t>IOException</a:t>
            </a:r>
            <a:r>
              <a:rPr lang="en-US" altLang="ko-KR" sz="1400" dirty="0"/>
              <a:t> e) {</a:t>
            </a:r>
          </a:p>
          <a:p>
            <a:pPr defTabSz="180000"/>
            <a:r>
              <a:rPr lang="en-US" altLang="ko-KR" sz="1400" dirty="0"/>
              <a:t>    	</a:t>
            </a:r>
            <a:r>
              <a:rPr lang="en-US" altLang="ko-KR" sz="1400" dirty="0" smtClean="0"/>
              <a:t>	</a:t>
            </a:r>
            <a:r>
              <a:rPr lang="en-US" altLang="ko-KR" sz="1400" dirty="0"/>
              <a:t>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("URL</a:t>
            </a:r>
            <a:r>
              <a:rPr lang="ko-KR" altLang="en-US" sz="1400" dirty="0"/>
              <a:t>에서 데이터를 읽는 중 오류가 발생했습니다</a:t>
            </a:r>
            <a:r>
              <a:rPr lang="en-US" altLang="ko-KR" sz="1400" dirty="0"/>
              <a:t>.");</a:t>
            </a:r>
          </a:p>
          <a:p>
            <a:pPr defTabSz="180000"/>
            <a:r>
              <a:rPr lang="en-US" altLang="ko-KR" sz="1400" dirty="0" smtClean="0"/>
              <a:t>	    </a:t>
            </a:r>
            <a:r>
              <a:rPr lang="en-US" altLang="ko-KR" sz="1400" dirty="0"/>
              <a:t>	}</a:t>
            </a:r>
          </a:p>
          <a:p>
            <a:pPr defTabSz="180000"/>
            <a:r>
              <a:rPr lang="en-US" altLang="ko-KR" sz="1400" dirty="0"/>
              <a:t>	}</a:t>
            </a:r>
          </a:p>
          <a:p>
            <a:pPr defTabSz="180000"/>
            <a:r>
              <a:rPr lang="en-US" altLang="ko-KR" sz="1400" dirty="0"/>
              <a:t>}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193" name="_x107020160" descr="EMB00001f3014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14488"/>
            <a:ext cx="4436099" cy="289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571472" y="128586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http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프로토콜로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www.nate.com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사이트에 접속한 뒤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www.nate.com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에서 보내주는 웹 페이지를 받아보자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7339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URLConnection</a:t>
            </a:r>
            <a:r>
              <a:rPr lang="en-US" altLang="ko-KR" dirty="0"/>
              <a:t> </a:t>
            </a:r>
            <a:r>
              <a:rPr lang="ko-KR" altLang="en-US" dirty="0"/>
              <a:t>클래스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dirty="0" err="1" smtClean="0"/>
              <a:t>URLConnection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주어진 원격지의 주소 </a:t>
            </a:r>
            <a:r>
              <a:rPr lang="en-US" altLang="ko-KR" dirty="0" smtClean="0"/>
              <a:t>URL</a:t>
            </a:r>
            <a:r>
              <a:rPr lang="ko-KR" altLang="en-US" dirty="0" smtClean="0"/>
              <a:t>에 네트워크 접속 후 데이터를 보내거나 받을 수 있도록 하는 기능</a:t>
            </a:r>
            <a:endParaRPr lang="en-US" altLang="ko-KR" dirty="0" smtClean="0"/>
          </a:p>
          <a:p>
            <a:pPr lvl="1"/>
            <a:r>
              <a:rPr lang="en-US" altLang="ko-KR" dirty="0"/>
              <a:t>URL </a:t>
            </a:r>
            <a:r>
              <a:rPr lang="ko-KR" altLang="en-US" dirty="0"/>
              <a:t>객체 생성 </a:t>
            </a:r>
            <a:r>
              <a:rPr lang="ko-KR" altLang="en-US" dirty="0" smtClean="0"/>
              <a:t>방법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URL.openConnection</a:t>
            </a:r>
            <a:r>
              <a:rPr lang="en-US" altLang="ko-KR" dirty="0" smtClean="0"/>
              <a:t>() </a:t>
            </a:r>
            <a:r>
              <a:rPr lang="ko-KR" altLang="en-US" dirty="0" smtClean="0"/>
              <a:t>이용</a:t>
            </a:r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2"/>
            <a:r>
              <a:rPr lang="en-US" altLang="ko-KR" dirty="0" err="1" smtClean="0"/>
              <a:t>URLConnection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생성자</a:t>
            </a:r>
            <a:r>
              <a:rPr lang="ko-KR" altLang="en-US" dirty="0" smtClean="0"/>
              <a:t> 이용</a:t>
            </a:r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2"/>
            <a:endParaRPr lang="en-US" altLang="ko-KR" dirty="0"/>
          </a:p>
          <a:p>
            <a:pPr lvl="3"/>
            <a:r>
              <a:rPr lang="ko-KR" altLang="en-US" dirty="0"/>
              <a:t>연결하기 전에 여러 가지 인자들과 요청과 관련된 속성들을 </a:t>
            </a:r>
            <a:r>
              <a:rPr lang="ko-KR" altLang="en-US" dirty="0" smtClean="0"/>
              <a:t>설정 가능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marL="365760" lvl="1" indent="0">
              <a:buNone/>
            </a:pP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84350" y="3684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643042" y="3143248"/>
            <a:ext cx="5371854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URL </a:t>
            </a:r>
            <a:r>
              <a:rPr lang="en-US" altLang="ko-KR" sz="1600" dirty="0" err="1"/>
              <a:t>aURL</a:t>
            </a:r>
            <a:r>
              <a:rPr lang="en-US" altLang="ko-KR" sz="1600" dirty="0"/>
              <a:t> = new URL("http://www.naver.com");</a:t>
            </a:r>
          </a:p>
          <a:p>
            <a:r>
              <a:rPr lang="en-US" altLang="ko-KR" sz="1600" dirty="0" err="1"/>
              <a:t>URLConnection</a:t>
            </a:r>
            <a:r>
              <a:rPr lang="en-US" altLang="ko-KR" sz="1600" dirty="0"/>
              <a:t> </a:t>
            </a:r>
            <a:r>
              <a:rPr lang="en-US" altLang="ko-KR" sz="1600" dirty="0" err="1"/>
              <a:t>uc</a:t>
            </a:r>
            <a:r>
              <a:rPr lang="en-US" altLang="ko-KR" sz="1600" dirty="0"/>
              <a:t> = </a:t>
            </a:r>
            <a:r>
              <a:rPr lang="en-US" altLang="ko-KR" sz="1600" dirty="0" err="1"/>
              <a:t>aURL.openConnection</a:t>
            </a:r>
            <a:r>
              <a:rPr lang="en-US" altLang="ko-KR" sz="1600" dirty="0"/>
              <a:t>(); // </a:t>
            </a:r>
            <a:r>
              <a:rPr lang="ko-KR" altLang="en-US" sz="1600" dirty="0"/>
              <a:t>원격지와 연결한다</a:t>
            </a:r>
            <a:r>
              <a:rPr lang="en-US" altLang="ko-KR" sz="1600" dirty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43042" y="4214818"/>
            <a:ext cx="5371854" cy="8617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URL </a:t>
            </a:r>
            <a:r>
              <a:rPr lang="en-US" altLang="ko-KR" sz="1600" dirty="0" err="1"/>
              <a:t>aURL</a:t>
            </a:r>
            <a:r>
              <a:rPr lang="en-US" altLang="ko-KR" sz="1600" dirty="0"/>
              <a:t> = new URL("http://www.naver.com");</a:t>
            </a:r>
          </a:p>
          <a:p>
            <a:r>
              <a:rPr lang="en-US" altLang="ko-KR" sz="1600" dirty="0" err="1"/>
              <a:t>URLConnection</a:t>
            </a:r>
            <a:r>
              <a:rPr lang="en-US" altLang="ko-KR" sz="1600" dirty="0"/>
              <a:t> </a:t>
            </a:r>
            <a:r>
              <a:rPr lang="en-US" altLang="ko-KR" sz="1600" dirty="0" err="1"/>
              <a:t>uc</a:t>
            </a:r>
            <a:r>
              <a:rPr lang="en-US" altLang="ko-KR" sz="1600" dirty="0"/>
              <a:t> = new </a:t>
            </a:r>
            <a:r>
              <a:rPr lang="en-US" altLang="ko-KR" sz="1600" dirty="0" err="1"/>
              <a:t>URLConnection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aURL</a:t>
            </a:r>
            <a:r>
              <a:rPr lang="en-US" altLang="ko-KR" sz="1600" dirty="0"/>
              <a:t>);</a:t>
            </a:r>
          </a:p>
          <a:p>
            <a:r>
              <a:rPr lang="en-US" altLang="ko-KR" sz="1600" dirty="0" err="1"/>
              <a:t>uc.connect</a:t>
            </a:r>
            <a:r>
              <a:rPr lang="en-US" altLang="ko-KR" sz="1600" dirty="0"/>
              <a:t>(); // </a:t>
            </a:r>
            <a:r>
              <a:rPr lang="ko-KR" altLang="en-US" sz="1600" dirty="0"/>
              <a:t>원격지와 연결한다</a:t>
            </a:r>
            <a:r>
              <a:rPr lang="en-US" altLang="ko-KR" sz="1600" dirty="0"/>
              <a:t>.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3651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URLConnection</a:t>
            </a:r>
            <a:r>
              <a:rPr lang="en-US" altLang="ko-KR" dirty="0"/>
              <a:t> </a:t>
            </a:r>
            <a:r>
              <a:rPr lang="ko-KR" altLang="en-US" dirty="0" smtClean="0"/>
              <a:t>클래스 주요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메소드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3256909"/>
              </p:ext>
            </p:extLst>
          </p:nvPr>
        </p:nvGraphicFramePr>
        <p:xfrm>
          <a:off x="857224" y="1214422"/>
          <a:ext cx="7560840" cy="490347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201704"/>
                <a:gridCol w="4359136"/>
              </a:tblGrid>
              <a:tr h="1980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effectLst/>
                          <a:latin typeface="+mj-lt"/>
                        </a:rPr>
                        <a:t>메소드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effectLst/>
                          <a:latin typeface="+mj-lt"/>
                        </a:rPr>
                        <a:t>설명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1993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abstract void connect()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effectLst/>
                          <a:latin typeface="+mj-lt"/>
                        </a:rPr>
                        <a:t>URL</a:t>
                      </a:r>
                      <a:r>
                        <a:rPr lang="ko-KR" altLang="en-US" sz="1400">
                          <a:effectLst/>
                          <a:latin typeface="+mj-lt"/>
                        </a:rPr>
                        <a:t>에 의해 참조되는 외부 리소스와 통신 연결 설정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1993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Object getContent()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effectLst/>
                          <a:latin typeface="+mj-lt"/>
                        </a:rPr>
                        <a:t>URL </a:t>
                      </a:r>
                      <a:r>
                        <a:rPr lang="ko-KR" altLang="en-US" sz="1400">
                          <a:effectLst/>
                          <a:latin typeface="+mj-lt"/>
                        </a:rPr>
                        <a:t>연결에서 컨텐트를 가져옴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1993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String </a:t>
                      </a:r>
                      <a:r>
                        <a:rPr lang="en-US" sz="1400" dirty="0" err="1">
                          <a:effectLst/>
                          <a:latin typeface="+mj-lt"/>
                        </a:rPr>
                        <a:t>getContentEncoding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()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effectLst/>
                          <a:latin typeface="+mj-lt"/>
                        </a:rPr>
                        <a:t>컨텐트 인코딩 필드를 반환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1993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int getContentLength()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effectLst/>
                          <a:latin typeface="+mj-lt"/>
                        </a:rPr>
                        <a:t>컨텐트 길이 필드 반환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1993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String getContentType()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effectLst/>
                          <a:latin typeface="+mj-lt"/>
                        </a:rPr>
                        <a:t>컨텐트 타입 필드 반환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1993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boolean getDoInput()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URLConnection </a:t>
                      </a:r>
                      <a:r>
                        <a:rPr lang="ko-KR" altLang="en-US" sz="1400">
                          <a:effectLst/>
                          <a:latin typeface="+mj-lt"/>
                        </a:rPr>
                        <a:t>객체의 </a:t>
                      </a:r>
                      <a:r>
                        <a:rPr lang="en-US" sz="1400">
                          <a:effectLst/>
                          <a:latin typeface="+mj-lt"/>
                        </a:rPr>
                        <a:t>doInput </a:t>
                      </a:r>
                      <a:r>
                        <a:rPr lang="ko-KR" altLang="en-US" sz="1400">
                          <a:effectLst/>
                          <a:latin typeface="+mj-lt"/>
                        </a:rPr>
                        <a:t>필드 값 반환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1993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boolean getDoOutput()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URLConnection </a:t>
                      </a:r>
                      <a:r>
                        <a:rPr lang="ko-KR" altLang="en-US" sz="1400">
                          <a:effectLst/>
                          <a:latin typeface="+mj-lt"/>
                        </a:rPr>
                        <a:t>객체의 </a:t>
                      </a:r>
                      <a:r>
                        <a:rPr lang="en-US" sz="1400">
                          <a:effectLst/>
                          <a:latin typeface="+mj-lt"/>
                        </a:rPr>
                        <a:t>doOutput </a:t>
                      </a:r>
                      <a:r>
                        <a:rPr lang="ko-KR" altLang="en-US" sz="1400">
                          <a:effectLst/>
                          <a:latin typeface="+mj-lt"/>
                        </a:rPr>
                        <a:t>필드 값 반환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1993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InputStream getInputStream()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effectLst/>
                          <a:latin typeface="+mj-lt"/>
                        </a:rPr>
                        <a:t>설정된 연결에서 데이터를 읽을 입력 스트림 반환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1993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OutputStream getOutputStream()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effectLst/>
                          <a:latin typeface="+mj-lt"/>
                        </a:rPr>
                        <a:t>설정된 연결로 데이터를 출력할 출력 스트림 반환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1993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URL getURL()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err="1">
                          <a:effectLst/>
                          <a:latin typeface="+mj-lt"/>
                        </a:rPr>
                        <a:t>URLConnection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객체의 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URL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필드 값 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1993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void setDoInput(boolean doInput)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URLConnection </a:t>
                      </a:r>
                      <a:r>
                        <a:rPr lang="ko-KR" altLang="en-US" sz="1400">
                          <a:effectLst/>
                          <a:latin typeface="+mj-lt"/>
                        </a:rPr>
                        <a:t>객체의 </a:t>
                      </a:r>
                      <a:r>
                        <a:rPr lang="en-US" sz="1400">
                          <a:effectLst/>
                          <a:latin typeface="+mj-lt"/>
                        </a:rPr>
                        <a:t>doInput </a:t>
                      </a:r>
                      <a:r>
                        <a:rPr lang="ko-KR" altLang="en-US" sz="1400">
                          <a:effectLst/>
                          <a:latin typeface="+mj-lt"/>
                        </a:rPr>
                        <a:t>필드 값 설정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1993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void </a:t>
                      </a:r>
                      <a:r>
                        <a:rPr lang="en-US" sz="1400" dirty="0" err="1">
                          <a:effectLst/>
                          <a:latin typeface="+mj-lt"/>
                        </a:rPr>
                        <a:t>setDoOutput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(</a:t>
                      </a:r>
                      <a:r>
                        <a:rPr lang="en-US" sz="1400" dirty="0" err="1">
                          <a:effectLst/>
                          <a:latin typeface="+mj-lt"/>
                        </a:rPr>
                        <a:t>boolean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+mj-lt"/>
                        </a:rPr>
                        <a:t>doOutput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+mj-lt"/>
                        </a:rPr>
                        <a:t>URLConnection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객체의 </a:t>
                      </a:r>
                      <a:r>
                        <a:rPr lang="en-US" sz="1400" dirty="0" err="1">
                          <a:effectLst/>
                          <a:latin typeface="+mj-lt"/>
                        </a:rPr>
                        <a:t>doOutput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필드 값 설정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2288" y="2146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모서리가 둥근 사각형 설명선 6"/>
          <p:cNvSpPr/>
          <p:nvPr/>
        </p:nvSpPr>
        <p:spPr>
          <a:xfrm>
            <a:off x="3143240" y="5786454"/>
            <a:ext cx="4572000" cy="919401"/>
          </a:xfrm>
          <a:prstGeom prst="wedgeRoundRectCallout">
            <a:avLst>
              <a:gd name="adj1" fmla="val -57433"/>
              <a:gd name="adj2" fmla="val -55654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r>
              <a:rPr lang="en-US" altLang="ko-KR" sz="1600" dirty="0" err="1" smtClean="0"/>
              <a:t>doInput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필드가 </a:t>
            </a:r>
            <a:r>
              <a:rPr lang="en-US" altLang="ko-KR" sz="1600" dirty="0" smtClean="0"/>
              <a:t>true</a:t>
            </a:r>
            <a:r>
              <a:rPr lang="ko-KR" altLang="en-US" sz="1600" dirty="0" smtClean="0"/>
              <a:t>로 설정되면 </a:t>
            </a:r>
            <a:r>
              <a:rPr lang="en-US" altLang="ko-KR" sz="1600" dirty="0" err="1" smtClean="0"/>
              <a:t>URLConnection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객체로 표현되는 </a:t>
            </a:r>
            <a:r>
              <a:rPr lang="en-US" altLang="ko-KR" sz="1600" dirty="0" smtClean="0"/>
              <a:t>URL </a:t>
            </a:r>
            <a:r>
              <a:rPr lang="ko-KR" altLang="en-US" sz="1600" dirty="0" smtClean="0"/>
              <a:t>연결이 입력을 위해 사용됨을 의미</a:t>
            </a:r>
            <a:endParaRPr lang="en-US" altLang="ko-KR" sz="1600" dirty="0" smtClean="0"/>
          </a:p>
          <a:p>
            <a:r>
              <a:rPr lang="en-US" altLang="ko-KR" sz="1600" dirty="0" err="1" smtClean="0"/>
              <a:t>doOutput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필드가 </a:t>
            </a:r>
            <a:r>
              <a:rPr lang="en-US" altLang="ko-KR" sz="1600" dirty="0" smtClean="0"/>
              <a:t>true</a:t>
            </a:r>
            <a:r>
              <a:rPr lang="ko-KR" altLang="en-US" sz="1600" dirty="0" smtClean="0"/>
              <a:t>로 설정되면 출력을 위해 사용됨을 의미</a:t>
            </a:r>
            <a:endParaRPr lang="en-US" altLang="ko-KR" sz="1600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6150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700070"/>
          </a:xfrm>
        </p:spPr>
        <p:txBody>
          <a:bodyPr>
            <a:noAutofit/>
          </a:bodyPr>
          <a:lstStyle/>
          <a:p>
            <a:r>
              <a:rPr lang="en-US" altLang="ko-KR" sz="2400" dirty="0" err="1"/>
              <a:t>URLConnection</a:t>
            </a:r>
            <a:r>
              <a:rPr lang="en-US" altLang="ko-KR" sz="2400" dirty="0"/>
              <a:t> </a:t>
            </a:r>
            <a:r>
              <a:rPr lang="ko-KR" altLang="en-US" sz="2400" dirty="0"/>
              <a:t>객체를 이용하여 원격지 데이터 받기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altLang="ko-KR" dirty="0" err="1"/>
              <a:t>URLConnection</a:t>
            </a:r>
            <a:r>
              <a:rPr lang="en-US" altLang="ko-KR" dirty="0"/>
              <a:t> </a:t>
            </a:r>
            <a:r>
              <a:rPr lang="ko-KR" altLang="en-US" dirty="0"/>
              <a:t>객체에서 데이터 읽기</a:t>
            </a:r>
          </a:p>
          <a:p>
            <a:pPr lvl="2"/>
            <a:r>
              <a:rPr lang="en-US" altLang="ko-KR" dirty="0" err="1"/>
              <a:t>URLConnection</a:t>
            </a:r>
            <a:r>
              <a:rPr lang="en-US" altLang="ko-KR" dirty="0"/>
              <a:t> </a:t>
            </a:r>
            <a:r>
              <a:rPr lang="ko-KR" altLang="en-US" dirty="0"/>
              <a:t>객체에서 </a:t>
            </a:r>
            <a:r>
              <a:rPr lang="en-US" altLang="ko-KR" dirty="0" err="1"/>
              <a:t>getInputStream</a:t>
            </a:r>
            <a:r>
              <a:rPr lang="en-US" altLang="ko-KR" dirty="0"/>
              <a:t>() </a:t>
            </a:r>
            <a:r>
              <a:rPr lang="ko-KR" altLang="en-US" dirty="0" err="1"/>
              <a:t>메소드를</a:t>
            </a:r>
            <a:r>
              <a:rPr lang="ko-KR" altLang="en-US" dirty="0"/>
              <a:t> 이용하여 입력 </a:t>
            </a:r>
            <a:r>
              <a:rPr lang="ko-KR" altLang="en-US" dirty="0" err="1"/>
              <a:t>스트림을</a:t>
            </a:r>
            <a:r>
              <a:rPr lang="ko-KR" altLang="en-US" dirty="0"/>
              <a:t> 얻은 후에 </a:t>
            </a:r>
            <a:r>
              <a:rPr lang="ko-KR" altLang="en-US" dirty="0" err="1"/>
              <a:t>스트림</a:t>
            </a:r>
            <a:r>
              <a:rPr lang="ko-KR" altLang="en-US" dirty="0"/>
              <a:t> 입력을 </a:t>
            </a:r>
            <a:r>
              <a:rPr lang="ko-KR" altLang="en-US" dirty="0" smtClean="0"/>
              <a:t>수행</a:t>
            </a:r>
            <a:endParaRPr lang="ko-KR" altLang="en-US" dirty="0"/>
          </a:p>
          <a:p>
            <a:pPr lvl="2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4903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TCP/IP </a:t>
            </a:r>
            <a:r>
              <a:rPr lang="ko-KR" altLang="en-US" dirty="0" smtClean="0"/>
              <a:t>소개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5245236" cy="4643470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TCP/IP </a:t>
            </a:r>
            <a:r>
              <a:rPr lang="ko-KR" altLang="en-US" dirty="0" smtClean="0"/>
              <a:t>프로토콜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TCP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Transmission Control Protocol</a:t>
            </a:r>
            <a:r>
              <a:rPr lang="ko-KR" altLang="en-US" dirty="0" smtClean="0"/>
              <a:t>의 약자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두 시스템 간에 신뢰성 있는 데이터의 전송에 관장하는 프로토콜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IP </a:t>
            </a:r>
            <a:r>
              <a:rPr lang="ko-KR" altLang="en-US" dirty="0" smtClean="0"/>
              <a:t>위에서 동작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TCP </a:t>
            </a:r>
            <a:r>
              <a:rPr lang="ko-KR" altLang="en-US" dirty="0" smtClean="0"/>
              <a:t>위에서 동작하는 응용프로그램 사례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e-mail, FTP, </a:t>
            </a:r>
            <a:r>
              <a:rPr lang="ko-KR" altLang="en-US" dirty="0" smtClean="0"/>
              <a:t>웹</a:t>
            </a:r>
            <a:r>
              <a:rPr lang="en-US" altLang="ko-KR" dirty="0" smtClean="0"/>
              <a:t>(HTTP)</a:t>
            </a:r>
            <a:r>
              <a:rPr lang="ko-KR" altLang="en-US" dirty="0" smtClean="0"/>
              <a:t> 등</a:t>
            </a:r>
            <a:endParaRPr lang="en-US" altLang="ko-KR" dirty="0" smtClean="0"/>
          </a:p>
          <a:p>
            <a:r>
              <a:rPr lang="en-US" altLang="ko-KR" dirty="0" smtClean="0"/>
              <a:t>IP</a:t>
            </a:r>
          </a:p>
          <a:p>
            <a:pPr lvl="1"/>
            <a:r>
              <a:rPr lang="en-US" altLang="ko-KR" dirty="0" smtClean="0"/>
              <a:t>Internet Protocol</a:t>
            </a:r>
            <a:r>
              <a:rPr lang="ko-KR" altLang="en-US" dirty="0" smtClean="0"/>
              <a:t>의 약자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패킷</a:t>
            </a:r>
            <a:r>
              <a:rPr lang="ko-KR" altLang="en-US" dirty="0" smtClean="0"/>
              <a:t> 교환 네트워크에서 송신 호스트와 수신 호스트가 데이터를 주고 받는 것을 관장하는 프로토콜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TCP</a:t>
            </a:r>
            <a:r>
              <a:rPr lang="ko-KR" altLang="en-US" dirty="0" smtClean="0"/>
              <a:t>보다 하위 레벨의 프로토콜이다</a:t>
            </a:r>
            <a:r>
              <a:rPr lang="en-US" altLang="ko-KR" dirty="0" smtClean="0"/>
              <a:t>.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05952" y="2357430"/>
            <a:ext cx="295232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응용프로그램 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(HTTP, e-mail, FTP, </a:t>
            </a:r>
            <a:r>
              <a:rPr lang="ko-KR" altLang="en-US" dirty="0" smtClean="0"/>
              <a:t>등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05952" y="3003761"/>
            <a:ext cx="295232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Transport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(TCP, …)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05952" y="3653574"/>
            <a:ext cx="295232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Network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(IP, …)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05952" y="4301646"/>
            <a:ext cx="295232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Link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(</a:t>
            </a:r>
            <a:r>
              <a:rPr lang="ko-KR" altLang="en-US" dirty="0" smtClean="0"/>
              <a:t>디바이스</a:t>
            </a:r>
            <a:r>
              <a:rPr lang="en-US" altLang="ko-KR" dirty="0" smtClean="0"/>
              <a:t> </a:t>
            </a:r>
            <a:r>
              <a:rPr lang="ko-KR" altLang="en-US" dirty="0" smtClean="0"/>
              <a:t>드라이버</a:t>
            </a:r>
            <a:r>
              <a:rPr lang="en-US" altLang="ko-KR" dirty="0" smtClean="0"/>
              <a:t>, …)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06084" y="5072074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네트워크 계층</a:t>
            </a:r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16-3 : </a:t>
            </a:r>
            <a:r>
              <a:rPr lang="en-US" altLang="ko-KR" dirty="0" err="1" smtClean="0"/>
              <a:t>URLConnection</a:t>
            </a:r>
            <a:r>
              <a:rPr lang="ko-KR" altLang="en-US" dirty="0" smtClean="0"/>
              <a:t>으로 원격지에서  </a:t>
            </a:r>
            <a:r>
              <a:rPr lang="ko-KR" altLang="en-US" dirty="0"/>
              <a:t>데이터 </a:t>
            </a:r>
            <a:r>
              <a:rPr lang="ko-KR" altLang="en-US" dirty="0" smtClean="0"/>
              <a:t>읽기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810464"/>
            <a:ext cx="4786346" cy="50475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import java.io.*;</a:t>
            </a:r>
          </a:p>
          <a:p>
            <a:pPr defTabSz="180000"/>
            <a:r>
              <a:rPr lang="en-US" altLang="ko-KR" sz="1400" dirty="0"/>
              <a:t>import java.net</a:t>
            </a:r>
            <a:r>
              <a:rPr lang="en-US" altLang="ko-KR" sz="1400" dirty="0" smtClean="0"/>
              <a:t>.*;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public class </a:t>
            </a:r>
            <a:r>
              <a:rPr lang="en-US" altLang="ko-KR" sz="1400" dirty="0" err="1"/>
              <a:t>URLConnectionReader</a:t>
            </a:r>
            <a:r>
              <a:rPr lang="en-US" altLang="ko-KR" sz="1400" dirty="0"/>
              <a:t> {</a:t>
            </a:r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/>
              <a:t>static void main(String[]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{</a:t>
            </a:r>
          </a:p>
          <a:p>
            <a:pPr defTabSz="180000"/>
            <a:r>
              <a:rPr lang="en-US" altLang="ko-KR" sz="1400" dirty="0"/>
              <a:t>    </a:t>
            </a:r>
            <a:r>
              <a:rPr lang="en-US" altLang="ko-KR" sz="1400" dirty="0" smtClean="0"/>
              <a:t>	try {</a:t>
            </a:r>
          </a:p>
          <a:p>
            <a:pPr defTabSz="180000"/>
            <a:r>
              <a:rPr lang="en-US" altLang="ko-KR" sz="1400" dirty="0" smtClean="0"/>
              <a:t>			// URL </a:t>
            </a:r>
            <a:r>
              <a:rPr lang="ko-KR" altLang="en-US" sz="1400" dirty="0" smtClean="0"/>
              <a:t>객체 생성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    	</a:t>
            </a:r>
            <a:r>
              <a:rPr lang="en-US" altLang="ko-KR" sz="1400" dirty="0" smtClean="0"/>
              <a:t>	URL </a:t>
            </a:r>
            <a:r>
              <a:rPr lang="en-US" altLang="ko-KR" sz="1400" dirty="0" err="1"/>
              <a:t>aURL</a:t>
            </a:r>
            <a:r>
              <a:rPr lang="en-US" altLang="ko-KR" sz="1400" dirty="0"/>
              <a:t> = new URL("http://www.daum.net"); 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		</a:t>
            </a:r>
          </a:p>
          <a:p>
            <a:pPr defTabSz="180000"/>
            <a:r>
              <a:rPr lang="en-US" altLang="ko-KR" sz="1400" dirty="0" smtClean="0"/>
              <a:t>			// URL </a:t>
            </a:r>
            <a:r>
              <a:rPr lang="ko-KR" altLang="en-US" sz="1400" dirty="0" smtClean="0"/>
              <a:t>객체에서 </a:t>
            </a:r>
            <a:r>
              <a:rPr lang="en-US" altLang="ko-KR" sz="1400" dirty="0" err="1" smtClean="0"/>
              <a:t>URLConnection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객체 생성</a:t>
            </a:r>
            <a:endParaRPr lang="ko-KR" altLang="en-US" sz="1400" dirty="0"/>
          </a:p>
          <a:p>
            <a:pPr defTabSz="180000"/>
            <a:r>
              <a:rPr lang="en-US" altLang="ko-KR" sz="1400" dirty="0" smtClean="0"/>
              <a:t>	</a:t>
            </a:r>
            <a:r>
              <a:rPr lang="ko-KR" altLang="en-US" sz="1400" dirty="0" smtClean="0"/>
              <a:t>    </a:t>
            </a:r>
            <a:r>
              <a:rPr lang="ko-KR" altLang="en-US" sz="1400" dirty="0"/>
              <a:t>	</a:t>
            </a:r>
            <a:r>
              <a:rPr lang="en-US" altLang="ko-KR" sz="1400" dirty="0" err="1"/>
              <a:t>URLConnection</a:t>
            </a:r>
            <a:r>
              <a:rPr lang="en-US" altLang="ko-KR" sz="1400" dirty="0"/>
              <a:t> </a:t>
            </a:r>
            <a:r>
              <a:rPr lang="en-US" altLang="ko-KR" sz="1400" dirty="0" err="1"/>
              <a:t>uc</a:t>
            </a:r>
            <a:r>
              <a:rPr lang="en-US" altLang="ko-KR" sz="1400" dirty="0"/>
              <a:t> = </a:t>
            </a:r>
            <a:r>
              <a:rPr lang="en-US" altLang="ko-KR" sz="1400" dirty="0" err="1"/>
              <a:t>aURL.openConnection</a:t>
            </a:r>
            <a:r>
              <a:rPr lang="en-US" altLang="ko-KR" sz="1400" dirty="0"/>
              <a:t>(); </a:t>
            </a:r>
            <a:endParaRPr lang="ko-KR" altLang="en-US" sz="1400" dirty="0"/>
          </a:p>
          <a:p>
            <a:pPr defTabSz="180000"/>
            <a:r>
              <a:rPr lang="ko-KR" altLang="en-US" sz="1400" dirty="0"/>
              <a:t>    		</a:t>
            </a:r>
            <a:r>
              <a:rPr lang="en-US" altLang="ko-KR" sz="1400" dirty="0" err="1"/>
              <a:t>BufferedReader</a:t>
            </a:r>
            <a:r>
              <a:rPr lang="en-US" altLang="ko-KR" sz="1400" dirty="0"/>
              <a:t> in </a:t>
            </a:r>
            <a:r>
              <a:rPr lang="en-US" altLang="ko-KR" sz="1400" dirty="0" smtClean="0"/>
              <a:t>=</a:t>
            </a:r>
          </a:p>
          <a:p>
            <a:pPr defTabSz="180000"/>
            <a:r>
              <a:rPr lang="en-US" altLang="ko-KR" sz="1400" dirty="0" smtClean="0"/>
              <a:t>			new </a:t>
            </a:r>
            <a:r>
              <a:rPr lang="en-US" altLang="ko-KR" sz="1400" dirty="0" err="1"/>
              <a:t>BufferedReader</a:t>
            </a:r>
            <a:r>
              <a:rPr lang="en-US" altLang="ko-KR" sz="1400" dirty="0"/>
              <a:t>(new </a:t>
            </a:r>
            <a:r>
              <a:rPr lang="en-US" altLang="ko-KR" sz="1400" dirty="0" err="1"/>
              <a:t>InputStreamReader</a:t>
            </a:r>
            <a:r>
              <a:rPr lang="en-US" altLang="ko-KR" sz="1400" dirty="0" smtClean="0"/>
              <a:t>(</a:t>
            </a:r>
          </a:p>
          <a:p>
            <a:pPr defTabSz="180000"/>
            <a:r>
              <a:rPr lang="en-US" altLang="ko-KR" sz="1400" dirty="0" smtClean="0"/>
              <a:t>								</a:t>
            </a:r>
            <a:r>
              <a:rPr lang="en-US" altLang="ko-KR" sz="1400" dirty="0" err="1" smtClean="0"/>
              <a:t>uc.getInputStream</a:t>
            </a:r>
            <a:r>
              <a:rPr lang="en-US" altLang="ko-KR" sz="1400" dirty="0"/>
              <a:t>())); // </a:t>
            </a:r>
            <a:r>
              <a:rPr lang="ko-KR" altLang="en-US" sz="1400" dirty="0"/>
              <a:t>입력 </a:t>
            </a:r>
            <a:r>
              <a:rPr lang="ko-KR" altLang="en-US" sz="1400" dirty="0" err="1"/>
              <a:t>스트림</a:t>
            </a:r>
            <a:r>
              <a:rPr lang="ko-KR" altLang="en-US" sz="1400" dirty="0"/>
              <a:t> 생성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ko-KR" altLang="en-US" sz="1400" dirty="0" smtClean="0"/>
              <a:t>  </a:t>
            </a:r>
            <a:r>
              <a:rPr lang="en-US" altLang="ko-KR" sz="1400" dirty="0" smtClean="0"/>
              <a:t>	String </a:t>
            </a:r>
            <a:r>
              <a:rPr lang="en-US" altLang="ko-KR" sz="1400" dirty="0" err="1"/>
              <a:t>inputLine</a:t>
            </a:r>
            <a:r>
              <a:rPr lang="en-US" altLang="ko-KR" sz="1400" dirty="0"/>
              <a:t>;</a:t>
            </a:r>
          </a:p>
          <a:p>
            <a:pPr defTabSz="180000"/>
            <a:r>
              <a:rPr lang="en-US" altLang="ko-KR" sz="1400" dirty="0"/>
              <a:t>        </a:t>
            </a:r>
          </a:p>
          <a:p>
            <a:pPr defTabSz="180000"/>
            <a:r>
              <a:rPr lang="en-US" altLang="ko-KR" sz="1400" dirty="0"/>
              <a:t>    </a:t>
            </a:r>
            <a:r>
              <a:rPr lang="en-US" altLang="ko-KR" sz="1400" dirty="0" smtClean="0"/>
              <a:t>	   	while </a:t>
            </a:r>
            <a:r>
              <a:rPr lang="en-US" altLang="ko-KR" sz="1400" dirty="0"/>
              <a:t>((</a:t>
            </a:r>
            <a:r>
              <a:rPr lang="en-US" altLang="ko-KR" sz="1400" dirty="0" err="1"/>
              <a:t>inputLine</a:t>
            </a:r>
            <a:r>
              <a:rPr lang="en-US" altLang="ko-KR" sz="1400" dirty="0"/>
              <a:t> = </a:t>
            </a:r>
            <a:r>
              <a:rPr lang="en-US" altLang="ko-KR" sz="1400" dirty="0" err="1"/>
              <a:t>in.readLine</a:t>
            </a:r>
            <a:r>
              <a:rPr lang="en-US" altLang="ko-KR" sz="1400" dirty="0"/>
              <a:t>()) != null) // </a:t>
            </a:r>
            <a:r>
              <a:rPr lang="ko-KR" altLang="en-US" sz="1400" dirty="0" err="1"/>
              <a:t>한행</a:t>
            </a:r>
            <a:r>
              <a:rPr lang="ko-KR" altLang="en-US" sz="1400" dirty="0"/>
              <a:t> 씩 읽음</a:t>
            </a:r>
          </a:p>
          <a:p>
            <a:pPr defTabSz="180000"/>
            <a:r>
              <a:rPr lang="ko-KR" altLang="en-US" sz="1400" dirty="0"/>
              <a:t>       </a:t>
            </a:r>
            <a:r>
              <a:rPr lang="en-US" altLang="ko-KR" sz="1400" dirty="0" smtClean="0"/>
              <a:t>	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inputLine</a:t>
            </a:r>
            <a:r>
              <a:rPr lang="en-US" altLang="ko-KR" sz="1400" dirty="0"/>
              <a:t>);</a:t>
            </a:r>
          </a:p>
          <a:p>
            <a:pPr defTabSz="180000"/>
            <a:r>
              <a:rPr lang="en-US" altLang="ko-KR" sz="1400" dirty="0"/>
              <a:t>       </a:t>
            </a:r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in.close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 smtClean="0"/>
              <a:t>		} </a:t>
            </a:r>
            <a:r>
              <a:rPr lang="en-US" altLang="ko-KR" sz="1400" dirty="0"/>
              <a:t>catch (</a:t>
            </a:r>
            <a:r>
              <a:rPr lang="en-US" altLang="ko-KR" sz="1400" dirty="0" err="1"/>
              <a:t>IOException</a:t>
            </a:r>
            <a:r>
              <a:rPr lang="en-US" altLang="ko-KR" sz="1400" dirty="0"/>
              <a:t> e) {</a:t>
            </a:r>
          </a:p>
          <a:p>
            <a:pPr defTabSz="180000"/>
            <a:r>
              <a:rPr lang="en-US" altLang="ko-KR" sz="1400" dirty="0"/>
              <a:t>	</a:t>
            </a:r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/>
              <a:t>("URL</a:t>
            </a:r>
            <a:r>
              <a:rPr lang="ko-KR" altLang="en-US" sz="1400" dirty="0"/>
              <a:t>에서 데이터를 읽는 중 오류가 발생했습니다</a:t>
            </a:r>
            <a:r>
              <a:rPr lang="en-US" altLang="ko-KR" sz="1400" dirty="0"/>
              <a:t>.");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/>
              <a:t>	</a:t>
            </a:r>
            <a:r>
              <a:rPr lang="en-US" altLang="ko-KR" sz="1400" dirty="0" smtClean="0"/>
              <a:t>}</a:t>
            </a:r>
            <a:endParaRPr lang="en-US" altLang="ko-KR" sz="1400" dirty="0"/>
          </a:p>
          <a:p>
            <a:pPr defTabSz="180000"/>
            <a:r>
              <a:rPr lang="en-US" altLang="ko-KR" sz="1400" dirty="0" smtClean="0"/>
              <a:t>	}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}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217" name="_x107022640" descr="EMB00001f30147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28802"/>
            <a:ext cx="4427984" cy="289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571472" y="1142984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URLConnection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객체를 이용하여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www.daum.net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에 연결하여 데이터를 읽고 화면에 출력하는 프로그램을 작성하라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7228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mtClean="0"/>
              <a:t>URLConnection </a:t>
            </a:r>
            <a:r>
              <a:rPr lang="ko-KR" altLang="en-US" smtClean="0"/>
              <a:t>객체를 이용하여 원격지로 데이터 보내기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smtClean="0"/>
              <a:t>URLConnection </a:t>
            </a:r>
            <a:r>
              <a:rPr lang="ko-KR" altLang="en-US" smtClean="0"/>
              <a:t>객체에서 데이터 쓰기</a:t>
            </a:r>
            <a:endParaRPr lang="en-US" altLang="ko-KR" smtClean="0"/>
          </a:p>
          <a:p>
            <a:pPr lvl="1"/>
            <a:r>
              <a:rPr lang="ko-KR" altLang="en-US" smtClean="0"/>
              <a:t>웹 서버에 데이터를 요청하여 읽어올 때 주로 </a:t>
            </a:r>
            <a:r>
              <a:rPr lang="en-US" altLang="ko-KR" smtClean="0"/>
              <a:t>HTTP GET </a:t>
            </a:r>
            <a:r>
              <a:rPr lang="ko-KR" altLang="en-US" smtClean="0"/>
              <a:t>방법 사용</a:t>
            </a:r>
          </a:p>
          <a:p>
            <a:pPr lvl="1"/>
            <a:r>
              <a:rPr lang="ko-KR" altLang="en-US" smtClean="0"/>
              <a:t>웹 서버에 데이터를 요청할 때 같이 처리될 데이터를 보낼 때 </a:t>
            </a:r>
            <a:r>
              <a:rPr lang="en-US" altLang="ko-KR" smtClean="0"/>
              <a:t>HTTP POST</a:t>
            </a:r>
          </a:p>
          <a:p>
            <a:pPr lvl="2"/>
            <a:r>
              <a:rPr lang="en-US" altLang="ko-KR" smtClean="0"/>
              <a:t>HTTP POST</a:t>
            </a:r>
            <a:r>
              <a:rPr lang="ko-KR" altLang="en-US" smtClean="0"/>
              <a:t>를 이용하면 서버에 폼 </a:t>
            </a:r>
            <a:r>
              <a:rPr lang="en-US" altLang="ko-KR" smtClean="0"/>
              <a:t>(form) </a:t>
            </a:r>
            <a:r>
              <a:rPr lang="ko-KR" altLang="en-US" smtClean="0"/>
              <a:t>데이터나 파일을 업로드할 수 있믐</a:t>
            </a:r>
            <a:endParaRPr lang="en-US" altLang="ko-KR" smtClean="0"/>
          </a:p>
          <a:p>
            <a:pPr lvl="2"/>
            <a:r>
              <a:rPr lang="ko-KR" altLang="en-US" smtClean="0"/>
              <a:t>요청과 같이 보내진 데이터를 서버가 처리하여 응답을 다시 클라이언트에 보냄</a:t>
            </a:r>
            <a:endParaRPr lang="en-US" altLang="ko-KR" smtClean="0"/>
          </a:p>
          <a:p>
            <a:pPr lvl="1"/>
            <a:r>
              <a:rPr lang="en-US" altLang="ko-KR" smtClean="0"/>
              <a:t>URLConnection </a:t>
            </a:r>
            <a:r>
              <a:rPr lang="ko-KR" altLang="en-US" smtClean="0"/>
              <a:t>객체는 </a:t>
            </a:r>
            <a:r>
              <a:rPr lang="en-US" altLang="ko-KR" smtClean="0"/>
              <a:t>HTTP POST </a:t>
            </a:r>
            <a:r>
              <a:rPr lang="ko-KR" altLang="en-US" smtClean="0"/>
              <a:t>방식으로 서버에 데이터 전송</a:t>
            </a:r>
            <a:endParaRPr lang="en-US" altLang="ko-KR" smtClean="0"/>
          </a:p>
          <a:p>
            <a:pPr lvl="1"/>
            <a:r>
              <a:rPr lang="en-US" altLang="ko-KR" smtClean="0"/>
              <a:t>HTTP POST </a:t>
            </a:r>
            <a:r>
              <a:rPr lang="ko-KR" altLang="en-US" smtClean="0"/>
              <a:t>사례</a:t>
            </a:r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3"/>
            <a:endParaRPr lang="en-US" altLang="ko-KR" smtClean="0"/>
          </a:p>
          <a:p>
            <a:pPr lvl="3"/>
            <a:endParaRPr lang="en-US" altLang="ko-KR" smtClean="0"/>
          </a:p>
          <a:p>
            <a:pPr lvl="2"/>
            <a:r>
              <a:rPr lang="ko-KR" altLang="en-US" smtClean="0"/>
              <a:t>성과 이름을 입력하는 필드가 폼</a:t>
            </a:r>
            <a:r>
              <a:rPr lang="en-US" altLang="ko-KR" smtClean="0"/>
              <a:t>(form) </a:t>
            </a:r>
          </a:p>
          <a:p>
            <a:pPr lvl="2"/>
            <a:r>
              <a:rPr lang="ko-KR" altLang="en-US" smtClean="0"/>
              <a:t>필드에 데이터를 입력한 후 </a:t>
            </a:r>
            <a:r>
              <a:rPr lang="en-US" altLang="ko-KR" smtClean="0"/>
              <a:t>"go" </a:t>
            </a:r>
            <a:r>
              <a:rPr lang="ko-KR" altLang="en-US" smtClean="0"/>
              <a:t>버튼을 누르면 웹 서버로 데이터를 전송해야 하는데 이 데이터를 보내는 방법이</a:t>
            </a:r>
            <a:r>
              <a:rPr lang="en-US" altLang="ko-KR" smtClean="0"/>
              <a:t> HTTP POST</a:t>
            </a:r>
          </a:p>
          <a:p>
            <a:pPr lvl="3"/>
            <a:endParaRPr lang="ko-KR" altLang="en-US" smtClean="0"/>
          </a:p>
          <a:p>
            <a:pPr lvl="2"/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41" name="_x117077200" descr="EMB000019241a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290" y="3643314"/>
            <a:ext cx="4030159" cy="17350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739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서버에 데이터를 보내기 </a:t>
            </a:r>
            <a:r>
              <a:rPr lang="ko-KR" altLang="en-US" dirty="0" smtClean="0"/>
              <a:t>위한 </a:t>
            </a:r>
            <a:r>
              <a:rPr lang="ko-KR" altLang="en-US" dirty="0"/>
              <a:t>단계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ko-KR" altLang="en-US" dirty="0" smtClean="0"/>
              <a:t>자바 </a:t>
            </a:r>
            <a:r>
              <a:rPr lang="ko-KR" altLang="en-US" dirty="0"/>
              <a:t>프로그램이 </a:t>
            </a:r>
            <a:r>
              <a:rPr lang="ko-KR" altLang="en-US" dirty="0" smtClean="0"/>
              <a:t>웹 서버에 </a:t>
            </a:r>
            <a:r>
              <a:rPr lang="ko-KR" altLang="en-US" dirty="0"/>
              <a:t>데이터를 보내기 </a:t>
            </a:r>
            <a:r>
              <a:rPr lang="ko-KR" altLang="en-US" dirty="0" smtClean="0"/>
              <a:t>위해서 필요한 단계</a:t>
            </a:r>
            <a:endParaRPr lang="en-US" altLang="ko-KR" dirty="0" smtClean="0"/>
          </a:p>
          <a:p>
            <a:pPr marL="1051560" lvl="2" indent="-457200">
              <a:buFont typeface="+mj-lt"/>
              <a:buAutoNum type="arabicPeriod"/>
            </a:pPr>
            <a:r>
              <a:rPr lang="en-US" altLang="ko-KR" dirty="0" smtClean="0"/>
              <a:t>URL </a:t>
            </a:r>
            <a:r>
              <a:rPr lang="ko-KR" altLang="en-US" dirty="0"/>
              <a:t>생성</a:t>
            </a:r>
          </a:p>
          <a:p>
            <a:pPr marL="1051560" lvl="2" indent="-457200">
              <a:buFont typeface="+mj-lt"/>
              <a:buAutoNum type="arabicPeriod"/>
            </a:pPr>
            <a:r>
              <a:rPr lang="en-US" altLang="ko-KR" dirty="0" smtClean="0"/>
              <a:t>URL </a:t>
            </a:r>
            <a:r>
              <a:rPr lang="ko-KR" altLang="en-US" dirty="0"/>
              <a:t>객체에서 </a:t>
            </a:r>
            <a:r>
              <a:rPr lang="en-US" altLang="ko-KR" dirty="0" err="1"/>
              <a:t>URLConnection</a:t>
            </a:r>
            <a:r>
              <a:rPr lang="en-US" altLang="ko-KR" dirty="0"/>
              <a:t> </a:t>
            </a:r>
            <a:r>
              <a:rPr lang="ko-KR" altLang="en-US" dirty="0"/>
              <a:t>객체를 얻어온다</a:t>
            </a:r>
            <a:r>
              <a:rPr lang="en-US" altLang="ko-KR" dirty="0"/>
              <a:t>.</a:t>
            </a:r>
            <a:endParaRPr lang="ko-KR" altLang="en-US" dirty="0"/>
          </a:p>
          <a:p>
            <a:pPr marL="1051560" lvl="2" indent="-457200">
              <a:buFont typeface="+mj-lt"/>
              <a:buAutoNum type="arabicPeriod"/>
            </a:pPr>
            <a:r>
              <a:rPr lang="en-US" altLang="ko-KR" dirty="0" err="1" smtClean="0"/>
              <a:t>setDoOutput</a:t>
            </a:r>
            <a:r>
              <a:rPr lang="en-US" altLang="ko-KR" dirty="0"/>
              <a:t>() </a:t>
            </a:r>
            <a:r>
              <a:rPr lang="ko-KR" altLang="en-US" dirty="0" err="1"/>
              <a:t>메소드로</a:t>
            </a:r>
            <a:r>
              <a:rPr lang="ko-KR" altLang="en-US" dirty="0"/>
              <a:t> </a:t>
            </a:r>
            <a:r>
              <a:rPr lang="en-US" altLang="ko-KR" dirty="0" err="1"/>
              <a:t>doOutput</a:t>
            </a:r>
            <a:r>
              <a:rPr lang="en-US" altLang="ko-KR" dirty="0"/>
              <a:t> </a:t>
            </a:r>
            <a:r>
              <a:rPr lang="ko-KR" altLang="en-US" dirty="0"/>
              <a:t>필드를 </a:t>
            </a:r>
            <a:r>
              <a:rPr lang="en-US" altLang="ko-KR" dirty="0"/>
              <a:t>true</a:t>
            </a:r>
            <a:r>
              <a:rPr lang="ko-KR" altLang="en-US" dirty="0"/>
              <a:t>로 설정</a:t>
            </a:r>
          </a:p>
          <a:p>
            <a:pPr marL="1051560" lvl="2" indent="-457200">
              <a:buFont typeface="+mj-lt"/>
              <a:buAutoNum type="arabicPeriod"/>
            </a:pPr>
            <a:r>
              <a:rPr lang="en-US" altLang="ko-KR" dirty="0" smtClean="0"/>
              <a:t>connect</a:t>
            </a:r>
            <a:r>
              <a:rPr lang="en-US" altLang="ko-KR" dirty="0"/>
              <a:t>() </a:t>
            </a:r>
            <a:r>
              <a:rPr lang="ko-KR" altLang="en-US" dirty="0" err="1"/>
              <a:t>메소드로</a:t>
            </a:r>
            <a:r>
              <a:rPr lang="ko-KR" altLang="en-US" dirty="0"/>
              <a:t> 연결 설정</a:t>
            </a:r>
          </a:p>
          <a:p>
            <a:pPr marL="1051560" lvl="2" indent="-457200">
              <a:buFont typeface="+mj-lt"/>
              <a:buAutoNum type="arabicPeriod"/>
            </a:pPr>
            <a:r>
              <a:rPr lang="ko-KR" altLang="en-US" dirty="0" smtClean="0"/>
              <a:t>연결에서 </a:t>
            </a:r>
            <a:r>
              <a:rPr lang="ko-KR" altLang="en-US" dirty="0"/>
              <a:t>출력 </a:t>
            </a:r>
            <a:r>
              <a:rPr lang="ko-KR" altLang="en-US" dirty="0" err="1"/>
              <a:t>스트림을</a:t>
            </a:r>
            <a:r>
              <a:rPr lang="ko-KR" altLang="en-US" dirty="0"/>
              <a:t> 얻어 온다</a:t>
            </a:r>
            <a:r>
              <a:rPr lang="en-US" altLang="ko-KR" dirty="0"/>
              <a:t>.</a:t>
            </a:r>
            <a:endParaRPr lang="ko-KR" altLang="en-US" dirty="0"/>
          </a:p>
          <a:p>
            <a:pPr marL="1051560" lvl="2" indent="-457200">
              <a:buFont typeface="+mj-lt"/>
              <a:buAutoNum type="arabicPeriod"/>
            </a:pPr>
            <a:r>
              <a:rPr lang="ko-KR" altLang="en-US" dirty="0" smtClean="0"/>
              <a:t>출력 </a:t>
            </a:r>
            <a:r>
              <a:rPr lang="ko-KR" altLang="en-US" dirty="0" err="1"/>
              <a:t>스트림에</a:t>
            </a:r>
            <a:r>
              <a:rPr lang="ko-KR" altLang="en-US" dirty="0"/>
              <a:t> 데이터를 출력</a:t>
            </a:r>
            <a:r>
              <a:rPr lang="en-US" altLang="ko-KR" dirty="0"/>
              <a:t>.</a:t>
            </a:r>
            <a:endParaRPr lang="ko-KR" altLang="en-US" dirty="0"/>
          </a:p>
          <a:p>
            <a:pPr marL="1051560" lvl="2" indent="-457200">
              <a:buFont typeface="+mj-lt"/>
              <a:buAutoNum type="arabicPeriod"/>
            </a:pPr>
            <a:r>
              <a:rPr lang="ko-KR" altLang="en-US" dirty="0" smtClean="0"/>
              <a:t>출력 </a:t>
            </a:r>
            <a:r>
              <a:rPr lang="ko-KR" altLang="en-US" dirty="0" err="1"/>
              <a:t>스트림을</a:t>
            </a:r>
            <a:r>
              <a:rPr lang="ko-KR" altLang="en-US" dirty="0"/>
              <a:t> 닫는다</a:t>
            </a:r>
            <a:r>
              <a:rPr lang="en-US" altLang="ko-KR" dirty="0"/>
              <a:t>.</a:t>
            </a:r>
            <a:endParaRPr lang="ko-KR" altLang="en-US" dirty="0"/>
          </a:p>
          <a:p>
            <a:pPr lvl="2"/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0834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smtClean="0"/>
              <a:t>예제 </a:t>
            </a:r>
            <a:r>
              <a:rPr lang="en-US" altLang="ko-KR" smtClean="0"/>
              <a:t>16-4 : URLConnection</a:t>
            </a:r>
            <a:r>
              <a:rPr lang="ko-KR" altLang="en-US" smtClean="0"/>
              <a:t>을 이용하여 웹 서버에 데이터 보내기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357298"/>
            <a:ext cx="7634475" cy="50475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import java.io.*;</a:t>
            </a:r>
          </a:p>
          <a:p>
            <a:pPr defTabSz="180000"/>
            <a:r>
              <a:rPr lang="en-US" altLang="ko-KR" sz="1400" dirty="0"/>
              <a:t>import java.net</a:t>
            </a:r>
            <a:r>
              <a:rPr lang="en-US" altLang="ko-KR" sz="1400" dirty="0" smtClean="0"/>
              <a:t>.*;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public class </a:t>
            </a:r>
            <a:r>
              <a:rPr lang="en-US" altLang="ko-KR" sz="1400" dirty="0" err="1"/>
              <a:t>URLConnectionWriter</a:t>
            </a:r>
            <a:r>
              <a:rPr lang="en-US" altLang="ko-KR" sz="1400" dirty="0"/>
              <a:t> {</a:t>
            </a:r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/>
              <a:t>static void main(String[]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{</a:t>
            </a:r>
          </a:p>
          <a:p>
            <a:pPr defTabSz="180000"/>
            <a:r>
              <a:rPr lang="en-US" altLang="ko-KR" sz="1400" dirty="0"/>
              <a:t>	</a:t>
            </a:r>
            <a:r>
              <a:rPr lang="en-US" altLang="ko-KR" sz="1400" dirty="0" smtClean="0"/>
              <a:t>	try {</a:t>
            </a:r>
          </a:p>
          <a:p>
            <a:pPr defTabSz="180000"/>
            <a:r>
              <a:rPr lang="en-US" altLang="ko-KR" sz="1400" dirty="0" smtClean="0"/>
              <a:t>			// POST</a:t>
            </a:r>
            <a:r>
              <a:rPr lang="ko-KR" altLang="en-US" sz="1400" dirty="0" smtClean="0"/>
              <a:t>가 가능한 사이트 </a:t>
            </a:r>
            <a:r>
              <a:rPr lang="en-US" altLang="ko-KR" sz="1400" dirty="0" smtClean="0"/>
              <a:t>URL </a:t>
            </a:r>
            <a:r>
              <a:rPr lang="ko-KR" altLang="en-US" sz="1400" dirty="0" smtClean="0"/>
              <a:t>객체 생성</a:t>
            </a:r>
            <a:endParaRPr lang="en-US" altLang="ko-KR" sz="1400" dirty="0"/>
          </a:p>
          <a:p>
            <a:pPr defTabSz="180000"/>
            <a:r>
              <a:rPr lang="en-US" altLang="ko-KR" sz="1400" dirty="0" smtClean="0"/>
              <a:t>			URL </a:t>
            </a:r>
            <a:r>
              <a:rPr lang="en-US" altLang="ko-KR" sz="1400" dirty="0" err="1"/>
              <a:t>aURL</a:t>
            </a:r>
            <a:r>
              <a:rPr lang="en-US" altLang="ko-KR" sz="1400" dirty="0"/>
              <a:t> = new URL("http://www.snee.com/xml/crud/posttest.cgi"); </a:t>
            </a:r>
            <a:endParaRPr lang="ko-KR" altLang="en-US" sz="1400" dirty="0"/>
          </a:p>
          <a:p>
            <a:pPr defTabSz="180000"/>
            <a:r>
              <a:rPr lang="ko-KR" altLang="en-US" sz="1400" dirty="0"/>
              <a:t>			</a:t>
            </a:r>
            <a:r>
              <a:rPr lang="en-US" altLang="ko-KR" sz="1400" dirty="0" err="1" smtClean="0"/>
              <a:t>URLConnection</a:t>
            </a:r>
            <a:r>
              <a:rPr lang="en-US" altLang="ko-KR" sz="1400" dirty="0" smtClean="0"/>
              <a:t> </a:t>
            </a:r>
            <a:r>
              <a:rPr lang="en-US" altLang="ko-KR" sz="1400" dirty="0" err="1"/>
              <a:t>uc</a:t>
            </a:r>
            <a:r>
              <a:rPr lang="en-US" altLang="ko-KR" sz="1400" dirty="0"/>
              <a:t> = </a:t>
            </a:r>
            <a:r>
              <a:rPr lang="en-US" altLang="ko-KR" sz="1400" dirty="0" err="1"/>
              <a:t>aURL.openConnection</a:t>
            </a:r>
            <a:r>
              <a:rPr lang="en-US" altLang="ko-KR" sz="1400" dirty="0"/>
              <a:t>(); // </a:t>
            </a:r>
            <a:r>
              <a:rPr lang="en-US" altLang="ko-KR" sz="1400" dirty="0" err="1"/>
              <a:t>URLConnection</a:t>
            </a:r>
            <a:r>
              <a:rPr lang="en-US" altLang="ko-KR" sz="1400" dirty="0"/>
              <a:t> </a:t>
            </a:r>
            <a:r>
              <a:rPr lang="ko-KR" altLang="en-US" sz="1400" dirty="0"/>
              <a:t>객체 생성</a:t>
            </a:r>
          </a:p>
          <a:p>
            <a:pPr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uc.setDoOutput</a:t>
            </a:r>
            <a:r>
              <a:rPr lang="en-US" altLang="ko-KR" sz="1400" dirty="0" smtClean="0"/>
              <a:t>(true</a:t>
            </a:r>
            <a:r>
              <a:rPr lang="en-US" altLang="ko-KR" sz="1400" dirty="0"/>
              <a:t>); // </a:t>
            </a:r>
            <a:r>
              <a:rPr lang="ko-KR" altLang="en-US" sz="1400" dirty="0"/>
              <a:t>출력 모드 설정</a:t>
            </a:r>
          </a:p>
          <a:p>
            <a:pPr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OutputStreamWriter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out = new </a:t>
            </a:r>
            <a:r>
              <a:rPr lang="en-US" altLang="ko-KR" sz="1400" dirty="0" err="1"/>
              <a:t>OutputStreamWriter</a:t>
            </a:r>
            <a:r>
              <a:rPr lang="en-US" altLang="ko-KR" sz="1400" dirty="0"/>
              <a:t>(</a:t>
            </a:r>
            <a:r>
              <a:rPr lang="en-US" altLang="ko-KR" sz="1400" dirty="0" err="1"/>
              <a:t>uc.getOutputStream</a:t>
            </a:r>
            <a:r>
              <a:rPr lang="en-US" altLang="ko-KR" sz="1400" dirty="0"/>
              <a:t>()); // </a:t>
            </a:r>
            <a:r>
              <a:rPr lang="ko-KR" altLang="en-US" sz="1400" dirty="0"/>
              <a:t>출력 </a:t>
            </a:r>
            <a:r>
              <a:rPr lang="ko-KR" altLang="en-US" sz="1400" dirty="0" err="1"/>
              <a:t>스트림</a:t>
            </a:r>
            <a:r>
              <a:rPr lang="ko-KR" altLang="en-US" sz="1400" dirty="0"/>
              <a:t> 생성</a:t>
            </a:r>
          </a:p>
          <a:p>
            <a:pPr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out.write</a:t>
            </a:r>
            <a:r>
              <a:rPr lang="en-US" altLang="ko-KR" sz="1400" dirty="0"/>
              <a:t>("</a:t>
            </a:r>
            <a:r>
              <a:rPr lang="en-US" altLang="ko-KR" sz="1400" dirty="0" err="1"/>
              <a:t>fname</a:t>
            </a:r>
            <a:r>
              <a:rPr lang="en-US" altLang="ko-KR" sz="1400" dirty="0"/>
              <a:t>=</a:t>
            </a:r>
            <a:r>
              <a:rPr lang="en-US" altLang="ko-KR" sz="1400" dirty="0" err="1"/>
              <a:t>Kitae&amp;lname</a:t>
            </a:r>
            <a:r>
              <a:rPr lang="en-US" altLang="ko-KR" sz="1400" dirty="0"/>
              <a:t>=Hwang"); // </a:t>
            </a:r>
            <a:r>
              <a:rPr lang="ko-KR" altLang="en-US" sz="1400" dirty="0"/>
              <a:t>서버에 데이터 보내기</a:t>
            </a:r>
          </a:p>
          <a:p>
            <a:pPr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out.close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BufferedReader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in = new </a:t>
            </a:r>
            <a:r>
              <a:rPr lang="en-US" altLang="ko-KR" sz="1400" dirty="0" err="1"/>
              <a:t>BufferedReader</a:t>
            </a:r>
            <a:r>
              <a:rPr lang="en-US" altLang="ko-KR" sz="1400" dirty="0" smtClean="0"/>
              <a:t>(</a:t>
            </a:r>
          </a:p>
          <a:p>
            <a:pPr defTabSz="180000"/>
            <a:r>
              <a:rPr lang="en-US" altLang="ko-KR" sz="1400" dirty="0" smtClean="0"/>
              <a:t>					new </a:t>
            </a:r>
            <a:r>
              <a:rPr lang="en-US" altLang="ko-KR" sz="1400" dirty="0" err="1" smtClean="0"/>
              <a:t>InputStreamReader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uc.getInputStream</a:t>
            </a:r>
            <a:r>
              <a:rPr lang="en-US" altLang="ko-KR" sz="1400" dirty="0"/>
              <a:t>())); // </a:t>
            </a:r>
            <a:r>
              <a:rPr lang="ko-KR" altLang="en-US" sz="1400" dirty="0"/>
              <a:t>입력 </a:t>
            </a:r>
            <a:r>
              <a:rPr lang="ko-KR" altLang="en-US" sz="1400" dirty="0" err="1"/>
              <a:t>스트림</a:t>
            </a:r>
            <a:r>
              <a:rPr lang="ko-KR" altLang="en-US" sz="1400" dirty="0"/>
              <a:t> 생성 </a:t>
            </a:r>
          </a:p>
          <a:p>
            <a:pPr defTabSz="180000"/>
            <a:r>
              <a:rPr lang="en-US" altLang="ko-KR" sz="1400" dirty="0" smtClean="0"/>
              <a:t>			String </a:t>
            </a:r>
            <a:r>
              <a:rPr lang="en-US" altLang="ko-KR" sz="1400" dirty="0" err="1"/>
              <a:t>inputLine</a:t>
            </a:r>
            <a:r>
              <a:rPr lang="en-US" altLang="ko-KR" sz="1400" dirty="0"/>
              <a:t>;</a:t>
            </a:r>
          </a:p>
          <a:p>
            <a:pPr defTabSz="180000"/>
            <a:r>
              <a:rPr lang="en-US" altLang="ko-KR" sz="1400" dirty="0" smtClean="0"/>
              <a:t>			while </a:t>
            </a:r>
            <a:r>
              <a:rPr lang="en-US" altLang="ko-KR" sz="1400" dirty="0"/>
              <a:t>((</a:t>
            </a:r>
            <a:r>
              <a:rPr lang="en-US" altLang="ko-KR" sz="1400" dirty="0" err="1"/>
              <a:t>inputLine</a:t>
            </a:r>
            <a:r>
              <a:rPr lang="en-US" altLang="ko-KR" sz="1400" dirty="0"/>
              <a:t> = </a:t>
            </a:r>
            <a:r>
              <a:rPr lang="en-US" altLang="ko-KR" sz="1400" dirty="0" err="1"/>
              <a:t>in.readLine</a:t>
            </a:r>
            <a:r>
              <a:rPr lang="en-US" altLang="ko-KR" sz="1400" dirty="0"/>
              <a:t>()) != null) // </a:t>
            </a:r>
            <a:r>
              <a:rPr lang="ko-KR" altLang="en-US" sz="1400" dirty="0" err="1"/>
              <a:t>한행</a:t>
            </a:r>
            <a:r>
              <a:rPr lang="ko-KR" altLang="en-US" sz="1400" dirty="0"/>
              <a:t> 씩 읽음</a:t>
            </a:r>
          </a:p>
          <a:p>
            <a:pPr defTabSz="180000"/>
            <a:r>
              <a:rPr lang="en-US" altLang="ko-KR" sz="1400" dirty="0" smtClean="0"/>
              <a:t>		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inputLine</a:t>
            </a:r>
            <a:r>
              <a:rPr lang="en-US" altLang="ko-KR" sz="1400" dirty="0"/>
              <a:t>);</a:t>
            </a:r>
          </a:p>
          <a:p>
            <a:pPr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in.close</a:t>
            </a:r>
            <a:r>
              <a:rPr lang="en-US" altLang="ko-KR" sz="1400" dirty="0"/>
              <a:t>();</a:t>
            </a:r>
          </a:p>
          <a:p>
            <a:pPr defTabSz="180000"/>
            <a:r>
              <a:rPr lang="en-US" altLang="ko-KR" sz="1400" dirty="0" smtClean="0"/>
              <a:t>		} </a:t>
            </a:r>
            <a:r>
              <a:rPr lang="en-US" altLang="ko-KR" sz="1400" dirty="0"/>
              <a:t>catch (</a:t>
            </a:r>
            <a:r>
              <a:rPr lang="en-US" altLang="ko-KR" sz="1400" dirty="0" err="1"/>
              <a:t>IOException</a:t>
            </a:r>
            <a:r>
              <a:rPr lang="en-US" altLang="ko-KR" sz="1400" dirty="0"/>
              <a:t> e) {</a:t>
            </a:r>
          </a:p>
          <a:p>
            <a:pPr defTabSz="180000"/>
            <a:r>
              <a:rPr lang="en-US" altLang="ko-KR" sz="1400" dirty="0"/>
              <a:t>	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("URL</a:t>
            </a:r>
            <a:r>
              <a:rPr lang="ko-KR" altLang="en-US" sz="1400" dirty="0"/>
              <a:t>에 데이터를 입출력 중에 오류가 발생했습니다</a:t>
            </a:r>
            <a:r>
              <a:rPr lang="en-US" altLang="ko-KR" sz="1400" dirty="0"/>
              <a:t>.");</a:t>
            </a:r>
          </a:p>
          <a:p>
            <a:pPr defTabSz="180000"/>
            <a:r>
              <a:rPr lang="en-US" altLang="ko-KR" sz="1400" dirty="0"/>
              <a:t>		</a:t>
            </a:r>
            <a:r>
              <a:rPr lang="en-US" altLang="ko-KR" sz="1400" dirty="0" smtClean="0"/>
              <a:t>}   </a:t>
            </a:r>
            <a:endParaRPr lang="en-US" altLang="ko-KR" sz="1400" dirty="0"/>
          </a:p>
          <a:p>
            <a:pPr defTabSz="180000"/>
            <a:r>
              <a:rPr lang="en-US" altLang="ko-KR" sz="1400" dirty="0" smtClean="0"/>
              <a:t>	}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}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41" name="_x106831688" descr="EMB00001f3014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7620" y="5683250"/>
            <a:ext cx="5153025" cy="117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5715008" y="1142984"/>
            <a:ext cx="3214710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URLConnection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객체를 이용하여 웹 서버에 데이터를 보내고 웹 서버로부터 응답 데이터를 받아 화면에 출력하는 응용프로그램을 작성하라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8562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소켓</a:t>
            </a:r>
            <a:r>
              <a:rPr lang="en-US" altLang="ko-KR" dirty="0" smtClean="0"/>
              <a:t> </a:t>
            </a:r>
            <a:r>
              <a:rPr lang="ko-KR" altLang="en-US" dirty="0" smtClean="0"/>
              <a:t>프로그래밍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소켓 </a:t>
            </a:r>
            <a:r>
              <a:rPr lang="en-US" altLang="ko-KR" dirty="0" smtClean="0"/>
              <a:t>(socket)</a:t>
            </a:r>
          </a:p>
          <a:p>
            <a:pPr lvl="1"/>
            <a:r>
              <a:rPr lang="ko-KR" altLang="en-US" dirty="0" smtClean="0"/>
              <a:t>소켓은 네트워크 상에서 수행되는 두 프로그램 간의 양방향 통신 링크의 한쪽 끝 단을 의미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소켓은 특정 포트 번호와 연결되어 있음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TCP</a:t>
            </a:r>
            <a:r>
              <a:rPr lang="ko-KR" altLang="en-US" dirty="0" smtClean="0"/>
              <a:t>에서 데이터를 보낼 응용프로그램을 식별할 수 있음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자바에서의 </a:t>
            </a:r>
            <a:r>
              <a:rPr lang="ko-KR" altLang="en-US" dirty="0" err="1" smtClean="0"/>
              <a:t>데이타</a:t>
            </a:r>
            <a:r>
              <a:rPr lang="ko-KR" altLang="en-US" dirty="0" smtClean="0"/>
              <a:t> 통신 시 소켓 사용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소켓 종류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서버 소켓과 클라이언트 소켓</a:t>
            </a:r>
            <a:endParaRPr lang="ko-KR" altLang="en-US" dirty="0"/>
          </a:p>
        </p:txBody>
      </p:sp>
      <p:grpSp>
        <p:nvGrpSpPr>
          <p:cNvPr id="99" name="그룹 98"/>
          <p:cNvGrpSpPr/>
          <p:nvPr/>
        </p:nvGrpSpPr>
        <p:grpSpPr>
          <a:xfrm>
            <a:off x="431540" y="4437112"/>
            <a:ext cx="8388932" cy="2304256"/>
            <a:chOff x="431540" y="4437112"/>
            <a:chExt cx="8388932" cy="2304256"/>
          </a:xfrm>
        </p:grpSpPr>
        <p:sp>
          <p:nvSpPr>
            <p:cNvPr id="4" name="직사각형 3"/>
            <p:cNvSpPr/>
            <p:nvPr/>
          </p:nvSpPr>
          <p:spPr>
            <a:xfrm>
              <a:off x="431540" y="4437112"/>
              <a:ext cx="2556284" cy="23042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6264188" y="4437112"/>
              <a:ext cx="2556284" cy="23042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구름 5"/>
            <p:cNvSpPr/>
            <p:nvPr/>
          </p:nvSpPr>
          <p:spPr>
            <a:xfrm>
              <a:off x="4033990" y="4980737"/>
              <a:ext cx="1428760" cy="785818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chemeClr val="tx1"/>
                  </a:solidFill>
                </a:rPr>
                <a:t>인터넷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직선 화살표 연결선 6"/>
            <p:cNvCxnSpPr>
              <a:endCxn id="6" idx="2"/>
            </p:cNvCxnSpPr>
            <p:nvPr/>
          </p:nvCxnSpPr>
          <p:spPr>
            <a:xfrm flipV="1">
              <a:off x="2877762" y="5373646"/>
              <a:ext cx="1160660" cy="60947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1640" y="5247718"/>
              <a:ext cx="936645" cy="1019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사다리꼴 8"/>
            <p:cNvSpPr/>
            <p:nvPr/>
          </p:nvSpPr>
          <p:spPr>
            <a:xfrm rot="5400000">
              <a:off x="6406656" y="5150510"/>
              <a:ext cx="401076" cy="471584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66432" y="4978924"/>
              <a:ext cx="661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/>
                <a:t>포트</a:t>
              </a:r>
              <a:endParaRPr lang="ko-KR" altLang="en-US" dirty="0"/>
            </a:p>
          </p:txBody>
        </p:sp>
        <p:cxnSp>
          <p:nvCxnSpPr>
            <p:cNvPr id="11" name="직선 화살표 연결선 10"/>
            <p:cNvCxnSpPr>
              <a:endCxn id="9" idx="2"/>
            </p:cNvCxnSpPr>
            <p:nvPr/>
          </p:nvCxnSpPr>
          <p:spPr>
            <a:xfrm>
              <a:off x="5400092" y="5228486"/>
              <a:ext cx="971310" cy="15781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7704348" y="5321249"/>
              <a:ext cx="720080" cy="92333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/>
                <a:t>웹 서버</a:t>
              </a:r>
              <a:endParaRPr lang="en-US" altLang="ko-KR" dirty="0" smtClean="0"/>
            </a:p>
            <a:p>
              <a:endParaRPr lang="en-US" altLang="ko-KR" dirty="0" smtClean="0"/>
            </a:p>
            <a:p>
              <a:endParaRPr lang="ko-KR" alt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8082" y="4816432"/>
              <a:ext cx="8915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웹 브라우저</a:t>
              </a:r>
              <a:endParaRPr lang="ko-KR" alt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71402" y="5228486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ea typeface="+mj-ea"/>
                </a:rPr>
                <a:t>80</a:t>
              </a:r>
              <a:endParaRPr lang="ko-KR" altLang="en-US" dirty="0">
                <a:ea typeface="+mj-ea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6840252" y="5348572"/>
              <a:ext cx="942503" cy="553766"/>
            </a:xfrm>
            <a:custGeom>
              <a:avLst/>
              <a:gdLst>
                <a:gd name="T0" fmla="*/ 1927 w 2070"/>
                <a:gd name="T1" fmla="*/ 1354 h 1354"/>
                <a:gd name="T2" fmla="*/ 2070 w 2070"/>
                <a:gd name="T3" fmla="*/ 0 h 1354"/>
                <a:gd name="T4" fmla="*/ 0 w 2070"/>
                <a:gd name="T5" fmla="*/ 0 h 1354"/>
                <a:gd name="T6" fmla="*/ 117 w 2070"/>
                <a:gd name="T7" fmla="*/ 1354 h 1354"/>
                <a:gd name="T8" fmla="*/ 1927 w 2070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0" h="1354">
                  <a:moveTo>
                    <a:pt x="1927" y="1354"/>
                  </a:moveTo>
                  <a:lnTo>
                    <a:pt x="2070" y="0"/>
                  </a:lnTo>
                  <a:lnTo>
                    <a:pt x="0" y="0"/>
                  </a:lnTo>
                  <a:lnTo>
                    <a:pt x="117" y="1354"/>
                  </a:lnTo>
                  <a:lnTo>
                    <a:pt x="1927" y="1354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7605922" y="5698663"/>
              <a:ext cx="119408" cy="168502"/>
            </a:xfrm>
            <a:custGeom>
              <a:avLst/>
              <a:gdLst>
                <a:gd name="T0" fmla="*/ 197 w 262"/>
                <a:gd name="T1" fmla="*/ 306 h 413"/>
                <a:gd name="T2" fmla="*/ 192 w 262"/>
                <a:gd name="T3" fmla="*/ 291 h 413"/>
                <a:gd name="T4" fmla="*/ 187 w 262"/>
                <a:gd name="T5" fmla="*/ 270 h 413"/>
                <a:gd name="T6" fmla="*/ 185 w 262"/>
                <a:gd name="T7" fmla="*/ 247 h 413"/>
                <a:gd name="T8" fmla="*/ 182 w 262"/>
                <a:gd name="T9" fmla="*/ 222 h 413"/>
                <a:gd name="T10" fmla="*/ 179 w 262"/>
                <a:gd name="T11" fmla="*/ 188 h 413"/>
                <a:gd name="T12" fmla="*/ 173 w 262"/>
                <a:gd name="T13" fmla="*/ 152 h 413"/>
                <a:gd name="T14" fmla="*/ 165 w 262"/>
                <a:gd name="T15" fmla="*/ 117 h 413"/>
                <a:gd name="T16" fmla="*/ 150 w 262"/>
                <a:gd name="T17" fmla="*/ 83 h 413"/>
                <a:gd name="T18" fmla="*/ 129 w 262"/>
                <a:gd name="T19" fmla="*/ 52 h 413"/>
                <a:gd name="T20" fmla="*/ 98 w 262"/>
                <a:gd name="T21" fmla="*/ 27 h 413"/>
                <a:gd name="T22" fmla="*/ 58 w 262"/>
                <a:gd name="T23" fmla="*/ 10 h 413"/>
                <a:gd name="T24" fmla="*/ 5 w 262"/>
                <a:gd name="T25" fmla="*/ 0 h 413"/>
                <a:gd name="T26" fmla="*/ 0 w 262"/>
                <a:gd name="T27" fmla="*/ 73 h 413"/>
                <a:gd name="T28" fmla="*/ 30 w 262"/>
                <a:gd name="T29" fmla="*/ 77 h 413"/>
                <a:gd name="T30" fmla="*/ 54 w 262"/>
                <a:gd name="T31" fmla="*/ 87 h 413"/>
                <a:gd name="T32" fmla="*/ 73 w 262"/>
                <a:gd name="T33" fmla="*/ 101 h 413"/>
                <a:gd name="T34" fmla="*/ 87 w 262"/>
                <a:gd name="T35" fmla="*/ 118 h 413"/>
                <a:gd name="T36" fmla="*/ 96 w 262"/>
                <a:gd name="T37" fmla="*/ 140 h 413"/>
                <a:gd name="T38" fmla="*/ 102 w 262"/>
                <a:gd name="T39" fmla="*/ 165 h 413"/>
                <a:gd name="T40" fmla="*/ 106 w 262"/>
                <a:gd name="T41" fmla="*/ 194 h 413"/>
                <a:gd name="T42" fmla="*/ 110 w 262"/>
                <a:gd name="T43" fmla="*/ 227 h 413"/>
                <a:gd name="T44" fmla="*/ 112 w 262"/>
                <a:gd name="T45" fmla="*/ 261 h 413"/>
                <a:gd name="T46" fmla="*/ 117 w 262"/>
                <a:gd name="T47" fmla="*/ 291 h 413"/>
                <a:gd name="T48" fmla="*/ 125 w 262"/>
                <a:gd name="T49" fmla="*/ 319 h 413"/>
                <a:gd name="T50" fmla="*/ 137 w 262"/>
                <a:gd name="T51" fmla="*/ 345 h 413"/>
                <a:gd name="T52" fmla="*/ 150 w 262"/>
                <a:gd name="T53" fmla="*/ 362 h 413"/>
                <a:gd name="T54" fmla="*/ 163 w 262"/>
                <a:gd name="T55" fmla="*/ 377 h 413"/>
                <a:gd name="T56" fmla="*/ 178 w 262"/>
                <a:gd name="T57" fmla="*/ 389 h 413"/>
                <a:gd name="T58" fmla="*/ 192 w 262"/>
                <a:gd name="T59" fmla="*/ 398 h 413"/>
                <a:gd name="T60" fmla="*/ 207 w 262"/>
                <a:gd name="T61" fmla="*/ 404 h 413"/>
                <a:gd name="T62" fmla="*/ 223 w 262"/>
                <a:gd name="T63" fmla="*/ 409 h 413"/>
                <a:gd name="T64" fmla="*/ 239 w 262"/>
                <a:gd name="T65" fmla="*/ 412 h 413"/>
                <a:gd name="T66" fmla="*/ 255 w 262"/>
                <a:gd name="T67" fmla="*/ 413 h 413"/>
                <a:gd name="T68" fmla="*/ 262 w 262"/>
                <a:gd name="T69" fmla="*/ 340 h 413"/>
                <a:gd name="T70" fmla="*/ 251 w 262"/>
                <a:gd name="T71" fmla="*/ 340 h 413"/>
                <a:gd name="T72" fmla="*/ 242 w 262"/>
                <a:gd name="T73" fmla="*/ 338 h 413"/>
                <a:gd name="T74" fmla="*/ 234 w 262"/>
                <a:gd name="T75" fmla="*/ 336 h 413"/>
                <a:gd name="T76" fmla="*/ 226 w 262"/>
                <a:gd name="T77" fmla="*/ 332 h 413"/>
                <a:gd name="T78" fmla="*/ 218 w 262"/>
                <a:gd name="T79" fmla="*/ 328 h 413"/>
                <a:gd name="T80" fmla="*/ 211 w 262"/>
                <a:gd name="T81" fmla="*/ 322 h 413"/>
                <a:gd name="T82" fmla="*/ 204 w 262"/>
                <a:gd name="T83" fmla="*/ 315 h 413"/>
                <a:gd name="T84" fmla="*/ 197 w 262"/>
                <a:gd name="T85" fmla="*/ 3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2" h="413">
                  <a:moveTo>
                    <a:pt x="197" y="306"/>
                  </a:moveTo>
                  <a:lnTo>
                    <a:pt x="192" y="291"/>
                  </a:lnTo>
                  <a:lnTo>
                    <a:pt x="187" y="270"/>
                  </a:lnTo>
                  <a:lnTo>
                    <a:pt x="185" y="247"/>
                  </a:lnTo>
                  <a:lnTo>
                    <a:pt x="182" y="222"/>
                  </a:lnTo>
                  <a:lnTo>
                    <a:pt x="179" y="188"/>
                  </a:lnTo>
                  <a:lnTo>
                    <a:pt x="173" y="152"/>
                  </a:lnTo>
                  <a:lnTo>
                    <a:pt x="165" y="117"/>
                  </a:lnTo>
                  <a:lnTo>
                    <a:pt x="150" y="83"/>
                  </a:lnTo>
                  <a:lnTo>
                    <a:pt x="129" y="52"/>
                  </a:lnTo>
                  <a:lnTo>
                    <a:pt x="98" y="27"/>
                  </a:lnTo>
                  <a:lnTo>
                    <a:pt x="58" y="10"/>
                  </a:lnTo>
                  <a:lnTo>
                    <a:pt x="5" y="0"/>
                  </a:lnTo>
                  <a:lnTo>
                    <a:pt x="0" y="73"/>
                  </a:lnTo>
                  <a:lnTo>
                    <a:pt x="30" y="77"/>
                  </a:lnTo>
                  <a:lnTo>
                    <a:pt x="54" y="87"/>
                  </a:lnTo>
                  <a:lnTo>
                    <a:pt x="73" y="101"/>
                  </a:lnTo>
                  <a:lnTo>
                    <a:pt x="87" y="118"/>
                  </a:lnTo>
                  <a:lnTo>
                    <a:pt x="96" y="140"/>
                  </a:lnTo>
                  <a:lnTo>
                    <a:pt x="102" y="165"/>
                  </a:lnTo>
                  <a:lnTo>
                    <a:pt x="106" y="194"/>
                  </a:lnTo>
                  <a:lnTo>
                    <a:pt x="110" y="227"/>
                  </a:lnTo>
                  <a:lnTo>
                    <a:pt x="112" y="261"/>
                  </a:lnTo>
                  <a:lnTo>
                    <a:pt x="117" y="291"/>
                  </a:lnTo>
                  <a:lnTo>
                    <a:pt x="125" y="319"/>
                  </a:lnTo>
                  <a:lnTo>
                    <a:pt x="137" y="345"/>
                  </a:lnTo>
                  <a:lnTo>
                    <a:pt x="150" y="362"/>
                  </a:lnTo>
                  <a:lnTo>
                    <a:pt x="163" y="377"/>
                  </a:lnTo>
                  <a:lnTo>
                    <a:pt x="178" y="389"/>
                  </a:lnTo>
                  <a:lnTo>
                    <a:pt x="192" y="398"/>
                  </a:lnTo>
                  <a:lnTo>
                    <a:pt x="207" y="404"/>
                  </a:lnTo>
                  <a:lnTo>
                    <a:pt x="223" y="409"/>
                  </a:lnTo>
                  <a:lnTo>
                    <a:pt x="239" y="412"/>
                  </a:lnTo>
                  <a:lnTo>
                    <a:pt x="255" y="413"/>
                  </a:lnTo>
                  <a:lnTo>
                    <a:pt x="262" y="340"/>
                  </a:lnTo>
                  <a:lnTo>
                    <a:pt x="251" y="340"/>
                  </a:lnTo>
                  <a:lnTo>
                    <a:pt x="242" y="338"/>
                  </a:lnTo>
                  <a:lnTo>
                    <a:pt x="234" y="336"/>
                  </a:lnTo>
                  <a:lnTo>
                    <a:pt x="226" y="332"/>
                  </a:lnTo>
                  <a:lnTo>
                    <a:pt x="218" y="328"/>
                  </a:lnTo>
                  <a:lnTo>
                    <a:pt x="211" y="322"/>
                  </a:lnTo>
                  <a:lnTo>
                    <a:pt x="204" y="315"/>
                  </a:lnTo>
                  <a:lnTo>
                    <a:pt x="197" y="306"/>
                  </a:lnTo>
                  <a:close/>
                </a:path>
              </a:pathLst>
            </a:custGeom>
            <a:solidFill>
              <a:srgbClr val="00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6842986" y="5372293"/>
              <a:ext cx="155869" cy="172592"/>
            </a:xfrm>
            <a:custGeom>
              <a:avLst/>
              <a:gdLst>
                <a:gd name="T0" fmla="*/ 155 w 344"/>
                <a:gd name="T1" fmla="*/ 111 h 422"/>
                <a:gd name="T2" fmla="*/ 160 w 344"/>
                <a:gd name="T3" fmla="*/ 126 h 422"/>
                <a:gd name="T4" fmla="*/ 164 w 344"/>
                <a:gd name="T5" fmla="*/ 145 h 422"/>
                <a:gd name="T6" fmla="*/ 166 w 344"/>
                <a:gd name="T7" fmla="*/ 169 h 422"/>
                <a:gd name="T8" fmla="*/ 167 w 344"/>
                <a:gd name="T9" fmla="*/ 195 h 422"/>
                <a:gd name="T10" fmla="*/ 170 w 344"/>
                <a:gd name="T11" fmla="*/ 228 h 422"/>
                <a:gd name="T12" fmla="*/ 173 w 344"/>
                <a:gd name="T13" fmla="*/ 264 h 422"/>
                <a:gd name="T14" fmla="*/ 181 w 344"/>
                <a:gd name="T15" fmla="*/ 300 h 422"/>
                <a:gd name="T16" fmla="*/ 195 w 344"/>
                <a:gd name="T17" fmla="*/ 334 h 422"/>
                <a:gd name="T18" fmla="*/ 214 w 344"/>
                <a:gd name="T19" fmla="*/ 365 h 422"/>
                <a:gd name="T20" fmla="*/ 244 w 344"/>
                <a:gd name="T21" fmla="*/ 392 h 422"/>
                <a:gd name="T22" fmla="*/ 285 w 344"/>
                <a:gd name="T23" fmla="*/ 411 h 422"/>
                <a:gd name="T24" fmla="*/ 337 w 344"/>
                <a:gd name="T25" fmla="*/ 422 h 422"/>
                <a:gd name="T26" fmla="*/ 344 w 344"/>
                <a:gd name="T27" fmla="*/ 349 h 422"/>
                <a:gd name="T28" fmla="*/ 314 w 344"/>
                <a:gd name="T29" fmla="*/ 343 h 422"/>
                <a:gd name="T30" fmla="*/ 289 w 344"/>
                <a:gd name="T31" fmla="*/ 333 h 422"/>
                <a:gd name="T32" fmla="*/ 272 w 344"/>
                <a:gd name="T33" fmla="*/ 319 h 422"/>
                <a:gd name="T34" fmla="*/ 259 w 344"/>
                <a:gd name="T35" fmla="*/ 301 h 422"/>
                <a:gd name="T36" fmla="*/ 251 w 344"/>
                <a:gd name="T37" fmla="*/ 279 h 422"/>
                <a:gd name="T38" fmla="*/ 246 w 344"/>
                <a:gd name="T39" fmla="*/ 253 h 422"/>
                <a:gd name="T40" fmla="*/ 243 w 344"/>
                <a:gd name="T41" fmla="*/ 223 h 422"/>
                <a:gd name="T42" fmla="*/ 241 w 344"/>
                <a:gd name="T43" fmla="*/ 190 h 422"/>
                <a:gd name="T44" fmla="*/ 239 w 344"/>
                <a:gd name="T45" fmla="*/ 158 h 422"/>
                <a:gd name="T46" fmla="*/ 235 w 344"/>
                <a:gd name="T47" fmla="*/ 127 h 422"/>
                <a:gd name="T48" fmla="*/ 228 w 344"/>
                <a:gd name="T49" fmla="*/ 98 h 422"/>
                <a:gd name="T50" fmla="*/ 217 w 344"/>
                <a:gd name="T51" fmla="*/ 73 h 422"/>
                <a:gd name="T52" fmla="*/ 206 w 344"/>
                <a:gd name="T53" fmla="*/ 56 h 422"/>
                <a:gd name="T54" fmla="*/ 195 w 344"/>
                <a:gd name="T55" fmla="*/ 44 h 422"/>
                <a:gd name="T56" fmla="*/ 183 w 344"/>
                <a:gd name="T57" fmla="*/ 32 h 422"/>
                <a:gd name="T58" fmla="*/ 171 w 344"/>
                <a:gd name="T59" fmla="*/ 23 h 422"/>
                <a:gd name="T60" fmla="*/ 158 w 344"/>
                <a:gd name="T61" fmla="*/ 15 h 422"/>
                <a:gd name="T62" fmla="*/ 144 w 344"/>
                <a:gd name="T63" fmla="*/ 9 h 422"/>
                <a:gd name="T64" fmla="*/ 130 w 344"/>
                <a:gd name="T65" fmla="*/ 6 h 422"/>
                <a:gd name="T66" fmla="*/ 117 w 344"/>
                <a:gd name="T67" fmla="*/ 2 h 422"/>
                <a:gd name="T68" fmla="*/ 102 w 344"/>
                <a:gd name="T69" fmla="*/ 1 h 422"/>
                <a:gd name="T70" fmla="*/ 88 w 344"/>
                <a:gd name="T71" fmla="*/ 0 h 422"/>
                <a:gd name="T72" fmla="*/ 73 w 344"/>
                <a:gd name="T73" fmla="*/ 1 h 422"/>
                <a:gd name="T74" fmla="*/ 58 w 344"/>
                <a:gd name="T75" fmla="*/ 2 h 422"/>
                <a:gd name="T76" fmla="*/ 43 w 344"/>
                <a:gd name="T77" fmla="*/ 5 h 422"/>
                <a:gd name="T78" fmla="*/ 29 w 344"/>
                <a:gd name="T79" fmla="*/ 7 h 422"/>
                <a:gd name="T80" fmla="*/ 14 w 344"/>
                <a:gd name="T81" fmla="*/ 9 h 422"/>
                <a:gd name="T82" fmla="*/ 0 w 344"/>
                <a:gd name="T83" fmla="*/ 13 h 422"/>
                <a:gd name="T84" fmla="*/ 7 w 344"/>
                <a:gd name="T85" fmla="*/ 86 h 422"/>
                <a:gd name="T86" fmla="*/ 36 w 344"/>
                <a:gd name="T87" fmla="*/ 79 h 422"/>
                <a:gd name="T88" fmla="*/ 60 w 344"/>
                <a:gd name="T89" fmla="*/ 75 h 422"/>
                <a:gd name="T90" fmla="*/ 82 w 344"/>
                <a:gd name="T91" fmla="*/ 74 h 422"/>
                <a:gd name="T92" fmla="*/ 100 w 344"/>
                <a:gd name="T93" fmla="*/ 74 h 422"/>
                <a:gd name="T94" fmla="*/ 117 w 344"/>
                <a:gd name="T95" fmla="*/ 77 h 422"/>
                <a:gd name="T96" fmla="*/ 132 w 344"/>
                <a:gd name="T97" fmla="*/ 84 h 422"/>
                <a:gd name="T98" fmla="*/ 143 w 344"/>
                <a:gd name="T99" fmla="*/ 96 h 422"/>
                <a:gd name="T100" fmla="*/ 155 w 344"/>
                <a:gd name="T101" fmla="*/ 111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4" h="422">
                  <a:moveTo>
                    <a:pt x="155" y="111"/>
                  </a:moveTo>
                  <a:lnTo>
                    <a:pt x="160" y="126"/>
                  </a:lnTo>
                  <a:lnTo>
                    <a:pt x="164" y="145"/>
                  </a:lnTo>
                  <a:lnTo>
                    <a:pt x="166" y="169"/>
                  </a:lnTo>
                  <a:lnTo>
                    <a:pt x="167" y="195"/>
                  </a:lnTo>
                  <a:lnTo>
                    <a:pt x="170" y="228"/>
                  </a:lnTo>
                  <a:lnTo>
                    <a:pt x="173" y="264"/>
                  </a:lnTo>
                  <a:lnTo>
                    <a:pt x="181" y="300"/>
                  </a:lnTo>
                  <a:lnTo>
                    <a:pt x="195" y="334"/>
                  </a:lnTo>
                  <a:lnTo>
                    <a:pt x="214" y="365"/>
                  </a:lnTo>
                  <a:lnTo>
                    <a:pt x="244" y="392"/>
                  </a:lnTo>
                  <a:lnTo>
                    <a:pt x="285" y="411"/>
                  </a:lnTo>
                  <a:lnTo>
                    <a:pt x="337" y="422"/>
                  </a:lnTo>
                  <a:lnTo>
                    <a:pt x="344" y="349"/>
                  </a:lnTo>
                  <a:lnTo>
                    <a:pt x="314" y="343"/>
                  </a:lnTo>
                  <a:lnTo>
                    <a:pt x="289" y="333"/>
                  </a:lnTo>
                  <a:lnTo>
                    <a:pt x="272" y="319"/>
                  </a:lnTo>
                  <a:lnTo>
                    <a:pt x="259" y="301"/>
                  </a:lnTo>
                  <a:lnTo>
                    <a:pt x="251" y="279"/>
                  </a:lnTo>
                  <a:lnTo>
                    <a:pt x="246" y="253"/>
                  </a:lnTo>
                  <a:lnTo>
                    <a:pt x="243" y="223"/>
                  </a:lnTo>
                  <a:lnTo>
                    <a:pt x="241" y="190"/>
                  </a:lnTo>
                  <a:lnTo>
                    <a:pt x="239" y="158"/>
                  </a:lnTo>
                  <a:lnTo>
                    <a:pt x="235" y="127"/>
                  </a:lnTo>
                  <a:lnTo>
                    <a:pt x="228" y="98"/>
                  </a:lnTo>
                  <a:lnTo>
                    <a:pt x="217" y="73"/>
                  </a:lnTo>
                  <a:lnTo>
                    <a:pt x="206" y="56"/>
                  </a:lnTo>
                  <a:lnTo>
                    <a:pt x="195" y="44"/>
                  </a:lnTo>
                  <a:lnTo>
                    <a:pt x="183" y="32"/>
                  </a:lnTo>
                  <a:lnTo>
                    <a:pt x="171" y="23"/>
                  </a:lnTo>
                  <a:lnTo>
                    <a:pt x="158" y="15"/>
                  </a:lnTo>
                  <a:lnTo>
                    <a:pt x="144" y="9"/>
                  </a:lnTo>
                  <a:lnTo>
                    <a:pt x="130" y="6"/>
                  </a:lnTo>
                  <a:lnTo>
                    <a:pt x="117" y="2"/>
                  </a:lnTo>
                  <a:lnTo>
                    <a:pt x="102" y="1"/>
                  </a:lnTo>
                  <a:lnTo>
                    <a:pt x="88" y="0"/>
                  </a:lnTo>
                  <a:lnTo>
                    <a:pt x="73" y="1"/>
                  </a:lnTo>
                  <a:lnTo>
                    <a:pt x="58" y="2"/>
                  </a:lnTo>
                  <a:lnTo>
                    <a:pt x="43" y="5"/>
                  </a:lnTo>
                  <a:lnTo>
                    <a:pt x="29" y="7"/>
                  </a:lnTo>
                  <a:lnTo>
                    <a:pt x="14" y="9"/>
                  </a:lnTo>
                  <a:lnTo>
                    <a:pt x="0" y="13"/>
                  </a:lnTo>
                  <a:lnTo>
                    <a:pt x="7" y="86"/>
                  </a:lnTo>
                  <a:lnTo>
                    <a:pt x="36" y="79"/>
                  </a:lnTo>
                  <a:lnTo>
                    <a:pt x="60" y="75"/>
                  </a:lnTo>
                  <a:lnTo>
                    <a:pt x="82" y="74"/>
                  </a:lnTo>
                  <a:lnTo>
                    <a:pt x="100" y="74"/>
                  </a:lnTo>
                  <a:lnTo>
                    <a:pt x="117" y="77"/>
                  </a:lnTo>
                  <a:lnTo>
                    <a:pt x="132" y="84"/>
                  </a:lnTo>
                  <a:lnTo>
                    <a:pt x="143" y="96"/>
                  </a:lnTo>
                  <a:lnTo>
                    <a:pt x="155" y="111"/>
                  </a:lnTo>
                  <a:close/>
                </a:path>
              </a:pathLst>
            </a:custGeom>
            <a:solidFill>
              <a:srgbClr val="00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29"/>
            <p:cNvSpPr>
              <a:spLocks/>
            </p:cNvSpPr>
            <p:nvPr/>
          </p:nvSpPr>
          <p:spPr bwMode="auto">
            <a:xfrm>
              <a:off x="7328822" y="5482719"/>
              <a:ext cx="238816" cy="322280"/>
            </a:xfrm>
            <a:custGeom>
              <a:avLst/>
              <a:gdLst>
                <a:gd name="T0" fmla="*/ 80 w 523"/>
                <a:gd name="T1" fmla="*/ 779 h 790"/>
                <a:gd name="T2" fmla="*/ 99 w 523"/>
                <a:gd name="T3" fmla="*/ 786 h 790"/>
                <a:gd name="T4" fmla="*/ 121 w 523"/>
                <a:gd name="T5" fmla="*/ 790 h 790"/>
                <a:gd name="T6" fmla="*/ 144 w 523"/>
                <a:gd name="T7" fmla="*/ 789 h 790"/>
                <a:gd name="T8" fmla="*/ 167 w 523"/>
                <a:gd name="T9" fmla="*/ 784 h 790"/>
                <a:gd name="T10" fmla="*/ 191 w 523"/>
                <a:gd name="T11" fmla="*/ 776 h 790"/>
                <a:gd name="T12" fmla="*/ 215 w 523"/>
                <a:gd name="T13" fmla="*/ 763 h 790"/>
                <a:gd name="T14" fmla="*/ 241 w 523"/>
                <a:gd name="T15" fmla="*/ 748 h 790"/>
                <a:gd name="T16" fmla="*/ 265 w 523"/>
                <a:gd name="T17" fmla="*/ 730 h 790"/>
                <a:gd name="T18" fmla="*/ 290 w 523"/>
                <a:gd name="T19" fmla="*/ 708 h 790"/>
                <a:gd name="T20" fmla="*/ 315 w 523"/>
                <a:gd name="T21" fmla="*/ 684 h 790"/>
                <a:gd name="T22" fmla="*/ 340 w 523"/>
                <a:gd name="T23" fmla="*/ 657 h 790"/>
                <a:gd name="T24" fmla="*/ 363 w 523"/>
                <a:gd name="T25" fmla="*/ 627 h 790"/>
                <a:gd name="T26" fmla="*/ 386 w 523"/>
                <a:gd name="T27" fmla="*/ 595 h 790"/>
                <a:gd name="T28" fmla="*/ 409 w 523"/>
                <a:gd name="T29" fmla="*/ 560 h 790"/>
                <a:gd name="T30" fmla="*/ 430 w 523"/>
                <a:gd name="T31" fmla="*/ 524 h 790"/>
                <a:gd name="T32" fmla="*/ 449 w 523"/>
                <a:gd name="T33" fmla="*/ 484 h 790"/>
                <a:gd name="T34" fmla="*/ 482 w 523"/>
                <a:gd name="T35" fmla="*/ 405 h 790"/>
                <a:gd name="T36" fmla="*/ 506 w 523"/>
                <a:gd name="T37" fmla="*/ 328 h 790"/>
                <a:gd name="T38" fmla="*/ 520 w 523"/>
                <a:gd name="T39" fmla="*/ 254 h 790"/>
                <a:gd name="T40" fmla="*/ 523 w 523"/>
                <a:gd name="T41" fmla="*/ 186 h 790"/>
                <a:gd name="T42" fmla="*/ 518 w 523"/>
                <a:gd name="T43" fmla="*/ 126 h 790"/>
                <a:gd name="T44" fmla="*/ 503 w 523"/>
                <a:gd name="T45" fmla="*/ 75 h 790"/>
                <a:gd name="T46" fmla="*/ 479 w 523"/>
                <a:gd name="T47" fmla="*/ 36 h 790"/>
                <a:gd name="T48" fmla="*/ 445 w 523"/>
                <a:gd name="T49" fmla="*/ 11 h 790"/>
                <a:gd name="T50" fmla="*/ 425 w 523"/>
                <a:gd name="T51" fmla="*/ 4 h 790"/>
                <a:gd name="T52" fmla="*/ 403 w 523"/>
                <a:gd name="T53" fmla="*/ 0 h 790"/>
                <a:gd name="T54" fmla="*/ 380 w 523"/>
                <a:gd name="T55" fmla="*/ 2 h 790"/>
                <a:gd name="T56" fmla="*/ 357 w 523"/>
                <a:gd name="T57" fmla="*/ 6 h 790"/>
                <a:gd name="T58" fmla="*/ 333 w 523"/>
                <a:gd name="T59" fmla="*/ 14 h 790"/>
                <a:gd name="T60" fmla="*/ 309 w 523"/>
                <a:gd name="T61" fmla="*/ 27 h 790"/>
                <a:gd name="T62" fmla="*/ 283 w 523"/>
                <a:gd name="T63" fmla="*/ 42 h 790"/>
                <a:gd name="T64" fmla="*/ 259 w 523"/>
                <a:gd name="T65" fmla="*/ 60 h 790"/>
                <a:gd name="T66" fmla="*/ 234 w 523"/>
                <a:gd name="T67" fmla="*/ 82 h 790"/>
                <a:gd name="T68" fmla="*/ 210 w 523"/>
                <a:gd name="T69" fmla="*/ 106 h 790"/>
                <a:gd name="T70" fmla="*/ 184 w 523"/>
                <a:gd name="T71" fmla="*/ 133 h 790"/>
                <a:gd name="T72" fmla="*/ 161 w 523"/>
                <a:gd name="T73" fmla="*/ 163 h 790"/>
                <a:gd name="T74" fmla="*/ 138 w 523"/>
                <a:gd name="T75" fmla="*/ 195 h 790"/>
                <a:gd name="T76" fmla="*/ 115 w 523"/>
                <a:gd name="T77" fmla="*/ 230 h 790"/>
                <a:gd name="T78" fmla="*/ 94 w 523"/>
                <a:gd name="T79" fmla="*/ 267 h 790"/>
                <a:gd name="T80" fmla="*/ 75 w 523"/>
                <a:gd name="T81" fmla="*/ 306 h 790"/>
                <a:gd name="T82" fmla="*/ 41 w 523"/>
                <a:gd name="T83" fmla="*/ 385 h 790"/>
                <a:gd name="T84" fmla="*/ 18 w 523"/>
                <a:gd name="T85" fmla="*/ 462 h 790"/>
                <a:gd name="T86" fmla="*/ 5 w 523"/>
                <a:gd name="T87" fmla="*/ 536 h 790"/>
                <a:gd name="T88" fmla="*/ 0 w 523"/>
                <a:gd name="T89" fmla="*/ 604 h 790"/>
                <a:gd name="T90" fmla="*/ 6 w 523"/>
                <a:gd name="T91" fmla="*/ 664 h 790"/>
                <a:gd name="T92" fmla="*/ 21 w 523"/>
                <a:gd name="T93" fmla="*/ 715 h 790"/>
                <a:gd name="T94" fmla="*/ 45 w 523"/>
                <a:gd name="T95" fmla="*/ 754 h 790"/>
                <a:gd name="T96" fmla="*/ 80 w 523"/>
                <a:gd name="T97" fmla="*/ 779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23" h="790">
                  <a:moveTo>
                    <a:pt x="80" y="779"/>
                  </a:moveTo>
                  <a:lnTo>
                    <a:pt x="99" y="786"/>
                  </a:lnTo>
                  <a:lnTo>
                    <a:pt x="121" y="790"/>
                  </a:lnTo>
                  <a:lnTo>
                    <a:pt x="144" y="789"/>
                  </a:lnTo>
                  <a:lnTo>
                    <a:pt x="167" y="784"/>
                  </a:lnTo>
                  <a:lnTo>
                    <a:pt x="191" y="776"/>
                  </a:lnTo>
                  <a:lnTo>
                    <a:pt x="215" y="763"/>
                  </a:lnTo>
                  <a:lnTo>
                    <a:pt x="241" y="748"/>
                  </a:lnTo>
                  <a:lnTo>
                    <a:pt x="265" y="730"/>
                  </a:lnTo>
                  <a:lnTo>
                    <a:pt x="290" y="708"/>
                  </a:lnTo>
                  <a:lnTo>
                    <a:pt x="315" y="684"/>
                  </a:lnTo>
                  <a:lnTo>
                    <a:pt x="340" y="657"/>
                  </a:lnTo>
                  <a:lnTo>
                    <a:pt x="363" y="627"/>
                  </a:lnTo>
                  <a:lnTo>
                    <a:pt x="386" y="595"/>
                  </a:lnTo>
                  <a:lnTo>
                    <a:pt x="409" y="560"/>
                  </a:lnTo>
                  <a:lnTo>
                    <a:pt x="430" y="524"/>
                  </a:lnTo>
                  <a:lnTo>
                    <a:pt x="449" y="484"/>
                  </a:lnTo>
                  <a:lnTo>
                    <a:pt x="482" y="405"/>
                  </a:lnTo>
                  <a:lnTo>
                    <a:pt x="506" y="328"/>
                  </a:lnTo>
                  <a:lnTo>
                    <a:pt x="520" y="254"/>
                  </a:lnTo>
                  <a:lnTo>
                    <a:pt x="523" y="186"/>
                  </a:lnTo>
                  <a:lnTo>
                    <a:pt x="518" y="126"/>
                  </a:lnTo>
                  <a:lnTo>
                    <a:pt x="503" y="75"/>
                  </a:lnTo>
                  <a:lnTo>
                    <a:pt x="479" y="36"/>
                  </a:lnTo>
                  <a:lnTo>
                    <a:pt x="445" y="11"/>
                  </a:lnTo>
                  <a:lnTo>
                    <a:pt x="425" y="4"/>
                  </a:lnTo>
                  <a:lnTo>
                    <a:pt x="403" y="0"/>
                  </a:lnTo>
                  <a:lnTo>
                    <a:pt x="380" y="2"/>
                  </a:lnTo>
                  <a:lnTo>
                    <a:pt x="357" y="6"/>
                  </a:lnTo>
                  <a:lnTo>
                    <a:pt x="333" y="14"/>
                  </a:lnTo>
                  <a:lnTo>
                    <a:pt x="309" y="27"/>
                  </a:lnTo>
                  <a:lnTo>
                    <a:pt x="283" y="42"/>
                  </a:lnTo>
                  <a:lnTo>
                    <a:pt x="259" y="60"/>
                  </a:lnTo>
                  <a:lnTo>
                    <a:pt x="234" y="82"/>
                  </a:lnTo>
                  <a:lnTo>
                    <a:pt x="210" y="106"/>
                  </a:lnTo>
                  <a:lnTo>
                    <a:pt x="184" y="133"/>
                  </a:lnTo>
                  <a:lnTo>
                    <a:pt x="161" y="163"/>
                  </a:lnTo>
                  <a:lnTo>
                    <a:pt x="138" y="195"/>
                  </a:lnTo>
                  <a:lnTo>
                    <a:pt x="115" y="230"/>
                  </a:lnTo>
                  <a:lnTo>
                    <a:pt x="94" y="267"/>
                  </a:lnTo>
                  <a:lnTo>
                    <a:pt x="75" y="306"/>
                  </a:lnTo>
                  <a:lnTo>
                    <a:pt x="41" y="385"/>
                  </a:lnTo>
                  <a:lnTo>
                    <a:pt x="18" y="462"/>
                  </a:lnTo>
                  <a:lnTo>
                    <a:pt x="5" y="536"/>
                  </a:lnTo>
                  <a:lnTo>
                    <a:pt x="0" y="604"/>
                  </a:lnTo>
                  <a:lnTo>
                    <a:pt x="6" y="664"/>
                  </a:lnTo>
                  <a:lnTo>
                    <a:pt x="21" y="715"/>
                  </a:lnTo>
                  <a:lnTo>
                    <a:pt x="45" y="754"/>
                  </a:lnTo>
                  <a:lnTo>
                    <a:pt x="80" y="7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30"/>
            <p:cNvSpPr>
              <a:spLocks/>
            </p:cNvSpPr>
            <p:nvPr/>
          </p:nvSpPr>
          <p:spPr bwMode="auto">
            <a:xfrm>
              <a:off x="7379867" y="5494171"/>
              <a:ext cx="288949" cy="334550"/>
            </a:xfrm>
            <a:custGeom>
              <a:avLst/>
              <a:gdLst>
                <a:gd name="T0" fmla="*/ 388 w 634"/>
                <a:gd name="T1" fmla="*/ 13 h 818"/>
                <a:gd name="T2" fmla="*/ 380 w 634"/>
                <a:gd name="T3" fmla="*/ 9 h 818"/>
                <a:gd name="T4" fmla="*/ 371 w 634"/>
                <a:gd name="T5" fmla="*/ 6 h 818"/>
                <a:gd name="T6" fmla="*/ 363 w 634"/>
                <a:gd name="T7" fmla="*/ 2 h 818"/>
                <a:gd name="T8" fmla="*/ 382 w 634"/>
                <a:gd name="T9" fmla="*/ 32 h 818"/>
                <a:gd name="T10" fmla="*/ 409 w 634"/>
                <a:gd name="T11" fmla="*/ 126 h 818"/>
                <a:gd name="T12" fmla="*/ 403 w 634"/>
                <a:gd name="T13" fmla="*/ 247 h 818"/>
                <a:gd name="T14" fmla="*/ 366 w 634"/>
                <a:gd name="T15" fmla="*/ 385 h 818"/>
                <a:gd name="T16" fmla="*/ 319 w 634"/>
                <a:gd name="T17" fmla="*/ 491 h 818"/>
                <a:gd name="T18" fmla="*/ 280 w 634"/>
                <a:gd name="T19" fmla="*/ 557 h 818"/>
                <a:gd name="T20" fmla="*/ 238 w 634"/>
                <a:gd name="T21" fmla="*/ 614 h 818"/>
                <a:gd name="T22" fmla="*/ 195 w 634"/>
                <a:gd name="T23" fmla="*/ 663 h 818"/>
                <a:gd name="T24" fmla="*/ 150 w 634"/>
                <a:gd name="T25" fmla="*/ 703 h 818"/>
                <a:gd name="T26" fmla="*/ 105 w 634"/>
                <a:gd name="T27" fmla="*/ 734 h 818"/>
                <a:gd name="T28" fmla="*/ 61 w 634"/>
                <a:gd name="T29" fmla="*/ 754 h 818"/>
                <a:gd name="T30" fmla="*/ 20 w 634"/>
                <a:gd name="T31" fmla="*/ 762 h 818"/>
                <a:gd name="T32" fmla="*/ 8 w 634"/>
                <a:gd name="T33" fmla="*/ 765 h 818"/>
                <a:gd name="T34" fmla="*/ 23 w 634"/>
                <a:gd name="T35" fmla="*/ 773 h 818"/>
                <a:gd name="T36" fmla="*/ 71 w 634"/>
                <a:gd name="T37" fmla="*/ 794 h 818"/>
                <a:gd name="T38" fmla="*/ 153 w 634"/>
                <a:gd name="T39" fmla="*/ 815 h 818"/>
                <a:gd name="T40" fmla="*/ 235 w 634"/>
                <a:gd name="T41" fmla="*/ 818 h 818"/>
                <a:gd name="T42" fmla="*/ 314 w 634"/>
                <a:gd name="T43" fmla="*/ 805 h 818"/>
                <a:gd name="T44" fmla="*/ 390 w 634"/>
                <a:gd name="T45" fmla="*/ 779 h 818"/>
                <a:gd name="T46" fmla="*/ 461 w 634"/>
                <a:gd name="T47" fmla="*/ 738 h 818"/>
                <a:gd name="T48" fmla="*/ 522 w 634"/>
                <a:gd name="T49" fmla="*/ 682 h 818"/>
                <a:gd name="T50" fmla="*/ 572 w 634"/>
                <a:gd name="T51" fmla="*/ 615 h 818"/>
                <a:gd name="T52" fmla="*/ 609 w 634"/>
                <a:gd name="T53" fmla="*/ 537 h 818"/>
                <a:gd name="T54" fmla="*/ 630 w 634"/>
                <a:gd name="T55" fmla="*/ 455 h 818"/>
                <a:gd name="T56" fmla="*/ 634 w 634"/>
                <a:gd name="T57" fmla="*/ 373 h 818"/>
                <a:gd name="T58" fmla="*/ 621 w 634"/>
                <a:gd name="T59" fmla="*/ 294 h 818"/>
                <a:gd name="T60" fmla="*/ 594 w 634"/>
                <a:gd name="T61" fmla="*/ 218 h 818"/>
                <a:gd name="T62" fmla="*/ 553 w 634"/>
                <a:gd name="T63" fmla="*/ 148 h 818"/>
                <a:gd name="T64" fmla="*/ 498 w 634"/>
                <a:gd name="T65" fmla="*/ 86 h 818"/>
                <a:gd name="T66" fmla="*/ 431 w 634"/>
                <a:gd name="T67" fmla="*/ 36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4" h="818">
                  <a:moveTo>
                    <a:pt x="393" y="15"/>
                  </a:moveTo>
                  <a:lnTo>
                    <a:pt x="388" y="13"/>
                  </a:lnTo>
                  <a:lnTo>
                    <a:pt x="385" y="10"/>
                  </a:lnTo>
                  <a:lnTo>
                    <a:pt x="380" y="9"/>
                  </a:lnTo>
                  <a:lnTo>
                    <a:pt x="375" y="7"/>
                  </a:lnTo>
                  <a:lnTo>
                    <a:pt x="371" y="6"/>
                  </a:lnTo>
                  <a:lnTo>
                    <a:pt x="367" y="4"/>
                  </a:lnTo>
                  <a:lnTo>
                    <a:pt x="363" y="2"/>
                  </a:lnTo>
                  <a:lnTo>
                    <a:pt x="358" y="0"/>
                  </a:lnTo>
                  <a:lnTo>
                    <a:pt x="382" y="32"/>
                  </a:lnTo>
                  <a:lnTo>
                    <a:pt x="400" y="75"/>
                  </a:lnTo>
                  <a:lnTo>
                    <a:pt x="409" y="126"/>
                  </a:lnTo>
                  <a:lnTo>
                    <a:pt x="410" y="183"/>
                  </a:lnTo>
                  <a:lnTo>
                    <a:pt x="403" y="247"/>
                  </a:lnTo>
                  <a:lnTo>
                    <a:pt x="389" y="313"/>
                  </a:lnTo>
                  <a:lnTo>
                    <a:pt x="366" y="385"/>
                  </a:lnTo>
                  <a:lnTo>
                    <a:pt x="336" y="456"/>
                  </a:lnTo>
                  <a:lnTo>
                    <a:pt x="319" y="491"/>
                  </a:lnTo>
                  <a:lnTo>
                    <a:pt x="299" y="524"/>
                  </a:lnTo>
                  <a:lnTo>
                    <a:pt x="280" y="557"/>
                  </a:lnTo>
                  <a:lnTo>
                    <a:pt x="260" y="585"/>
                  </a:lnTo>
                  <a:lnTo>
                    <a:pt x="238" y="614"/>
                  </a:lnTo>
                  <a:lnTo>
                    <a:pt x="217" y="640"/>
                  </a:lnTo>
                  <a:lnTo>
                    <a:pt x="195" y="663"/>
                  </a:lnTo>
                  <a:lnTo>
                    <a:pt x="173" y="684"/>
                  </a:lnTo>
                  <a:lnTo>
                    <a:pt x="150" y="703"/>
                  </a:lnTo>
                  <a:lnTo>
                    <a:pt x="128" y="720"/>
                  </a:lnTo>
                  <a:lnTo>
                    <a:pt x="105" y="734"/>
                  </a:lnTo>
                  <a:lnTo>
                    <a:pt x="83" y="746"/>
                  </a:lnTo>
                  <a:lnTo>
                    <a:pt x="61" y="754"/>
                  </a:lnTo>
                  <a:lnTo>
                    <a:pt x="40" y="759"/>
                  </a:lnTo>
                  <a:lnTo>
                    <a:pt x="20" y="762"/>
                  </a:lnTo>
                  <a:lnTo>
                    <a:pt x="0" y="761"/>
                  </a:lnTo>
                  <a:lnTo>
                    <a:pt x="8" y="765"/>
                  </a:lnTo>
                  <a:lnTo>
                    <a:pt x="16" y="769"/>
                  </a:lnTo>
                  <a:lnTo>
                    <a:pt x="23" y="773"/>
                  </a:lnTo>
                  <a:lnTo>
                    <a:pt x="31" y="778"/>
                  </a:lnTo>
                  <a:lnTo>
                    <a:pt x="71" y="794"/>
                  </a:lnTo>
                  <a:lnTo>
                    <a:pt x="112" y="807"/>
                  </a:lnTo>
                  <a:lnTo>
                    <a:pt x="153" y="815"/>
                  </a:lnTo>
                  <a:lnTo>
                    <a:pt x="193" y="818"/>
                  </a:lnTo>
                  <a:lnTo>
                    <a:pt x="235" y="818"/>
                  </a:lnTo>
                  <a:lnTo>
                    <a:pt x="275" y="814"/>
                  </a:lnTo>
                  <a:lnTo>
                    <a:pt x="314" y="805"/>
                  </a:lnTo>
                  <a:lnTo>
                    <a:pt x="354" y="794"/>
                  </a:lnTo>
                  <a:lnTo>
                    <a:pt x="390" y="779"/>
                  </a:lnTo>
                  <a:lnTo>
                    <a:pt x="427" y="759"/>
                  </a:lnTo>
                  <a:lnTo>
                    <a:pt x="461" y="738"/>
                  </a:lnTo>
                  <a:lnTo>
                    <a:pt x="493" y="711"/>
                  </a:lnTo>
                  <a:lnTo>
                    <a:pt x="522" y="682"/>
                  </a:lnTo>
                  <a:lnTo>
                    <a:pt x="549" y="651"/>
                  </a:lnTo>
                  <a:lnTo>
                    <a:pt x="572" y="615"/>
                  </a:lnTo>
                  <a:lnTo>
                    <a:pt x="593" y="577"/>
                  </a:lnTo>
                  <a:lnTo>
                    <a:pt x="609" y="537"/>
                  </a:lnTo>
                  <a:lnTo>
                    <a:pt x="622" y="497"/>
                  </a:lnTo>
                  <a:lnTo>
                    <a:pt x="630" y="455"/>
                  </a:lnTo>
                  <a:lnTo>
                    <a:pt x="634" y="415"/>
                  </a:lnTo>
                  <a:lnTo>
                    <a:pt x="634" y="373"/>
                  </a:lnTo>
                  <a:lnTo>
                    <a:pt x="629" y="333"/>
                  </a:lnTo>
                  <a:lnTo>
                    <a:pt x="621" y="294"/>
                  </a:lnTo>
                  <a:lnTo>
                    <a:pt x="609" y="255"/>
                  </a:lnTo>
                  <a:lnTo>
                    <a:pt x="594" y="218"/>
                  </a:lnTo>
                  <a:lnTo>
                    <a:pt x="575" y="181"/>
                  </a:lnTo>
                  <a:lnTo>
                    <a:pt x="553" y="148"/>
                  </a:lnTo>
                  <a:lnTo>
                    <a:pt x="526" y="115"/>
                  </a:lnTo>
                  <a:lnTo>
                    <a:pt x="498" y="86"/>
                  </a:lnTo>
                  <a:lnTo>
                    <a:pt x="467" y="59"/>
                  </a:lnTo>
                  <a:lnTo>
                    <a:pt x="431" y="36"/>
                  </a:lnTo>
                  <a:lnTo>
                    <a:pt x="393" y="15"/>
                  </a:lnTo>
                  <a:close/>
                </a:path>
              </a:pathLst>
            </a:custGeom>
            <a:solidFill>
              <a:srgbClr val="00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>
              <a:off x="7379867" y="5494171"/>
              <a:ext cx="288949" cy="334550"/>
            </a:xfrm>
            <a:custGeom>
              <a:avLst/>
              <a:gdLst>
                <a:gd name="T0" fmla="*/ 388 w 634"/>
                <a:gd name="T1" fmla="*/ 13 h 818"/>
                <a:gd name="T2" fmla="*/ 380 w 634"/>
                <a:gd name="T3" fmla="*/ 9 h 818"/>
                <a:gd name="T4" fmla="*/ 371 w 634"/>
                <a:gd name="T5" fmla="*/ 6 h 818"/>
                <a:gd name="T6" fmla="*/ 363 w 634"/>
                <a:gd name="T7" fmla="*/ 2 h 818"/>
                <a:gd name="T8" fmla="*/ 382 w 634"/>
                <a:gd name="T9" fmla="*/ 32 h 818"/>
                <a:gd name="T10" fmla="*/ 409 w 634"/>
                <a:gd name="T11" fmla="*/ 126 h 818"/>
                <a:gd name="T12" fmla="*/ 403 w 634"/>
                <a:gd name="T13" fmla="*/ 247 h 818"/>
                <a:gd name="T14" fmla="*/ 366 w 634"/>
                <a:gd name="T15" fmla="*/ 385 h 818"/>
                <a:gd name="T16" fmla="*/ 319 w 634"/>
                <a:gd name="T17" fmla="*/ 491 h 818"/>
                <a:gd name="T18" fmla="*/ 280 w 634"/>
                <a:gd name="T19" fmla="*/ 557 h 818"/>
                <a:gd name="T20" fmla="*/ 238 w 634"/>
                <a:gd name="T21" fmla="*/ 614 h 818"/>
                <a:gd name="T22" fmla="*/ 195 w 634"/>
                <a:gd name="T23" fmla="*/ 663 h 818"/>
                <a:gd name="T24" fmla="*/ 150 w 634"/>
                <a:gd name="T25" fmla="*/ 703 h 818"/>
                <a:gd name="T26" fmla="*/ 105 w 634"/>
                <a:gd name="T27" fmla="*/ 734 h 818"/>
                <a:gd name="T28" fmla="*/ 61 w 634"/>
                <a:gd name="T29" fmla="*/ 754 h 818"/>
                <a:gd name="T30" fmla="*/ 20 w 634"/>
                <a:gd name="T31" fmla="*/ 762 h 818"/>
                <a:gd name="T32" fmla="*/ 8 w 634"/>
                <a:gd name="T33" fmla="*/ 765 h 818"/>
                <a:gd name="T34" fmla="*/ 23 w 634"/>
                <a:gd name="T35" fmla="*/ 773 h 818"/>
                <a:gd name="T36" fmla="*/ 71 w 634"/>
                <a:gd name="T37" fmla="*/ 794 h 818"/>
                <a:gd name="T38" fmla="*/ 153 w 634"/>
                <a:gd name="T39" fmla="*/ 815 h 818"/>
                <a:gd name="T40" fmla="*/ 235 w 634"/>
                <a:gd name="T41" fmla="*/ 818 h 818"/>
                <a:gd name="T42" fmla="*/ 314 w 634"/>
                <a:gd name="T43" fmla="*/ 805 h 818"/>
                <a:gd name="T44" fmla="*/ 390 w 634"/>
                <a:gd name="T45" fmla="*/ 779 h 818"/>
                <a:gd name="T46" fmla="*/ 461 w 634"/>
                <a:gd name="T47" fmla="*/ 738 h 818"/>
                <a:gd name="T48" fmla="*/ 522 w 634"/>
                <a:gd name="T49" fmla="*/ 682 h 818"/>
                <a:gd name="T50" fmla="*/ 572 w 634"/>
                <a:gd name="T51" fmla="*/ 615 h 818"/>
                <a:gd name="T52" fmla="*/ 609 w 634"/>
                <a:gd name="T53" fmla="*/ 537 h 818"/>
                <a:gd name="T54" fmla="*/ 630 w 634"/>
                <a:gd name="T55" fmla="*/ 455 h 818"/>
                <a:gd name="T56" fmla="*/ 634 w 634"/>
                <a:gd name="T57" fmla="*/ 373 h 818"/>
                <a:gd name="T58" fmla="*/ 621 w 634"/>
                <a:gd name="T59" fmla="*/ 294 h 818"/>
                <a:gd name="T60" fmla="*/ 594 w 634"/>
                <a:gd name="T61" fmla="*/ 218 h 818"/>
                <a:gd name="T62" fmla="*/ 553 w 634"/>
                <a:gd name="T63" fmla="*/ 148 h 818"/>
                <a:gd name="T64" fmla="*/ 498 w 634"/>
                <a:gd name="T65" fmla="*/ 86 h 818"/>
                <a:gd name="T66" fmla="*/ 431 w 634"/>
                <a:gd name="T67" fmla="*/ 36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4" h="818">
                  <a:moveTo>
                    <a:pt x="393" y="15"/>
                  </a:moveTo>
                  <a:lnTo>
                    <a:pt x="388" y="13"/>
                  </a:lnTo>
                  <a:lnTo>
                    <a:pt x="385" y="10"/>
                  </a:lnTo>
                  <a:lnTo>
                    <a:pt x="380" y="9"/>
                  </a:lnTo>
                  <a:lnTo>
                    <a:pt x="375" y="7"/>
                  </a:lnTo>
                  <a:lnTo>
                    <a:pt x="371" y="6"/>
                  </a:lnTo>
                  <a:lnTo>
                    <a:pt x="367" y="4"/>
                  </a:lnTo>
                  <a:lnTo>
                    <a:pt x="363" y="2"/>
                  </a:lnTo>
                  <a:lnTo>
                    <a:pt x="358" y="0"/>
                  </a:lnTo>
                  <a:lnTo>
                    <a:pt x="382" y="32"/>
                  </a:lnTo>
                  <a:lnTo>
                    <a:pt x="400" y="75"/>
                  </a:lnTo>
                  <a:lnTo>
                    <a:pt x="409" y="126"/>
                  </a:lnTo>
                  <a:lnTo>
                    <a:pt x="410" y="183"/>
                  </a:lnTo>
                  <a:lnTo>
                    <a:pt x="403" y="247"/>
                  </a:lnTo>
                  <a:lnTo>
                    <a:pt x="389" y="313"/>
                  </a:lnTo>
                  <a:lnTo>
                    <a:pt x="366" y="385"/>
                  </a:lnTo>
                  <a:lnTo>
                    <a:pt x="336" y="456"/>
                  </a:lnTo>
                  <a:lnTo>
                    <a:pt x="319" y="491"/>
                  </a:lnTo>
                  <a:lnTo>
                    <a:pt x="299" y="524"/>
                  </a:lnTo>
                  <a:lnTo>
                    <a:pt x="280" y="557"/>
                  </a:lnTo>
                  <a:lnTo>
                    <a:pt x="260" y="585"/>
                  </a:lnTo>
                  <a:lnTo>
                    <a:pt x="238" y="614"/>
                  </a:lnTo>
                  <a:lnTo>
                    <a:pt x="217" y="640"/>
                  </a:lnTo>
                  <a:lnTo>
                    <a:pt x="195" y="663"/>
                  </a:lnTo>
                  <a:lnTo>
                    <a:pt x="173" y="684"/>
                  </a:lnTo>
                  <a:lnTo>
                    <a:pt x="150" y="703"/>
                  </a:lnTo>
                  <a:lnTo>
                    <a:pt x="128" y="720"/>
                  </a:lnTo>
                  <a:lnTo>
                    <a:pt x="105" y="734"/>
                  </a:lnTo>
                  <a:lnTo>
                    <a:pt x="83" y="746"/>
                  </a:lnTo>
                  <a:lnTo>
                    <a:pt x="61" y="754"/>
                  </a:lnTo>
                  <a:lnTo>
                    <a:pt x="40" y="759"/>
                  </a:lnTo>
                  <a:lnTo>
                    <a:pt x="20" y="762"/>
                  </a:lnTo>
                  <a:lnTo>
                    <a:pt x="0" y="761"/>
                  </a:lnTo>
                  <a:lnTo>
                    <a:pt x="8" y="765"/>
                  </a:lnTo>
                  <a:lnTo>
                    <a:pt x="16" y="769"/>
                  </a:lnTo>
                  <a:lnTo>
                    <a:pt x="23" y="773"/>
                  </a:lnTo>
                  <a:lnTo>
                    <a:pt x="31" y="778"/>
                  </a:lnTo>
                  <a:lnTo>
                    <a:pt x="71" y="794"/>
                  </a:lnTo>
                  <a:lnTo>
                    <a:pt x="112" y="807"/>
                  </a:lnTo>
                  <a:lnTo>
                    <a:pt x="153" y="815"/>
                  </a:lnTo>
                  <a:lnTo>
                    <a:pt x="193" y="818"/>
                  </a:lnTo>
                  <a:lnTo>
                    <a:pt x="235" y="818"/>
                  </a:lnTo>
                  <a:lnTo>
                    <a:pt x="275" y="814"/>
                  </a:lnTo>
                  <a:lnTo>
                    <a:pt x="314" y="805"/>
                  </a:lnTo>
                  <a:lnTo>
                    <a:pt x="354" y="794"/>
                  </a:lnTo>
                  <a:lnTo>
                    <a:pt x="390" y="779"/>
                  </a:lnTo>
                  <a:lnTo>
                    <a:pt x="427" y="759"/>
                  </a:lnTo>
                  <a:lnTo>
                    <a:pt x="461" y="738"/>
                  </a:lnTo>
                  <a:lnTo>
                    <a:pt x="493" y="711"/>
                  </a:lnTo>
                  <a:lnTo>
                    <a:pt x="522" y="682"/>
                  </a:lnTo>
                  <a:lnTo>
                    <a:pt x="549" y="651"/>
                  </a:lnTo>
                  <a:lnTo>
                    <a:pt x="572" y="615"/>
                  </a:lnTo>
                  <a:lnTo>
                    <a:pt x="593" y="577"/>
                  </a:lnTo>
                  <a:lnTo>
                    <a:pt x="609" y="537"/>
                  </a:lnTo>
                  <a:lnTo>
                    <a:pt x="622" y="497"/>
                  </a:lnTo>
                  <a:lnTo>
                    <a:pt x="630" y="455"/>
                  </a:lnTo>
                  <a:lnTo>
                    <a:pt x="634" y="415"/>
                  </a:lnTo>
                  <a:lnTo>
                    <a:pt x="634" y="373"/>
                  </a:lnTo>
                  <a:lnTo>
                    <a:pt x="629" y="333"/>
                  </a:lnTo>
                  <a:lnTo>
                    <a:pt x="621" y="294"/>
                  </a:lnTo>
                  <a:lnTo>
                    <a:pt x="609" y="255"/>
                  </a:lnTo>
                  <a:lnTo>
                    <a:pt x="594" y="218"/>
                  </a:lnTo>
                  <a:lnTo>
                    <a:pt x="575" y="181"/>
                  </a:lnTo>
                  <a:lnTo>
                    <a:pt x="553" y="148"/>
                  </a:lnTo>
                  <a:lnTo>
                    <a:pt x="526" y="115"/>
                  </a:lnTo>
                  <a:lnTo>
                    <a:pt x="498" y="86"/>
                  </a:lnTo>
                  <a:lnTo>
                    <a:pt x="467" y="59"/>
                  </a:lnTo>
                  <a:lnTo>
                    <a:pt x="431" y="36"/>
                  </a:lnTo>
                  <a:lnTo>
                    <a:pt x="393" y="15"/>
                  </a:lnTo>
                  <a:close/>
                </a:path>
              </a:pathLst>
            </a:custGeom>
            <a:solidFill>
              <a:srgbClr val="00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32"/>
            <p:cNvSpPr>
              <a:spLocks/>
            </p:cNvSpPr>
            <p:nvPr/>
          </p:nvSpPr>
          <p:spPr bwMode="auto">
            <a:xfrm>
              <a:off x="7048988" y="5422189"/>
              <a:ext cx="228790" cy="327188"/>
            </a:xfrm>
            <a:custGeom>
              <a:avLst/>
              <a:gdLst>
                <a:gd name="T0" fmla="*/ 415 w 501"/>
                <a:gd name="T1" fmla="*/ 8 h 801"/>
                <a:gd name="T2" fmla="*/ 394 w 501"/>
                <a:gd name="T3" fmla="*/ 2 h 801"/>
                <a:gd name="T4" fmla="*/ 373 w 501"/>
                <a:gd name="T5" fmla="*/ 0 h 801"/>
                <a:gd name="T6" fmla="*/ 350 w 501"/>
                <a:gd name="T7" fmla="*/ 2 h 801"/>
                <a:gd name="T8" fmla="*/ 327 w 501"/>
                <a:gd name="T9" fmla="*/ 8 h 801"/>
                <a:gd name="T10" fmla="*/ 304 w 501"/>
                <a:gd name="T11" fmla="*/ 17 h 801"/>
                <a:gd name="T12" fmla="*/ 280 w 501"/>
                <a:gd name="T13" fmla="*/ 30 h 801"/>
                <a:gd name="T14" fmla="*/ 256 w 501"/>
                <a:gd name="T15" fmla="*/ 46 h 801"/>
                <a:gd name="T16" fmla="*/ 232 w 501"/>
                <a:gd name="T17" fmla="*/ 66 h 801"/>
                <a:gd name="T18" fmla="*/ 207 w 501"/>
                <a:gd name="T19" fmla="*/ 89 h 801"/>
                <a:gd name="T20" fmla="*/ 183 w 501"/>
                <a:gd name="T21" fmla="*/ 114 h 801"/>
                <a:gd name="T22" fmla="*/ 160 w 501"/>
                <a:gd name="T23" fmla="*/ 143 h 801"/>
                <a:gd name="T24" fmla="*/ 138 w 501"/>
                <a:gd name="T25" fmla="*/ 174 h 801"/>
                <a:gd name="T26" fmla="*/ 117 w 501"/>
                <a:gd name="T27" fmla="*/ 207 h 801"/>
                <a:gd name="T28" fmla="*/ 97 w 501"/>
                <a:gd name="T29" fmla="*/ 243 h 801"/>
                <a:gd name="T30" fmla="*/ 77 w 501"/>
                <a:gd name="T31" fmla="*/ 280 h 801"/>
                <a:gd name="T32" fmla="*/ 60 w 501"/>
                <a:gd name="T33" fmla="*/ 320 h 801"/>
                <a:gd name="T34" fmla="*/ 31 w 501"/>
                <a:gd name="T35" fmla="*/ 401 h 801"/>
                <a:gd name="T36" fmla="*/ 10 w 501"/>
                <a:gd name="T37" fmla="*/ 479 h 801"/>
                <a:gd name="T38" fmla="*/ 1 w 501"/>
                <a:gd name="T39" fmla="*/ 553 h 801"/>
                <a:gd name="T40" fmla="*/ 0 w 501"/>
                <a:gd name="T41" fmla="*/ 621 h 801"/>
                <a:gd name="T42" fmla="*/ 8 w 501"/>
                <a:gd name="T43" fmla="*/ 681 h 801"/>
                <a:gd name="T44" fmla="*/ 25 w 501"/>
                <a:gd name="T45" fmla="*/ 730 h 801"/>
                <a:gd name="T46" fmla="*/ 52 w 501"/>
                <a:gd name="T47" fmla="*/ 768 h 801"/>
                <a:gd name="T48" fmla="*/ 88 w 501"/>
                <a:gd name="T49" fmla="*/ 793 h 801"/>
                <a:gd name="T50" fmla="*/ 108 w 501"/>
                <a:gd name="T51" fmla="*/ 798 h 801"/>
                <a:gd name="T52" fmla="*/ 129 w 501"/>
                <a:gd name="T53" fmla="*/ 801 h 801"/>
                <a:gd name="T54" fmla="*/ 151 w 501"/>
                <a:gd name="T55" fmla="*/ 798 h 801"/>
                <a:gd name="T56" fmla="*/ 174 w 501"/>
                <a:gd name="T57" fmla="*/ 793 h 801"/>
                <a:gd name="T58" fmla="*/ 198 w 501"/>
                <a:gd name="T59" fmla="*/ 783 h 801"/>
                <a:gd name="T60" fmla="*/ 222 w 501"/>
                <a:gd name="T61" fmla="*/ 770 h 801"/>
                <a:gd name="T62" fmla="*/ 247 w 501"/>
                <a:gd name="T63" fmla="*/ 753 h 801"/>
                <a:gd name="T64" fmla="*/ 271 w 501"/>
                <a:gd name="T65" fmla="*/ 734 h 801"/>
                <a:gd name="T66" fmla="*/ 294 w 501"/>
                <a:gd name="T67" fmla="*/ 711 h 801"/>
                <a:gd name="T68" fmla="*/ 318 w 501"/>
                <a:gd name="T69" fmla="*/ 686 h 801"/>
                <a:gd name="T70" fmla="*/ 341 w 501"/>
                <a:gd name="T71" fmla="*/ 657 h 801"/>
                <a:gd name="T72" fmla="*/ 363 w 501"/>
                <a:gd name="T73" fmla="*/ 626 h 801"/>
                <a:gd name="T74" fmla="*/ 385 w 501"/>
                <a:gd name="T75" fmla="*/ 592 h 801"/>
                <a:gd name="T76" fmla="*/ 405 w 501"/>
                <a:gd name="T77" fmla="*/ 556 h 801"/>
                <a:gd name="T78" fmla="*/ 425 w 501"/>
                <a:gd name="T79" fmla="*/ 518 h 801"/>
                <a:gd name="T80" fmla="*/ 442 w 501"/>
                <a:gd name="T81" fmla="*/ 479 h 801"/>
                <a:gd name="T82" fmla="*/ 471 w 501"/>
                <a:gd name="T83" fmla="*/ 399 h 801"/>
                <a:gd name="T84" fmla="*/ 491 w 501"/>
                <a:gd name="T85" fmla="*/ 320 h 801"/>
                <a:gd name="T86" fmla="*/ 501 w 501"/>
                <a:gd name="T87" fmla="*/ 247 h 801"/>
                <a:gd name="T88" fmla="*/ 501 w 501"/>
                <a:gd name="T89" fmla="*/ 179 h 801"/>
                <a:gd name="T90" fmla="*/ 493 w 501"/>
                <a:gd name="T91" fmla="*/ 119 h 801"/>
                <a:gd name="T92" fmla="*/ 476 w 501"/>
                <a:gd name="T93" fmla="*/ 69 h 801"/>
                <a:gd name="T94" fmla="*/ 449 w 501"/>
                <a:gd name="T95" fmla="*/ 31 h 801"/>
                <a:gd name="T96" fmla="*/ 415 w 501"/>
                <a:gd name="T97" fmla="*/ 8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01" h="801">
                  <a:moveTo>
                    <a:pt x="415" y="8"/>
                  </a:moveTo>
                  <a:lnTo>
                    <a:pt x="394" y="2"/>
                  </a:lnTo>
                  <a:lnTo>
                    <a:pt x="373" y="0"/>
                  </a:lnTo>
                  <a:lnTo>
                    <a:pt x="350" y="2"/>
                  </a:lnTo>
                  <a:lnTo>
                    <a:pt x="327" y="8"/>
                  </a:lnTo>
                  <a:lnTo>
                    <a:pt x="304" y="17"/>
                  </a:lnTo>
                  <a:lnTo>
                    <a:pt x="280" y="30"/>
                  </a:lnTo>
                  <a:lnTo>
                    <a:pt x="256" y="46"/>
                  </a:lnTo>
                  <a:lnTo>
                    <a:pt x="232" y="66"/>
                  </a:lnTo>
                  <a:lnTo>
                    <a:pt x="207" y="89"/>
                  </a:lnTo>
                  <a:lnTo>
                    <a:pt x="183" y="114"/>
                  </a:lnTo>
                  <a:lnTo>
                    <a:pt x="160" y="143"/>
                  </a:lnTo>
                  <a:lnTo>
                    <a:pt x="138" y="174"/>
                  </a:lnTo>
                  <a:lnTo>
                    <a:pt x="117" y="207"/>
                  </a:lnTo>
                  <a:lnTo>
                    <a:pt x="97" y="243"/>
                  </a:lnTo>
                  <a:lnTo>
                    <a:pt x="77" y="280"/>
                  </a:lnTo>
                  <a:lnTo>
                    <a:pt x="60" y="320"/>
                  </a:lnTo>
                  <a:lnTo>
                    <a:pt x="31" y="401"/>
                  </a:lnTo>
                  <a:lnTo>
                    <a:pt x="10" y="479"/>
                  </a:lnTo>
                  <a:lnTo>
                    <a:pt x="1" y="553"/>
                  </a:lnTo>
                  <a:lnTo>
                    <a:pt x="0" y="621"/>
                  </a:lnTo>
                  <a:lnTo>
                    <a:pt x="8" y="681"/>
                  </a:lnTo>
                  <a:lnTo>
                    <a:pt x="25" y="730"/>
                  </a:lnTo>
                  <a:lnTo>
                    <a:pt x="52" y="768"/>
                  </a:lnTo>
                  <a:lnTo>
                    <a:pt x="88" y="793"/>
                  </a:lnTo>
                  <a:lnTo>
                    <a:pt x="108" y="798"/>
                  </a:lnTo>
                  <a:lnTo>
                    <a:pt x="129" y="801"/>
                  </a:lnTo>
                  <a:lnTo>
                    <a:pt x="151" y="798"/>
                  </a:lnTo>
                  <a:lnTo>
                    <a:pt x="174" y="793"/>
                  </a:lnTo>
                  <a:lnTo>
                    <a:pt x="198" y="783"/>
                  </a:lnTo>
                  <a:lnTo>
                    <a:pt x="222" y="770"/>
                  </a:lnTo>
                  <a:lnTo>
                    <a:pt x="247" y="753"/>
                  </a:lnTo>
                  <a:lnTo>
                    <a:pt x="271" y="734"/>
                  </a:lnTo>
                  <a:lnTo>
                    <a:pt x="294" y="711"/>
                  </a:lnTo>
                  <a:lnTo>
                    <a:pt x="318" y="686"/>
                  </a:lnTo>
                  <a:lnTo>
                    <a:pt x="341" y="657"/>
                  </a:lnTo>
                  <a:lnTo>
                    <a:pt x="363" y="626"/>
                  </a:lnTo>
                  <a:lnTo>
                    <a:pt x="385" y="592"/>
                  </a:lnTo>
                  <a:lnTo>
                    <a:pt x="405" y="556"/>
                  </a:lnTo>
                  <a:lnTo>
                    <a:pt x="425" y="518"/>
                  </a:lnTo>
                  <a:lnTo>
                    <a:pt x="442" y="479"/>
                  </a:lnTo>
                  <a:lnTo>
                    <a:pt x="471" y="399"/>
                  </a:lnTo>
                  <a:lnTo>
                    <a:pt x="491" y="320"/>
                  </a:lnTo>
                  <a:lnTo>
                    <a:pt x="501" y="247"/>
                  </a:lnTo>
                  <a:lnTo>
                    <a:pt x="501" y="179"/>
                  </a:lnTo>
                  <a:lnTo>
                    <a:pt x="493" y="119"/>
                  </a:lnTo>
                  <a:lnTo>
                    <a:pt x="476" y="69"/>
                  </a:lnTo>
                  <a:lnTo>
                    <a:pt x="449" y="31"/>
                  </a:lnTo>
                  <a:lnTo>
                    <a:pt x="415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6941430" y="5402558"/>
              <a:ext cx="280746" cy="337004"/>
            </a:xfrm>
            <a:custGeom>
              <a:avLst/>
              <a:gdLst>
                <a:gd name="T0" fmla="*/ 264 w 615"/>
                <a:gd name="T1" fmla="*/ 811 h 822"/>
                <a:gd name="T2" fmla="*/ 273 w 615"/>
                <a:gd name="T3" fmla="*/ 814 h 822"/>
                <a:gd name="T4" fmla="*/ 281 w 615"/>
                <a:gd name="T5" fmla="*/ 818 h 822"/>
                <a:gd name="T6" fmla="*/ 290 w 615"/>
                <a:gd name="T7" fmla="*/ 821 h 822"/>
                <a:gd name="T8" fmla="*/ 268 w 615"/>
                <a:gd name="T9" fmla="*/ 791 h 822"/>
                <a:gd name="T10" fmla="*/ 238 w 615"/>
                <a:gd name="T11" fmla="*/ 700 h 822"/>
                <a:gd name="T12" fmla="*/ 237 w 615"/>
                <a:gd name="T13" fmla="*/ 579 h 822"/>
                <a:gd name="T14" fmla="*/ 267 w 615"/>
                <a:gd name="T15" fmla="*/ 440 h 822"/>
                <a:gd name="T16" fmla="*/ 311 w 615"/>
                <a:gd name="T17" fmla="*/ 332 h 822"/>
                <a:gd name="T18" fmla="*/ 346 w 615"/>
                <a:gd name="T19" fmla="*/ 265 h 822"/>
                <a:gd name="T20" fmla="*/ 384 w 615"/>
                <a:gd name="T21" fmla="*/ 205 h 822"/>
                <a:gd name="T22" fmla="*/ 425 w 615"/>
                <a:gd name="T23" fmla="*/ 154 h 822"/>
                <a:gd name="T24" fmla="*/ 468 w 615"/>
                <a:gd name="T25" fmla="*/ 111 h 822"/>
                <a:gd name="T26" fmla="*/ 511 w 615"/>
                <a:gd name="T27" fmla="*/ 79 h 822"/>
                <a:gd name="T28" fmla="*/ 554 w 615"/>
                <a:gd name="T29" fmla="*/ 57 h 822"/>
                <a:gd name="T30" fmla="*/ 596 w 615"/>
                <a:gd name="T31" fmla="*/ 47 h 822"/>
                <a:gd name="T32" fmla="*/ 607 w 615"/>
                <a:gd name="T33" fmla="*/ 42 h 822"/>
                <a:gd name="T34" fmla="*/ 592 w 615"/>
                <a:gd name="T35" fmla="*/ 35 h 822"/>
                <a:gd name="T36" fmla="*/ 544 w 615"/>
                <a:gd name="T37" fmla="*/ 17 h 822"/>
                <a:gd name="T38" fmla="*/ 461 w 615"/>
                <a:gd name="T39" fmla="*/ 1 h 822"/>
                <a:gd name="T40" fmla="*/ 379 w 615"/>
                <a:gd name="T41" fmla="*/ 2 h 822"/>
                <a:gd name="T42" fmla="*/ 298 w 615"/>
                <a:gd name="T43" fmla="*/ 18 h 822"/>
                <a:gd name="T44" fmla="*/ 223 w 615"/>
                <a:gd name="T45" fmla="*/ 48 h 822"/>
                <a:gd name="T46" fmla="*/ 157 w 615"/>
                <a:gd name="T47" fmla="*/ 93 h 822"/>
                <a:gd name="T48" fmla="*/ 98 w 615"/>
                <a:gd name="T49" fmla="*/ 151 h 822"/>
                <a:gd name="T50" fmla="*/ 51 w 615"/>
                <a:gd name="T51" fmla="*/ 219 h 822"/>
                <a:gd name="T52" fmla="*/ 17 w 615"/>
                <a:gd name="T53" fmla="*/ 298 h 822"/>
                <a:gd name="T54" fmla="*/ 1 w 615"/>
                <a:gd name="T55" fmla="*/ 381 h 822"/>
                <a:gd name="T56" fmla="*/ 1 w 615"/>
                <a:gd name="T57" fmla="*/ 463 h 822"/>
                <a:gd name="T58" fmla="*/ 17 w 615"/>
                <a:gd name="T59" fmla="*/ 542 h 822"/>
                <a:gd name="T60" fmla="*/ 48 w 615"/>
                <a:gd name="T61" fmla="*/ 617 h 822"/>
                <a:gd name="T62" fmla="*/ 93 w 615"/>
                <a:gd name="T63" fmla="*/ 685 h 822"/>
                <a:gd name="T64" fmla="*/ 151 w 615"/>
                <a:gd name="T65" fmla="*/ 744 h 822"/>
                <a:gd name="T66" fmla="*/ 220 w 615"/>
                <a:gd name="T67" fmla="*/ 791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5" h="822">
                  <a:moveTo>
                    <a:pt x="259" y="810"/>
                  </a:moveTo>
                  <a:lnTo>
                    <a:pt x="264" y="811"/>
                  </a:lnTo>
                  <a:lnTo>
                    <a:pt x="268" y="813"/>
                  </a:lnTo>
                  <a:lnTo>
                    <a:pt x="273" y="814"/>
                  </a:lnTo>
                  <a:lnTo>
                    <a:pt x="278" y="817"/>
                  </a:lnTo>
                  <a:lnTo>
                    <a:pt x="281" y="818"/>
                  </a:lnTo>
                  <a:lnTo>
                    <a:pt x="286" y="820"/>
                  </a:lnTo>
                  <a:lnTo>
                    <a:pt x="290" y="821"/>
                  </a:lnTo>
                  <a:lnTo>
                    <a:pt x="295" y="822"/>
                  </a:lnTo>
                  <a:lnTo>
                    <a:pt x="268" y="791"/>
                  </a:lnTo>
                  <a:lnTo>
                    <a:pt x="250" y="751"/>
                  </a:lnTo>
                  <a:lnTo>
                    <a:pt x="238" y="700"/>
                  </a:lnTo>
                  <a:lnTo>
                    <a:pt x="234" y="643"/>
                  </a:lnTo>
                  <a:lnTo>
                    <a:pt x="237" y="579"/>
                  </a:lnTo>
                  <a:lnTo>
                    <a:pt x="249" y="511"/>
                  </a:lnTo>
                  <a:lnTo>
                    <a:pt x="267" y="440"/>
                  </a:lnTo>
                  <a:lnTo>
                    <a:pt x="295" y="367"/>
                  </a:lnTo>
                  <a:lnTo>
                    <a:pt x="311" y="332"/>
                  </a:lnTo>
                  <a:lnTo>
                    <a:pt x="327" y="297"/>
                  </a:lnTo>
                  <a:lnTo>
                    <a:pt x="346" y="265"/>
                  </a:lnTo>
                  <a:lnTo>
                    <a:pt x="364" y="234"/>
                  </a:lnTo>
                  <a:lnTo>
                    <a:pt x="384" y="205"/>
                  </a:lnTo>
                  <a:lnTo>
                    <a:pt x="404" y="178"/>
                  </a:lnTo>
                  <a:lnTo>
                    <a:pt x="425" y="154"/>
                  </a:lnTo>
                  <a:lnTo>
                    <a:pt x="447" y="131"/>
                  </a:lnTo>
                  <a:lnTo>
                    <a:pt x="468" y="111"/>
                  </a:lnTo>
                  <a:lnTo>
                    <a:pt x="490" y="94"/>
                  </a:lnTo>
                  <a:lnTo>
                    <a:pt x="511" y="79"/>
                  </a:lnTo>
                  <a:lnTo>
                    <a:pt x="532" y="67"/>
                  </a:lnTo>
                  <a:lnTo>
                    <a:pt x="554" y="57"/>
                  </a:lnTo>
                  <a:lnTo>
                    <a:pt x="575" y="50"/>
                  </a:lnTo>
                  <a:lnTo>
                    <a:pt x="596" y="47"/>
                  </a:lnTo>
                  <a:lnTo>
                    <a:pt x="615" y="47"/>
                  </a:lnTo>
                  <a:lnTo>
                    <a:pt x="607" y="42"/>
                  </a:lnTo>
                  <a:lnTo>
                    <a:pt x="600" y="39"/>
                  </a:lnTo>
                  <a:lnTo>
                    <a:pt x="592" y="35"/>
                  </a:lnTo>
                  <a:lnTo>
                    <a:pt x="584" y="32"/>
                  </a:lnTo>
                  <a:lnTo>
                    <a:pt x="544" y="17"/>
                  </a:lnTo>
                  <a:lnTo>
                    <a:pt x="502" y="7"/>
                  </a:lnTo>
                  <a:lnTo>
                    <a:pt x="461" y="1"/>
                  </a:lnTo>
                  <a:lnTo>
                    <a:pt x="419" y="0"/>
                  </a:lnTo>
                  <a:lnTo>
                    <a:pt x="379" y="2"/>
                  </a:lnTo>
                  <a:lnTo>
                    <a:pt x="339" y="8"/>
                  </a:lnTo>
                  <a:lnTo>
                    <a:pt x="298" y="18"/>
                  </a:lnTo>
                  <a:lnTo>
                    <a:pt x="260" y="31"/>
                  </a:lnTo>
                  <a:lnTo>
                    <a:pt x="223" y="48"/>
                  </a:lnTo>
                  <a:lnTo>
                    <a:pt x="189" y="69"/>
                  </a:lnTo>
                  <a:lnTo>
                    <a:pt x="157" y="93"/>
                  </a:lnTo>
                  <a:lnTo>
                    <a:pt x="126" y="120"/>
                  </a:lnTo>
                  <a:lnTo>
                    <a:pt x="98" y="151"/>
                  </a:lnTo>
                  <a:lnTo>
                    <a:pt x="73" y="183"/>
                  </a:lnTo>
                  <a:lnTo>
                    <a:pt x="51" y="219"/>
                  </a:lnTo>
                  <a:lnTo>
                    <a:pt x="32" y="258"/>
                  </a:lnTo>
                  <a:lnTo>
                    <a:pt x="17" y="298"/>
                  </a:lnTo>
                  <a:lnTo>
                    <a:pt x="7" y="340"/>
                  </a:lnTo>
                  <a:lnTo>
                    <a:pt x="1" y="381"/>
                  </a:lnTo>
                  <a:lnTo>
                    <a:pt x="0" y="423"/>
                  </a:lnTo>
                  <a:lnTo>
                    <a:pt x="1" y="463"/>
                  </a:lnTo>
                  <a:lnTo>
                    <a:pt x="8" y="503"/>
                  </a:lnTo>
                  <a:lnTo>
                    <a:pt x="17" y="542"/>
                  </a:lnTo>
                  <a:lnTo>
                    <a:pt x="31" y="580"/>
                  </a:lnTo>
                  <a:lnTo>
                    <a:pt x="48" y="617"/>
                  </a:lnTo>
                  <a:lnTo>
                    <a:pt x="69" y="652"/>
                  </a:lnTo>
                  <a:lnTo>
                    <a:pt x="93" y="685"/>
                  </a:lnTo>
                  <a:lnTo>
                    <a:pt x="120" y="716"/>
                  </a:lnTo>
                  <a:lnTo>
                    <a:pt x="151" y="744"/>
                  </a:lnTo>
                  <a:lnTo>
                    <a:pt x="184" y="769"/>
                  </a:lnTo>
                  <a:lnTo>
                    <a:pt x="220" y="791"/>
                  </a:lnTo>
                  <a:lnTo>
                    <a:pt x="259" y="810"/>
                  </a:lnTo>
                  <a:close/>
                </a:path>
              </a:pathLst>
            </a:custGeom>
            <a:solidFill>
              <a:srgbClr val="00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34"/>
            <p:cNvSpPr>
              <a:spLocks/>
            </p:cNvSpPr>
            <p:nvPr/>
          </p:nvSpPr>
          <p:spPr bwMode="auto">
            <a:xfrm>
              <a:off x="7654232" y="5600507"/>
              <a:ext cx="8204" cy="11452"/>
            </a:xfrm>
            <a:custGeom>
              <a:avLst/>
              <a:gdLst>
                <a:gd name="T0" fmla="*/ 8 w 19"/>
                <a:gd name="T1" fmla="*/ 4 h 29"/>
                <a:gd name="T2" fmla="*/ 5 w 19"/>
                <a:gd name="T3" fmla="*/ 2 h 29"/>
                <a:gd name="T4" fmla="*/ 1 w 19"/>
                <a:gd name="T5" fmla="*/ 0 h 29"/>
                <a:gd name="T6" fmla="*/ 0 w 19"/>
                <a:gd name="T7" fmla="*/ 7 h 29"/>
                <a:gd name="T8" fmla="*/ 6 w 19"/>
                <a:gd name="T9" fmla="*/ 7 h 29"/>
                <a:gd name="T10" fmla="*/ 10 w 19"/>
                <a:gd name="T11" fmla="*/ 10 h 29"/>
                <a:gd name="T12" fmla="*/ 7 w 19"/>
                <a:gd name="T13" fmla="*/ 17 h 29"/>
                <a:gd name="T14" fmla="*/ 10 w 19"/>
                <a:gd name="T15" fmla="*/ 18 h 29"/>
                <a:gd name="T16" fmla="*/ 11 w 19"/>
                <a:gd name="T17" fmla="*/ 21 h 29"/>
                <a:gd name="T18" fmla="*/ 14 w 19"/>
                <a:gd name="T19" fmla="*/ 29 h 29"/>
                <a:gd name="T20" fmla="*/ 14 w 19"/>
                <a:gd name="T21" fmla="*/ 29 h 29"/>
                <a:gd name="T22" fmla="*/ 14 w 19"/>
                <a:gd name="T23" fmla="*/ 24 h 29"/>
                <a:gd name="T24" fmla="*/ 14 w 19"/>
                <a:gd name="T25" fmla="*/ 21 h 29"/>
                <a:gd name="T26" fmla="*/ 16 w 19"/>
                <a:gd name="T27" fmla="*/ 26 h 29"/>
                <a:gd name="T28" fmla="*/ 19 w 19"/>
                <a:gd name="T29" fmla="*/ 27 h 29"/>
                <a:gd name="T30" fmla="*/ 16 w 19"/>
                <a:gd name="T31" fmla="*/ 20 h 29"/>
                <a:gd name="T32" fmla="*/ 15 w 19"/>
                <a:gd name="T33" fmla="*/ 13 h 29"/>
                <a:gd name="T34" fmla="*/ 13 w 19"/>
                <a:gd name="T35" fmla="*/ 7 h 29"/>
                <a:gd name="T36" fmla="*/ 11 w 19"/>
                <a:gd name="T37" fmla="*/ 0 h 29"/>
                <a:gd name="T38" fmla="*/ 11 w 19"/>
                <a:gd name="T39" fmla="*/ 3 h 29"/>
                <a:gd name="T40" fmla="*/ 8 w 19"/>
                <a:gd name="T41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" h="29">
                  <a:moveTo>
                    <a:pt x="8" y="4"/>
                  </a:moveTo>
                  <a:lnTo>
                    <a:pt x="5" y="2"/>
                  </a:lnTo>
                  <a:lnTo>
                    <a:pt x="1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10" y="10"/>
                  </a:lnTo>
                  <a:lnTo>
                    <a:pt x="7" y="17"/>
                  </a:lnTo>
                  <a:lnTo>
                    <a:pt x="10" y="18"/>
                  </a:lnTo>
                  <a:lnTo>
                    <a:pt x="11" y="21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4"/>
                  </a:lnTo>
                  <a:lnTo>
                    <a:pt x="14" y="21"/>
                  </a:lnTo>
                  <a:lnTo>
                    <a:pt x="16" y="26"/>
                  </a:lnTo>
                  <a:lnTo>
                    <a:pt x="19" y="27"/>
                  </a:lnTo>
                  <a:lnTo>
                    <a:pt x="16" y="20"/>
                  </a:lnTo>
                  <a:lnTo>
                    <a:pt x="15" y="13"/>
                  </a:lnTo>
                  <a:lnTo>
                    <a:pt x="13" y="7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35"/>
            <p:cNvSpPr>
              <a:spLocks/>
            </p:cNvSpPr>
            <p:nvPr/>
          </p:nvSpPr>
          <p:spPr bwMode="auto">
            <a:xfrm>
              <a:off x="7644205" y="5596417"/>
              <a:ext cx="4558" cy="4090"/>
            </a:xfrm>
            <a:custGeom>
              <a:avLst/>
              <a:gdLst>
                <a:gd name="T0" fmla="*/ 12 w 12"/>
                <a:gd name="T1" fmla="*/ 0 h 11"/>
                <a:gd name="T2" fmla="*/ 7 w 12"/>
                <a:gd name="T3" fmla="*/ 1 h 11"/>
                <a:gd name="T4" fmla="*/ 0 w 12"/>
                <a:gd name="T5" fmla="*/ 3 h 11"/>
                <a:gd name="T6" fmla="*/ 0 w 12"/>
                <a:gd name="T7" fmla="*/ 3 h 11"/>
                <a:gd name="T8" fmla="*/ 3 w 12"/>
                <a:gd name="T9" fmla="*/ 7 h 11"/>
                <a:gd name="T10" fmla="*/ 7 w 12"/>
                <a:gd name="T11" fmla="*/ 6 h 11"/>
                <a:gd name="T12" fmla="*/ 9 w 12"/>
                <a:gd name="T13" fmla="*/ 9 h 11"/>
                <a:gd name="T14" fmla="*/ 12 w 12"/>
                <a:gd name="T15" fmla="*/ 11 h 11"/>
                <a:gd name="T16" fmla="*/ 11 w 12"/>
                <a:gd name="T17" fmla="*/ 7 h 11"/>
                <a:gd name="T18" fmla="*/ 12 w 12"/>
                <a:gd name="T19" fmla="*/ 4 h 11"/>
                <a:gd name="T20" fmla="*/ 12 w 12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1">
                  <a:moveTo>
                    <a:pt x="12" y="0"/>
                  </a:moveTo>
                  <a:lnTo>
                    <a:pt x="7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7"/>
                  </a:lnTo>
                  <a:lnTo>
                    <a:pt x="7" y="6"/>
                  </a:lnTo>
                  <a:lnTo>
                    <a:pt x="9" y="9"/>
                  </a:lnTo>
                  <a:lnTo>
                    <a:pt x="12" y="11"/>
                  </a:lnTo>
                  <a:lnTo>
                    <a:pt x="11" y="7"/>
                  </a:lnTo>
                  <a:lnTo>
                    <a:pt x="12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584957" y="5662673"/>
              <a:ext cx="9115" cy="13088"/>
            </a:xfrm>
            <a:custGeom>
              <a:avLst/>
              <a:gdLst>
                <a:gd name="T0" fmla="*/ 8 w 22"/>
                <a:gd name="T1" fmla="*/ 27 h 32"/>
                <a:gd name="T2" fmla="*/ 9 w 22"/>
                <a:gd name="T3" fmla="*/ 31 h 32"/>
                <a:gd name="T4" fmla="*/ 15 w 22"/>
                <a:gd name="T5" fmla="*/ 32 h 32"/>
                <a:gd name="T6" fmla="*/ 22 w 22"/>
                <a:gd name="T7" fmla="*/ 32 h 32"/>
                <a:gd name="T8" fmla="*/ 21 w 22"/>
                <a:gd name="T9" fmla="*/ 26 h 32"/>
                <a:gd name="T10" fmla="*/ 21 w 22"/>
                <a:gd name="T11" fmla="*/ 19 h 32"/>
                <a:gd name="T12" fmla="*/ 17 w 22"/>
                <a:gd name="T13" fmla="*/ 12 h 32"/>
                <a:gd name="T14" fmla="*/ 14 w 22"/>
                <a:gd name="T15" fmla="*/ 5 h 32"/>
                <a:gd name="T16" fmla="*/ 8 w 22"/>
                <a:gd name="T17" fmla="*/ 0 h 32"/>
                <a:gd name="T18" fmla="*/ 1 w 22"/>
                <a:gd name="T19" fmla="*/ 1 h 32"/>
                <a:gd name="T20" fmla="*/ 0 w 22"/>
                <a:gd name="T21" fmla="*/ 1 h 32"/>
                <a:gd name="T22" fmla="*/ 2 w 22"/>
                <a:gd name="T23" fmla="*/ 3 h 32"/>
                <a:gd name="T24" fmla="*/ 9 w 22"/>
                <a:gd name="T25" fmla="*/ 8 h 32"/>
                <a:gd name="T26" fmla="*/ 9 w 22"/>
                <a:gd name="T27" fmla="*/ 9 h 32"/>
                <a:gd name="T28" fmla="*/ 12 w 22"/>
                <a:gd name="T29" fmla="*/ 13 h 32"/>
                <a:gd name="T30" fmla="*/ 14 w 22"/>
                <a:gd name="T31" fmla="*/ 23 h 32"/>
                <a:gd name="T32" fmla="*/ 10 w 22"/>
                <a:gd name="T33" fmla="*/ 26 h 32"/>
                <a:gd name="T34" fmla="*/ 8 w 22"/>
                <a:gd name="T35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32">
                  <a:moveTo>
                    <a:pt x="8" y="27"/>
                  </a:moveTo>
                  <a:lnTo>
                    <a:pt x="9" y="31"/>
                  </a:lnTo>
                  <a:lnTo>
                    <a:pt x="15" y="32"/>
                  </a:lnTo>
                  <a:lnTo>
                    <a:pt x="22" y="32"/>
                  </a:lnTo>
                  <a:lnTo>
                    <a:pt x="21" y="26"/>
                  </a:lnTo>
                  <a:lnTo>
                    <a:pt x="21" y="19"/>
                  </a:lnTo>
                  <a:lnTo>
                    <a:pt x="17" y="12"/>
                  </a:lnTo>
                  <a:lnTo>
                    <a:pt x="14" y="5"/>
                  </a:lnTo>
                  <a:lnTo>
                    <a:pt x="8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2" y="3"/>
                  </a:lnTo>
                  <a:lnTo>
                    <a:pt x="9" y="8"/>
                  </a:lnTo>
                  <a:lnTo>
                    <a:pt x="9" y="9"/>
                  </a:lnTo>
                  <a:lnTo>
                    <a:pt x="12" y="13"/>
                  </a:lnTo>
                  <a:lnTo>
                    <a:pt x="14" y="23"/>
                  </a:lnTo>
                  <a:lnTo>
                    <a:pt x="10" y="26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37"/>
            <p:cNvSpPr>
              <a:spLocks/>
            </p:cNvSpPr>
            <p:nvPr/>
          </p:nvSpPr>
          <p:spPr bwMode="auto">
            <a:xfrm>
              <a:off x="7589515" y="5680668"/>
              <a:ext cx="9115" cy="5726"/>
            </a:xfrm>
            <a:custGeom>
              <a:avLst/>
              <a:gdLst>
                <a:gd name="T0" fmla="*/ 15 w 20"/>
                <a:gd name="T1" fmla="*/ 4 h 14"/>
                <a:gd name="T2" fmla="*/ 13 w 20"/>
                <a:gd name="T3" fmla="*/ 0 h 14"/>
                <a:gd name="T4" fmla="*/ 11 w 20"/>
                <a:gd name="T5" fmla="*/ 0 h 14"/>
                <a:gd name="T6" fmla="*/ 10 w 20"/>
                <a:gd name="T7" fmla="*/ 3 h 14"/>
                <a:gd name="T8" fmla="*/ 7 w 20"/>
                <a:gd name="T9" fmla="*/ 3 h 14"/>
                <a:gd name="T10" fmla="*/ 5 w 20"/>
                <a:gd name="T11" fmla="*/ 0 h 14"/>
                <a:gd name="T12" fmla="*/ 2 w 20"/>
                <a:gd name="T13" fmla="*/ 2 h 14"/>
                <a:gd name="T14" fmla="*/ 0 w 20"/>
                <a:gd name="T15" fmla="*/ 3 h 14"/>
                <a:gd name="T16" fmla="*/ 4 w 20"/>
                <a:gd name="T17" fmla="*/ 6 h 14"/>
                <a:gd name="T18" fmla="*/ 9 w 20"/>
                <a:gd name="T19" fmla="*/ 11 h 14"/>
                <a:gd name="T20" fmla="*/ 17 w 20"/>
                <a:gd name="T21" fmla="*/ 13 h 14"/>
                <a:gd name="T22" fmla="*/ 20 w 20"/>
                <a:gd name="T23" fmla="*/ 14 h 14"/>
                <a:gd name="T24" fmla="*/ 19 w 20"/>
                <a:gd name="T25" fmla="*/ 8 h 14"/>
                <a:gd name="T26" fmla="*/ 15 w 20"/>
                <a:gd name="T27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4">
                  <a:moveTo>
                    <a:pt x="15" y="4"/>
                  </a:moveTo>
                  <a:lnTo>
                    <a:pt x="13" y="0"/>
                  </a:lnTo>
                  <a:lnTo>
                    <a:pt x="11" y="0"/>
                  </a:lnTo>
                  <a:lnTo>
                    <a:pt x="10" y="3"/>
                  </a:lnTo>
                  <a:lnTo>
                    <a:pt x="7" y="3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4" y="6"/>
                  </a:lnTo>
                  <a:lnTo>
                    <a:pt x="9" y="11"/>
                  </a:lnTo>
                  <a:lnTo>
                    <a:pt x="17" y="13"/>
                  </a:lnTo>
                  <a:lnTo>
                    <a:pt x="20" y="14"/>
                  </a:lnTo>
                  <a:lnTo>
                    <a:pt x="19" y="8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588603" y="5680668"/>
              <a:ext cx="912" cy="81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638736" y="5569424"/>
              <a:ext cx="1823" cy="818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2 h 4"/>
                <a:gd name="T4" fmla="*/ 4 w 4"/>
                <a:gd name="T5" fmla="*/ 4 h 4"/>
                <a:gd name="T6" fmla="*/ 0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7634178" y="5569424"/>
              <a:ext cx="10027" cy="11452"/>
            </a:xfrm>
            <a:custGeom>
              <a:avLst/>
              <a:gdLst>
                <a:gd name="T0" fmla="*/ 23 w 23"/>
                <a:gd name="T1" fmla="*/ 12 h 26"/>
                <a:gd name="T2" fmla="*/ 19 w 23"/>
                <a:gd name="T3" fmla="*/ 13 h 26"/>
                <a:gd name="T4" fmla="*/ 16 w 23"/>
                <a:gd name="T5" fmla="*/ 9 h 26"/>
                <a:gd name="T6" fmla="*/ 16 w 23"/>
                <a:gd name="T7" fmla="*/ 6 h 26"/>
                <a:gd name="T8" fmla="*/ 13 w 23"/>
                <a:gd name="T9" fmla="*/ 4 h 26"/>
                <a:gd name="T10" fmla="*/ 15 w 23"/>
                <a:gd name="T11" fmla="*/ 3 h 26"/>
                <a:gd name="T12" fmla="*/ 11 w 23"/>
                <a:gd name="T13" fmla="*/ 0 h 26"/>
                <a:gd name="T14" fmla="*/ 7 w 23"/>
                <a:gd name="T15" fmla="*/ 2 h 26"/>
                <a:gd name="T16" fmla="*/ 10 w 23"/>
                <a:gd name="T17" fmla="*/ 5 h 26"/>
                <a:gd name="T18" fmla="*/ 7 w 23"/>
                <a:gd name="T19" fmla="*/ 8 h 26"/>
                <a:gd name="T20" fmla="*/ 2 w 23"/>
                <a:gd name="T21" fmla="*/ 4 h 26"/>
                <a:gd name="T22" fmla="*/ 0 w 23"/>
                <a:gd name="T23" fmla="*/ 11 h 26"/>
                <a:gd name="T24" fmla="*/ 3 w 23"/>
                <a:gd name="T25" fmla="*/ 16 h 26"/>
                <a:gd name="T26" fmla="*/ 5 w 23"/>
                <a:gd name="T27" fmla="*/ 16 h 26"/>
                <a:gd name="T28" fmla="*/ 10 w 23"/>
                <a:gd name="T29" fmla="*/ 17 h 26"/>
                <a:gd name="T30" fmla="*/ 13 w 23"/>
                <a:gd name="T31" fmla="*/ 23 h 26"/>
                <a:gd name="T32" fmla="*/ 18 w 23"/>
                <a:gd name="T33" fmla="*/ 26 h 26"/>
                <a:gd name="T34" fmla="*/ 22 w 23"/>
                <a:gd name="T35" fmla="*/ 24 h 26"/>
                <a:gd name="T36" fmla="*/ 23 w 23"/>
                <a:gd name="T37" fmla="*/ 20 h 26"/>
                <a:gd name="T38" fmla="*/ 22 w 23"/>
                <a:gd name="T39" fmla="*/ 18 h 26"/>
                <a:gd name="T40" fmla="*/ 23 w 23"/>
                <a:gd name="T41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" h="26">
                  <a:moveTo>
                    <a:pt x="23" y="12"/>
                  </a:moveTo>
                  <a:lnTo>
                    <a:pt x="19" y="13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3" y="4"/>
                  </a:lnTo>
                  <a:lnTo>
                    <a:pt x="15" y="3"/>
                  </a:lnTo>
                  <a:lnTo>
                    <a:pt x="11" y="0"/>
                  </a:lnTo>
                  <a:lnTo>
                    <a:pt x="7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2" y="4"/>
                  </a:lnTo>
                  <a:lnTo>
                    <a:pt x="0" y="11"/>
                  </a:lnTo>
                  <a:lnTo>
                    <a:pt x="3" y="16"/>
                  </a:lnTo>
                  <a:lnTo>
                    <a:pt x="5" y="16"/>
                  </a:lnTo>
                  <a:lnTo>
                    <a:pt x="10" y="17"/>
                  </a:lnTo>
                  <a:lnTo>
                    <a:pt x="13" y="23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3" y="20"/>
                  </a:lnTo>
                  <a:lnTo>
                    <a:pt x="22" y="18"/>
                  </a:lnTo>
                  <a:lnTo>
                    <a:pt x="23" y="12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7637824" y="5569424"/>
              <a:ext cx="912" cy="0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42"/>
            <p:cNvSpPr>
              <a:spLocks/>
            </p:cNvSpPr>
            <p:nvPr/>
          </p:nvSpPr>
          <p:spPr bwMode="auto">
            <a:xfrm>
              <a:off x="7625975" y="5710933"/>
              <a:ext cx="32814" cy="43353"/>
            </a:xfrm>
            <a:custGeom>
              <a:avLst/>
              <a:gdLst>
                <a:gd name="T0" fmla="*/ 53 w 73"/>
                <a:gd name="T1" fmla="*/ 9 h 106"/>
                <a:gd name="T2" fmla="*/ 40 w 73"/>
                <a:gd name="T3" fmla="*/ 19 h 106"/>
                <a:gd name="T4" fmla="*/ 27 w 73"/>
                <a:gd name="T5" fmla="*/ 26 h 106"/>
                <a:gd name="T6" fmla="*/ 19 w 73"/>
                <a:gd name="T7" fmla="*/ 29 h 106"/>
                <a:gd name="T8" fmla="*/ 15 w 73"/>
                <a:gd name="T9" fmla="*/ 35 h 106"/>
                <a:gd name="T10" fmla="*/ 10 w 73"/>
                <a:gd name="T11" fmla="*/ 43 h 106"/>
                <a:gd name="T12" fmla="*/ 7 w 73"/>
                <a:gd name="T13" fmla="*/ 54 h 106"/>
                <a:gd name="T14" fmla="*/ 4 w 73"/>
                <a:gd name="T15" fmla="*/ 67 h 106"/>
                <a:gd name="T16" fmla="*/ 0 w 73"/>
                <a:gd name="T17" fmla="*/ 77 h 106"/>
                <a:gd name="T18" fmla="*/ 4 w 73"/>
                <a:gd name="T19" fmla="*/ 89 h 106"/>
                <a:gd name="T20" fmla="*/ 5 w 73"/>
                <a:gd name="T21" fmla="*/ 94 h 106"/>
                <a:gd name="T22" fmla="*/ 8 w 73"/>
                <a:gd name="T23" fmla="*/ 98 h 106"/>
                <a:gd name="T24" fmla="*/ 13 w 73"/>
                <a:gd name="T25" fmla="*/ 103 h 106"/>
                <a:gd name="T26" fmla="*/ 20 w 73"/>
                <a:gd name="T27" fmla="*/ 106 h 106"/>
                <a:gd name="T28" fmla="*/ 24 w 73"/>
                <a:gd name="T29" fmla="*/ 99 h 106"/>
                <a:gd name="T30" fmla="*/ 29 w 73"/>
                <a:gd name="T31" fmla="*/ 92 h 106"/>
                <a:gd name="T32" fmla="*/ 33 w 73"/>
                <a:gd name="T33" fmla="*/ 86 h 106"/>
                <a:gd name="T34" fmla="*/ 38 w 73"/>
                <a:gd name="T35" fmla="*/ 77 h 106"/>
                <a:gd name="T36" fmla="*/ 42 w 73"/>
                <a:gd name="T37" fmla="*/ 71 h 106"/>
                <a:gd name="T38" fmla="*/ 46 w 73"/>
                <a:gd name="T39" fmla="*/ 62 h 106"/>
                <a:gd name="T40" fmla="*/ 51 w 73"/>
                <a:gd name="T41" fmla="*/ 54 h 106"/>
                <a:gd name="T42" fmla="*/ 54 w 73"/>
                <a:gd name="T43" fmla="*/ 46 h 106"/>
                <a:gd name="T44" fmla="*/ 59 w 73"/>
                <a:gd name="T45" fmla="*/ 35 h 106"/>
                <a:gd name="T46" fmla="*/ 65 w 73"/>
                <a:gd name="T47" fmla="*/ 23 h 106"/>
                <a:gd name="T48" fmla="*/ 69 w 73"/>
                <a:gd name="T49" fmla="*/ 12 h 106"/>
                <a:gd name="T50" fmla="*/ 73 w 73"/>
                <a:gd name="T51" fmla="*/ 0 h 106"/>
                <a:gd name="T52" fmla="*/ 72 w 73"/>
                <a:gd name="T53" fmla="*/ 0 h 106"/>
                <a:gd name="T54" fmla="*/ 70 w 73"/>
                <a:gd name="T55" fmla="*/ 0 h 106"/>
                <a:gd name="T56" fmla="*/ 69 w 73"/>
                <a:gd name="T57" fmla="*/ 1 h 106"/>
                <a:gd name="T58" fmla="*/ 68 w 73"/>
                <a:gd name="T59" fmla="*/ 1 h 106"/>
                <a:gd name="T60" fmla="*/ 53 w 73"/>
                <a:gd name="T61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" h="106">
                  <a:moveTo>
                    <a:pt x="53" y="9"/>
                  </a:moveTo>
                  <a:lnTo>
                    <a:pt x="40" y="19"/>
                  </a:lnTo>
                  <a:lnTo>
                    <a:pt x="27" y="26"/>
                  </a:lnTo>
                  <a:lnTo>
                    <a:pt x="19" y="29"/>
                  </a:lnTo>
                  <a:lnTo>
                    <a:pt x="15" y="35"/>
                  </a:lnTo>
                  <a:lnTo>
                    <a:pt x="10" y="43"/>
                  </a:lnTo>
                  <a:lnTo>
                    <a:pt x="7" y="54"/>
                  </a:lnTo>
                  <a:lnTo>
                    <a:pt x="4" y="67"/>
                  </a:lnTo>
                  <a:lnTo>
                    <a:pt x="0" y="77"/>
                  </a:lnTo>
                  <a:lnTo>
                    <a:pt x="4" y="89"/>
                  </a:lnTo>
                  <a:lnTo>
                    <a:pt x="5" y="94"/>
                  </a:lnTo>
                  <a:lnTo>
                    <a:pt x="8" y="98"/>
                  </a:lnTo>
                  <a:lnTo>
                    <a:pt x="13" y="103"/>
                  </a:lnTo>
                  <a:lnTo>
                    <a:pt x="20" y="106"/>
                  </a:lnTo>
                  <a:lnTo>
                    <a:pt x="24" y="99"/>
                  </a:lnTo>
                  <a:lnTo>
                    <a:pt x="29" y="92"/>
                  </a:lnTo>
                  <a:lnTo>
                    <a:pt x="33" y="86"/>
                  </a:lnTo>
                  <a:lnTo>
                    <a:pt x="38" y="77"/>
                  </a:lnTo>
                  <a:lnTo>
                    <a:pt x="42" y="71"/>
                  </a:lnTo>
                  <a:lnTo>
                    <a:pt x="46" y="62"/>
                  </a:lnTo>
                  <a:lnTo>
                    <a:pt x="51" y="54"/>
                  </a:lnTo>
                  <a:lnTo>
                    <a:pt x="54" y="46"/>
                  </a:lnTo>
                  <a:lnTo>
                    <a:pt x="59" y="35"/>
                  </a:lnTo>
                  <a:lnTo>
                    <a:pt x="65" y="23"/>
                  </a:lnTo>
                  <a:lnTo>
                    <a:pt x="69" y="12"/>
                  </a:lnTo>
                  <a:lnTo>
                    <a:pt x="73" y="0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69" y="1"/>
                  </a:lnTo>
                  <a:lnTo>
                    <a:pt x="68" y="1"/>
                  </a:lnTo>
                  <a:lnTo>
                    <a:pt x="53" y="9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43"/>
            <p:cNvSpPr>
              <a:spLocks noChangeArrowheads="1"/>
            </p:cNvSpPr>
            <p:nvPr/>
          </p:nvSpPr>
          <p:spPr bwMode="auto">
            <a:xfrm>
              <a:off x="7600453" y="5765737"/>
              <a:ext cx="912" cy="818"/>
            </a:xfrm>
            <a:prstGeom prst="rect">
              <a:avLst/>
            </a:pr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44"/>
            <p:cNvSpPr>
              <a:spLocks/>
            </p:cNvSpPr>
            <p:nvPr/>
          </p:nvSpPr>
          <p:spPr bwMode="auto">
            <a:xfrm>
              <a:off x="7465549" y="5541613"/>
              <a:ext cx="195975" cy="256843"/>
            </a:xfrm>
            <a:custGeom>
              <a:avLst/>
              <a:gdLst>
                <a:gd name="T0" fmla="*/ 207 w 428"/>
                <a:gd name="T1" fmla="*/ 202 h 626"/>
                <a:gd name="T2" fmla="*/ 214 w 428"/>
                <a:gd name="T3" fmla="*/ 200 h 626"/>
                <a:gd name="T4" fmla="*/ 197 w 428"/>
                <a:gd name="T5" fmla="*/ 248 h 626"/>
                <a:gd name="T6" fmla="*/ 204 w 428"/>
                <a:gd name="T7" fmla="*/ 291 h 626"/>
                <a:gd name="T8" fmla="*/ 221 w 428"/>
                <a:gd name="T9" fmla="*/ 327 h 626"/>
                <a:gd name="T10" fmla="*/ 217 w 428"/>
                <a:gd name="T11" fmla="*/ 367 h 626"/>
                <a:gd name="T12" fmla="*/ 217 w 428"/>
                <a:gd name="T13" fmla="*/ 383 h 626"/>
                <a:gd name="T14" fmla="*/ 183 w 428"/>
                <a:gd name="T15" fmla="*/ 403 h 626"/>
                <a:gd name="T16" fmla="*/ 159 w 428"/>
                <a:gd name="T17" fmla="*/ 434 h 626"/>
                <a:gd name="T18" fmla="*/ 144 w 428"/>
                <a:gd name="T19" fmla="*/ 487 h 626"/>
                <a:gd name="T20" fmla="*/ 125 w 428"/>
                <a:gd name="T21" fmla="*/ 518 h 626"/>
                <a:gd name="T22" fmla="*/ 93 w 428"/>
                <a:gd name="T23" fmla="*/ 543 h 626"/>
                <a:gd name="T24" fmla="*/ 53 w 428"/>
                <a:gd name="T25" fmla="*/ 573 h 626"/>
                <a:gd name="T26" fmla="*/ 19 w 428"/>
                <a:gd name="T27" fmla="*/ 605 h 626"/>
                <a:gd name="T28" fmla="*/ 14 w 428"/>
                <a:gd name="T29" fmla="*/ 623 h 626"/>
                <a:gd name="T30" fmla="*/ 55 w 428"/>
                <a:gd name="T31" fmla="*/ 615 h 626"/>
                <a:gd name="T32" fmla="*/ 79 w 428"/>
                <a:gd name="T33" fmla="*/ 609 h 626"/>
                <a:gd name="T34" fmla="*/ 105 w 428"/>
                <a:gd name="T35" fmla="*/ 596 h 626"/>
                <a:gd name="T36" fmla="*/ 129 w 428"/>
                <a:gd name="T37" fmla="*/ 610 h 626"/>
                <a:gd name="T38" fmla="*/ 173 w 428"/>
                <a:gd name="T39" fmla="*/ 594 h 626"/>
                <a:gd name="T40" fmla="*/ 244 w 428"/>
                <a:gd name="T41" fmla="*/ 573 h 626"/>
                <a:gd name="T42" fmla="*/ 273 w 428"/>
                <a:gd name="T43" fmla="*/ 563 h 626"/>
                <a:gd name="T44" fmla="*/ 295 w 428"/>
                <a:gd name="T45" fmla="*/ 528 h 626"/>
                <a:gd name="T46" fmla="*/ 283 w 428"/>
                <a:gd name="T47" fmla="*/ 504 h 626"/>
                <a:gd name="T48" fmla="*/ 273 w 428"/>
                <a:gd name="T49" fmla="*/ 478 h 626"/>
                <a:gd name="T50" fmla="*/ 282 w 428"/>
                <a:gd name="T51" fmla="*/ 448 h 626"/>
                <a:gd name="T52" fmla="*/ 276 w 428"/>
                <a:gd name="T53" fmla="*/ 417 h 626"/>
                <a:gd name="T54" fmla="*/ 265 w 428"/>
                <a:gd name="T55" fmla="*/ 393 h 626"/>
                <a:gd name="T56" fmla="*/ 246 w 428"/>
                <a:gd name="T57" fmla="*/ 382 h 626"/>
                <a:gd name="T58" fmla="*/ 232 w 428"/>
                <a:gd name="T59" fmla="*/ 372 h 626"/>
                <a:gd name="T60" fmla="*/ 237 w 428"/>
                <a:gd name="T61" fmla="*/ 322 h 626"/>
                <a:gd name="T62" fmla="*/ 240 w 428"/>
                <a:gd name="T63" fmla="*/ 285 h 626"/>
                <a:gd name="T64" fmla="*/ 252 w 428"/>
                <a:gd name="T65" fmla="*/ 235 h 626"/>
                <a:gd name="T66" fmla="*/ 283 w 428"/>
                <a:gd name="T67" fmla="*/ 288 h 626"/>
                <a:gd name="T68" fmla="*/ 322 w 428"/>
                <a:gd name="T69" fmla="*/ 258 h 626"/>
                <a:gd name="T70" fmla="*/ 342 w 428"/>
                <a:gd name="T71" fmla="*/ 248 h 626"/>
                <a:gd name="T72" fmla="*/ 382 w 428"/>
                <a:gd name="T73" fmla="*/ 239 h 626"/>
                <a:gd name="T74" fmla="*/ 397 w 428"/>
                <a:gd name="T75" fmla="*/ 247 h 626"/>
                <a:gd name="T76" fmla="*/ 391 w 428"/>
                <a:gd name="T77" fmla="*/ 222 h 626"/>
                <a:gd name="T78" fmla="*/ 421 w 428"/>
                <a:gd name="T79" fmla="*/ 231 h 626"/>
                <a:gd name="T80" fmla="*/ 419 w 428"/>
                <a:gd name="T81" fmla="*/ 221 h 626"/>
                <a:gd name="T82" fmla="*/ 424 w 428"/>
                <a:gd name="T83" fmla="*/ 197 h 626"/>
                <a:gd name="T84" fmla="*/ 413 w 428"/>
                <a:gd name="T85" fmla="*/ 178 h 626"/>
                <a:gd name="T86" fmla="*/ 406 w 428"/>
                <a:gd name="T87" fmla="*/ 153 h 626"/>
                <a:gd name="T88" fmla="*/ 380 w 428"/>
                <a:gd name="T89" fmla="*/ 186 h 626"/>
                <a:gd name="T90" fmla="*/ 367 w 428"/>
                <a:gd name="T91" fmla="*/ 161 h 626"/>
                <a:gd name="T92" fmla="*/ 374 w 428"/>
                <a:gd name="T93" fmla="*/ 133 h 626"/>
                <a:gd name="T94" fmla="*/ 393 w 428"/>
                <a:gd name="T95" fmla="*/ 127 h 626"/>
                <a:gd name="T96" fmla="*/ 413 w 428"/>
                <a:gd name="T97" fmla="*/ 121 h 626"/>
                <a:gd name="T98" fmla="*/ 403 w 428"/>
                <a:gd name="T99" fmla="*/ 104 h 626"/>
                <a:gd name="T100" fmla="*/ 378 w 428"/>
                <a:gd name="T101" fmla="*/ 99 h 626"/>
                <a:gd name="T102" fmla="*/ 366 w 428"/>
                <a:gd name="T103" fmla="*/ 72 h 626"/>
                <a:gd name="T104" fmla="*/ 335 w 428"/>
                <a:gd name="T105" fmla="*/ 38 h 626"/>
                <a:gd name="T106" fmla="*/ 290 w 428"/>
                <a:gd name="T107" fmla="*/ 2 h 626"/>
                <a:gd name="T108" fmla="*/ 281 w 428"/>
                <a:gd name="T109" fmla="*/ 53 h 626"/>
                <a:gd name="T110" fmla="*/ 265 w 428"/>
                <a:gd name="T111" fmla="*/ 106 h 626"/>
                <a:gd name="T112" fmla="*/ 232 w 428"/>
                <a:gd name="T113" fmla="*/ 127 h 626"/>
                <a:gd name="T114" fmla="*/ 216 w 428"/>
                <a:gd name="T115" fmla="*/ 168 h 626"/>
                <a:gd name="T116" fmla="*/ 201 w 428"/>
                <a:gd name="T117" fmla="*/ 192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8" h="626">
                  <a:moveTo>
                    <a:pt x="196" y="217"/>
                  </a:moveTo>
                  <a:lnTo>
                    <a:pt x="198" y="224"/>
                  </a:lnTo>
                  <a:lnTo>
                    <a:pt x="201" y="221"/>
                  </a:lnTo>
                  <a:lnTo>
                    <a:pt x="201" y="214"/>
                  </a:lnTo>
                  <a:lnTo>
                    <a:pt x="205" y="207"/>
                  </a:lnTo>
                  <a:lnTo>
                    <a:pt x="207" y="202"/>
                  </a:lnTo>
                  <a:lnTo>
                    <a:pt x="212" y="192"/>
                  </a:lnTo>
                  <a:lnTo>
                    <a:pt x="214" y="184"/>
                  </a:lnTo>
                  <a:lnTo>
                    <a:pt x="221" y="178"/>
                  </a:lnTo>
                  <a:lnTo>
                    <a:pt x="219" y="187"/>
                  </a:lnTo>
                  <a:lnTo>
                    <a:pt x="213" y="198"/>
                  </a:lnTo>
                  <a:lnTo>
                    <a:pt x="214" y="200"/>
                  </a:lnTo>
                  <a:lnTo>
                    <a:pt x="212" y="208"/>
                  </a:lnTo>
                  <a:lnTo>
                    <a:pt x="207" y="221"/>
                  </a:lnTo>
                  <a:lnTo>
                    <a:pt x="206" y="232"/>
                  </a:lnTo>
                  <a:lnTo>
                    <a:pt x="204" y="238"/>
                  </a:lnTo>
                  <a:lnTo>
                    <a:pt x="200" y="243"/>
                  </a:lnTo>
                  <a:lnTo>
                    <a:pt x="197" y="248"/>
                  </a:lnTo>
                  <a:lnTo>
                    <a:pt x="194" y="254"/>
                  </a:lnTo>
                  <a:lnTo>
                    <a:pt x="196" y="267"/>
                  </a:lnTo>
                  <a:lnTo>
                    <a:pt x="198" y="273"/>
                  </a:lnTo>
                  <a:lnTo>
                    <a:pt x="200" y="278"/>
                  </a:lnTo>
                  <a:lnTo>
                    <a:pt x="201" y="285"/>
                  </a:lnTo>
                  <a:lnTo>
                    <a:pt x="204" y="291"/>
                  </a:lnTo>
                  <a:lnTo>
                    <a:pt x="211" y="292"/>
                  </a:lnTo>
                  <a:lnTo>
                    <a:pt x="211" y="299"/>
                  </a:lnTo>
                  <a:lnTo>
                    <a:pt x="209" y="305"/>
                  </a:lnTo>
                  <a:lnTo>
                    <a:pt x="213" y="312"/>
                  </a:lnTo>
                  <a:lnTo>
                    <a:pt x="215" y="325"/>
                  </a:lnTo>
                  <a:lnTo>
                    <a:pt x="221" y="327"/>
                  </a:lnTo>
                  <a:lnTo>
                    <a:pt x="214" y="333"/>
                  </a:lnTo>
                  <a:lnTo>
                    <a:pt x="213" y="340"/>
                  </a:lnTo>
                  <a:lnTo>
                    <a:pt x="213" y="348"/>
                  </a:lnTo>
                  <a:lnTo>
                    <a:pt x="214" y="354"/>
                  </a:lnTo>
                  <a:lnTo>
                    <a:pt x="215" y="361"/>
                  </a:lnTo>
                  <a:lnTo>
                    <a:pt x="217" y="367"/>
                  </a:lnTo>
                  <a:lnTo>
                    <a:pt x="220" y="366"/>
                  </a:lnTo>
                  <a:lnTo>
                    <a:pt x="226" y="369"/>
                  </a:lnTo>
                  <a:lnTo>
                    <a:pt x="224" y="374"/>
                  </a:lnTo>
                  <a:lnTo>
                    <a:pt x="224" y="374"/>
                  </a:lnTo>
                  <a:lnTo>
                    <a:pt x="221" y="379"/>
                  </a:lnTo>
                  <a:lnTo>
                    <a:pt x="217" y="383"/>
                  </a:lnTo>
                  <a:lnTo>
                    <a:pt x="214" y="387"/>
                  </a:lnTo>
                  <a:lnTo>
                    <a:pt x="209" y="390"/>
                  </a:lnTo>
                  <a:lnTo>
                    <a:pt x="207" y="395"/>
                  </a:lnTo>
                  <a:lnTo>
                    <a:pt x="197" y="395"/>
                  </a:lnTo>
                  <a:lnTo>
                    <a:pt x="187" y="397"/>
                  </a:lnTo>
                  <a:lnTo>
                    <a:pt x="183" y="403"/>
                  </a:lnTo>
                  <a:lnTo>
                    <a:pt x="176" y="407"/>
                  </a:lnTo>
                  <a:lnTo>
                    <a:pt x="176" y="412"/>
                  </a:lnTo>
                  <a:lnTo>
                    <a:pt x="163" y="417"/>
                  </a:lnTo>
                  <a:lnTo>
                    <a:pt x="160" y="421"/>
                  </a:lnTo>
                  <a:lnTo>
                    <a:pt x="161" y="426"/>
                  </a:lnTo>
                  <a:lnTo>
                    <a:pt x="159" y="434"/>
                  </a:lnTo>
                  <a:lnTo>
                    <a:pt x="155" y="442"/>
                  </a:lnTo>
                  <a:lnTo>
                    <a:pt x="153" y="450"/>
                  </a:lnTo>
                  <a:lnTo>
                    <a:pt x="151" y="458"/>
                  </a:lnTo>
                  <a:lnTo>
                    <a:pt x="145" y="467"/>
                  </a:lnTo>
                  <a:lnTo>
                    <a:pt x="143" y="482"/>
                  </a:lnTo>
                  <a:lnTo>
                    <a:pt x="144" y="487"/>
                  </a:lnTo>
                  <a:lnTo>
                    <a:pt x="144" y="492"/>
                  </a:lnTo>
                  <a:lnTo>
                    <a:pt x="144" y="496"/>
                  </a:lnTo>
                  <a:lnTo>
                    <a:pt x="143" y="502"/>
                  </a:lnTo>
                  <a:lnTo>
                    <a:pt x="136" y="509"/>
                  </a:lnTo>
                  <a:lnTo>
                    <a:pt x="130" y="513"/>
                  </a:lnTo>
                  <a:lnTo>
                    <a:pt x="125" y="518"/>
                  </a:lnTo>
                  <a:lnTo>
                    <a:pt x="120" y="522"/>
                  </a:lnTo>
                  <a:lnTo>
                    <a:pt x="115" y="526"/>
                  </a:lnTo>
                  <a:lnTo>
                    <a:pt x="109" y="531"/>
                  </a:lnTo>
                  <a:lnTo>
                    <a:pt x="103" y="534"/>
                  </a:lnTo>
                  <a:lnTo>
                    <a:pt x="99" y="539"/>
                  </a:lnTo>
                  <a:lnTo>
                    <a:pt x="93" y="543"/>
                  </a:lnTo>
                  <a:lnTo>
                    <a:pt x="86" y="552"/>
                  </a:lnTo>
                  <a:lnTo>
                    <a:pt x="80" y="557"/>
                  </a:lnTo>
                  <a:lnTo>
                    <a:pt x="73" y="562"/>
                  </a:lnTo>
                  <a:lnTo>
                    <a:pt x="65" y="568"/>
                  </a:lnTo>
                  <a:lnTo>
                    <a:pt x="58" y="570"/>
                  </a:lnTo>
                  <a:lnTo>
                    <a:pt x="53" y="573"/>
                  </a:lnTo>
                  <a:lnTo>
                    <a:pt x="47" y="578"/>
                  </a:lnTo>
                  <a:lnTo>
                    <a:pt x="42" y="583"/>
                  </a:lnTo>
                  <a:lnTo>
                    <a:pt x="38" y="587"/>
                  </a:lnTo>
                  <a:lnTo>
                    <a:pt x="37" y="594"/>
                  </a:lnTo>
                  <a:lnTo>
                    <a:pt x="25" y="602"/>
                  </a:lnTo>
                  <a:lnTo>
                    <a:pt x="19" y="605"/>
                  </a:lnTo>
                  <a:lnTo>
                    <a:pt x="16" y="605"/>
                  </a:lnTo>
                  <a:lnTo>
                    <a:pt x="3" y="617"/>
                  </a:lnTo>
                  <a:lnTo>
                    <a:pt x="4" y="620"/>
                  </a:lnTo>
                  <a:lnTo>
                    <a:pt x="0" y="626"/>
                  </a:lnTo>
                  <a:lnTo>
                    <a:pt x="7" y="625"/>
                  </a:lnTo>
                  <a:lnTo>
                    <a:pt x="14" y="623"/>
                  </a:lnTo>
                  <a:lnTo>
                    <a:pt x="23" y="622"/>
                  </a:lnTo>
                  <a:lnTo>
                    <a:pt x="31" y="624"/>
                  </a:lnTo>
                  <a:lnTo>
                    <a:pt x="34" y="617"/>
                  </a:lnTo>
                  <a:lnTo>
                    <a:pt x="42" y="617"/>
                  </a:lnTo>
                  <a:lnTo>
                    <a:pt x="50" y="614"/>
                  </a:lnTo>
                  <a:lnTo>
                    <a:pt x="55" y="615"/>
                  </a:lnTo>
                  <a:lnTo>
                    <a:pt x="56" y="609"/>
                  </a:lnTo>
                  <a:lnTo>
                    <a:pt x="60" y="607"/>
                  </a:lnTo>
                  <a:lnTo>
                    <a:pt x="63" y="613"/>
                  </a:lnTo>
                  <a:lnTo>
                    <a:pt x="67" y="610"/>
                  </a:lnTo>
                  <a:lnTo>
                    <a:pt x="75" y="607"/>
                  </a:lnTo>
                  <a:lnTo>
                    <a:pt x="79" y="609"/>
                  </a:lnTo>
                  <a:lnTo>
                    <a:pt x="84" y="610"/>
                  </a:lnTo>
                  <a:lnTo>
                    <a:pt x="87" y="613"/>
                  </a:lnTo>
                  <a:lnTo>
                    <a:pt x="92" y="615"/>
                  </a:lnTo>
                  <a:lnTo>
                    <a:pt x="102" y="610"/>
                  </a:lnTo>
                  <a:lnTo>
                    <a:pt x="102" y="605"/>
                  </a:lnTo>
                  <a:lnTo>
                    <a:pt x="105" y="596"/>
                  </a:lnTo>
                  <a:lnTo>
                    <a:pt x="107" y="605"/>
                  </a:lnTo>
                  <a:lnTo>
                    <a:pt x="111" y="611"/>
                  </a:lnTo>
                  <a:lnTo>
                    <a:pt x="122" y="614"/>
                  </a:lnTo>
                  <a:lnTo>
                    <a:pt x="130" y="607"/>
                  </a:lnTo>
                  <a:lnTo>
                    <a:pt x="137" y="603"/>
                  </a:lnTo>
                  <a:lnTo>
                    <a:pt x="129" y="610"/>
                  </a:lnTo>
                  <a:lnTo>
                    <a:pt x="128" y="613"/>
                  </a:lnTo>
                  <a:lnTo>
                    <a:pt x="136" y="610"/>
                  </a:lnTo>
                  <a:lnTo>
                    <a:pt x="148" y="605"/>
                  </a:lnTo>
                  <a:lnTo>
                    <a:pt x="162" y="602"/>
                  </a:lnTo>
                  <a:lnTo>
                    <a:pt x="167" y="593"/>
                  </a:lnTo>
                  <a:lnTo>
                    <a:pt x="173" y="594"/>
                  </a:lnTo>
                  <a:lnTo>
                    <a:pt x="194" y="592"/>
                  </a:lnTo>
                  <a:lnTo>
                    <a:pt x="202" y="595"/>
                  </a:lnTo>
                  <a:lnTo>
                    <a:pt x="207" y="594"/>
                  </a:lnTo>
                  <a:lnTo>
                    <a:pt x="215" y="590"/>
                  </a:lnTo>
                  <a:lnTo>
                    <a:pt x="239" y="583"/>
                  </a:lnTo>
                  <a:lnTo>
                    <a:pt x="244" y="573"/>
                  </a:lnTo>
                  <a:lnTo>
                    <a:pt x="249" y="571"/>
                  </a:lnTo>
                  <a:lnTo>
                    <a:pt x="253" y="569"/>
                  </a:lnTo>
                  <a:lnTo>
                    <a:pt x="258" y="566"/>
                  </a:lnTo>
                  <a:lnTo>
                    <a:pt x="262" y="564"/>
                  </a:lnTo>
                  <a:lnTo>
                    <a:pt x="268" y="565"/>
                  </a:lnTo>
                  <a:lnTo>
                    <a:pt x="273" y="563"/>
                  </a:lnTo>
                  <a:lnTo>
                    <a:pt x="282" y="562"/>
                  </a:lnTo>
                  <a:lnTo>
                    <a:pt x="296" y="547"/>
                  </a:lnTo>
                  <a:lnTo>
                    <a:pt x="296" y="545"/>
                  </a:lnTo>
                  <a:lnTo>
                    <a:pt x="295" y="539"/>
                  </a:lnTo>
                  <a:lnTo>
                    <a:pt x="295" y="534"/>
                  </a:lnTo>
                  <a:lnTo>
                    <a:pt x="295" y="528"/>
                  </a:lnTo>
                  <a:lnTo>
                    <a:pt x="293" y="524"/>
                  </a:lnTo>
                  <a:lnTo>
                    <a:pt x="290" y="520"/>
                  </a:lnTo>
                  <a:lnTo>
                    <a:pt x="288" y="517"/>
                  </a:lnTo>
                  <a:lnTo>
                    <a:pt x="284" y="513"/>
                  </a:lnTo>
                  <a:lnTo>
                    <a:pt x="281" y="510"/>
                  </a:lnTo>
                  <a:lnTo>
                    <a:pt x="283" y="504"/>
                  </a:lnTo>
                  <a:lnTo>
                    <a:pt x="274" y="488"/>
                  </a:lnTo>
                  <a:lnTo>
                    <a:pt x="269" y="487"/>
                  </a:lnTo>
                  <a:lnTo>
                    <a:pt x="266" y="488"/>
                  </a:lnTo>
                  <a:lnTo>
                    <a:pt x="262" y="484"/>
                  </a:lnTo>
                  <a:lnTo>
                    <a:pt x="267" y="480"/>
                  </a:lnTo>
                  <a:lnTo>
                    <a:pt x="273" y="478"/>
                  </a:lnTo>
                  <a:lnTo>
                    <a:pt x="280" y="475"/>
                  </a:lnTo>
                  <a:lnTo>
                    <a:pt x="282" y="472"/>
                  </a:lnTo>
                  <a:lnTo>
                    <a:pt x="281" y="470"/>
                  </a:lnTo>
                  <a:lnTo>
                    <a:pt x="284" y="460"/>
                  </a:lnTo>
                  <a:lnTo>
                    <a:pt x="285" y="454"/>
                  </a:lnTo>
                  <a:lnTo>
                    <a:pt x="282" y="448"/>
                  </a:lnTo>
                  <a:lnTo>
                    <a:pt x="275" y="443"/>
                  </a:lnTo>
                  <a:lnTo>
                    <a:pt x="273" y="435"/>
                  </a:lnTo>
                  <a:lnTo>
                    <a:pt x="275" y="431"/>
                  </a:lnTo>
                  <a:lnTo>
                    <a:pt x="277" y="427"/>
                  </a:lnTo>
                  <a:lnTo>
                    <a:pt x="279" y="419"/>
                  </a:lnTo>
                  <a:lnTo>
                    <a:pt x="276" y="417"/>
                  </a:lnTo>
                  <a:lnTo>
                    <a:pt x="281" y="411"/>
                  </a:lnTo>
                  <a:lnTo>
                    <a:pt x="282" y="401"/>
                  </a:lnTo>
                  <a:lnTo>
                    <a:pt x="277" y="398"/>
                  </a:lnTo>
                  <a:lnTo>
                    <a:pt x="274" y="397"/>
                  </a:lnTo>
                  <a:lnTo>
                    <a:pt x="269" y="395"/>
                  </a:lnTo>
                  <a:lnTo>
                    <a:pt x="265" y="393"/>
                  </a:lnTo>
                  <a:lnTo>
                    <a:pt x="265" y="387"/>
                  </a:lnTo>
                  <a:lnTo>
                    <a:pt x="257" y="380"/>
                  </a:lnTo>
                  <a:lnTo>
                    <a:pt x="252" y="381"/>
                  </a:lnTo>
                  <a:lnTo>
                    <a:pt x="246" y="386"/>
                  </a:lnTo>
                  <a:lnTo>
                    <a:pt x="246" y="386"/>
                  </a:lnTo>
                  <a:lnTo>
                    <a:pt x="246" y="382"/>
                  </a:lnTo>
                  <a:lnTo>
                    <a:pt x="249" y="378"/>
                  </a:lnTo>
                  <a:lnTo>
                    <a:pt x="254" y="373"/>
                  </a:lnTo>
                  <a:lnTo>
                    <a:pt x="250" y="371"/>
                  </a:lnTo>
                  <a:lnTo>
                    <a:pt x="238" y="372"/>
                  </a:lnTo>
                  <a:lnTo>
                    <a:pt x="232" y="373"/>
                  </a:lnTo>
                  <a:lnTo>
                    <a:pt x="232" y="372"/>
                  </a:lnTo>
                  <a:lnTo>
                    <a:pt x="229" y="366"/>
                  </a:lnTo>
                  <a:lnTo>
                    <a:pt x="220" y="360"/>
                  </a:lnTo>
                  <a:lnTo>
                    <a:pt x="217" y="348"/>
                  </a:lnTo>
                  <a:lnTo>
                    <a:pt x="229" y="335"/>
                  </a:lnTo>
                  <a:lnTo>
                    <a:pt x="237" y="328"/>
                  </a:lnTo>
                  <a:lnTo>
                    <a:pt x="237" y="322"/>
                  </a:lnTo>
                  <a:lnTo>
                    <a:pt x="224" y="314"/>
                  </a:lnTo>
                  <a:lnTo>
                    <a:pt x="231" y="307"/>
                  </a:lnTo>
                  <a:lnTo>
                    <a:pt x="238" y="300"/>
                  </a:lnTo>
                  <a:lnTo>
                    <a:pt x="245" y="295"/>
                  </a:lnTo>
                  <a:lnTo>
                    <a:pt x="253" y="289"/>
                  </a:lnTo>
                  <a:lnTo>
                    <a:pt x="240" y="285"/>
                  </a:lnTo>
                  <a:lnTo>
                    <a:pt x="230" y="290"/>
                  </a:lnTo>
                  <a:lnTo>
                    <a:pt x="219" y="284"/>
                  </a:lnTo>
                  <a:lnTo>
                    <a:pt x="220" y="276"/>
                  </a:lnTo>
                  <a:lnTo>
                    <a:pt x="234" y="257"/>
                  </a:lnTo>
                  <a:lnTo>
                    <a:pt x="243" y="247"/>
                  </a:lnTo>
                  <a:lnTo>
                    <a:pt x="252" y="235"/>
                  </a:lnTo>
                  <a:lnTo>
                    <a:pt x="262" y="232"/>
                  </a:lnTo>
                  <a:lnTo>
                    <a:pt x="280" y="246"/>
                  </a:lnTo>
                  <a:lnTo>
                    <a:pt x="289" y="247"/>
                  </a:lnTo>
                  <a:lnTo>
                    <a:pt x="299" y="261"/>
                  </a:lnTo>
                  <a:lnTo>
                    <a:pt x="292" y="270"/>
                  </a:lnTo>
                  <a:lnTo>
                    <a:pt x="283" y="288"/>
                  </a:lnTo>
                  <a:lnTo>
                    <a:pt x="289" y="288"/>
                  </a:lnTo>
                  <a:lnTo>
                    <a:pt x="303" y="267"/>
                  </a:lnTo>
                  <a:lnTo>
                    <a:pt x="307" y="265"/>
                  </a:lnTo>
                  <a:lnTo>
                    <a:pt x="313" y="262"/>
                  </a:lnTo>
                  <a:lnTo>
                    <a:pt x="318" y="260"/>
                  </a:lnTo>
                  <a:lnTo>
                    <a:pt x="322" y="258"/>
                  </a:lnTo>
                  <a:lnTo>
                    <a:pt x="328" y="255"/>
                  </a:lnTo>
                  <a:lnTo>
                    <a:pt x="333" y="253"/>
                  </a:lnTo>
                  <a:lnTo>
                    <a:pt x="337" y="250"/>
                  </a:lnTo>
                  <a:lnTo>
                    <a:pt x="342" y="246"/>
                  </a:lnTo>
                  <a:lnTo>
                    <a:pt x="348" y="242"/>
                  </a:lnTo>
                  <a:lnTo>
                    <a:pt x="342" y="248"/>
                  </a:lnTo>
                  <a:lnTo>
                    <a:pt x="346" y="248"/>
                  </a:lnTo>
                  <a:lnTo>
                    <a:pt x="352" y="244"/>
                  </a:lnTo>
                  <a:lnTo>
                    <a:pt x="359" y="243"/>
                  </a:lnTo>
                  <a:lnTo>
                    <a:pt x="372" y="242"/>
                  </a:lnTo>
                  <a:lnTo>
                    <a:pt x="375" y="238"/>
                  </a:lnTo>
                  <a:lnTo>
                    <a:pt x="382" y="239"/>
                  </a:lnTo>
                  <a:lnTo>
                    <a:pt x="388" y="242"/>
                  </a:lnTo>
                  <a:lnTo>
                    <a:pt x="389" y="245"/>
                  </a:lnTo>
                  <a:lnTo>
                    <a:pt x="384" y="247"/>
                  </a:lnTo>
                  <a:lnTo>
                    <a:pt x="383" y="248"/>
                  </a:lnTo>
                  <a:lnTo>
                    <a:pt x="388" y="250"/>
                  </a:lnTo>
                  <a:lnTo>
                    <a:pt x="397" y="247"/>
                  </a:lnTo>
                  <a:lnTo>
                    <a:pt x="395" y="243"/>
                  </a:lnTo>
                  <a:lnTo>
                    <a:pt x="394" y="236"/>
                  </a:lnTo>
                  <a:lnTo>
                    <a:pt x="397" y="230"/>
                  </a:lnTo>
                  <a:lnTo>
                    <a:pt x="394" y="228"/>
                  </a:lnTo>
                  <a:lnTo>
                    <a:pt x="379" y="224"/>
                  </a:lnTo>
                  <a:lnTo>
                    <a:pt x="391" y="222"/>
                  </a:lnTo>
                  <a:lnTo>
                    <a:pt x="402" y="217"/>
                  </a:lnTo>
                  <a:lnTo>
                    <a:pt x="404" y="220"/>
                  </a:lnTo>
                  <a:lnTo>
                    <a:pt x="410" y="225"/>
                  </a:lnTo>
                  <a:lnTo>
                    <a:pt x="414" y="229"/>
                  </a:lnTo>
                  <a:lnTo>
                    <a:pt x="418" y="232"/>
                  </a:lnTo>
                  <a:lnTo>
                    <a:pt x="421" y="231"/>
                  </a:lnTo>
                  <a:lnTo>
                    <a:pt x="427" y="232"/>
                  </a:lnTo>
                  <a:lnTo>
                    <a:pt x="428" y="228"/>
                  </a:lnTo>
                  <a:lnTo>
                    <a:pt x="427" y="225"/>
                  </a:lnTo>
                  <a:lnTo>
                    <a:pt x="427" y="223"/>
                  </a:lnTo>
                  <a:lnTo>
                    <a:pt x="420" y="223"/>
                  </a:lnTo>
                  <a:lnTo>
                    <a:pt x="419" y="221"/>
                  </a:lnTo>
                  <a:lnTo>
                    <a:pt x="424" y="220"/>
                  </a:lnTo>
                  <a:lnTo>
                    <a:pt x="427" y="217"/>
                  </a:lnTo>
                  <a:lnTo>
                    <a:pt x="425" y="215"/>
                  </a:lnTo>
                  <a:lnTo>
                    <a:pt x="424" y="209"/>
                  </a:lnTo>
                  <a:lnTo>
                    <a:pt x="424" y="202"/>
                  </a:lnTo>
                  <a:lnTo>
                    <a:pt x="424" y="197"/>
                  </a:lnTo>
                  <a:lnTo>
                    <a:pt x="425" y="191"/>
                  </a:lnTo>
                  <a:lnTo>
                    <a:pt x="425" y="185"/>
                  </a:lnTo>
                  <a:lnTo>
                    <a:pt x="420" y="186"/>
                  </a:lnTo>
                  <a:lnTo>
                    <a:pt x="414" y="189"/>
                  </a:lnTo>
                  <a:lnTo>
                    <a:pt x="413" y="184"/>
                  </a:lnTo>
                  <a:lnTo>
                    <a:pt x="413" y="178"/>
                  </a:lnTo>
                  <a:lnTo>
                    <a:pt x="417" y="175"/>
                  </a:lnTo>
                  <a:lnTo>
                    <a:pt x="417" y="168"/>
                  </a:lnTo>
                  <a:lnTo>
                    <a:pt x="416" y="162"/>
                  </a:lnTo>
                  <a:lnTo>
                    <a:pt x="412" y="157"/>
                  </a:lnTo>
                  <a:lnTo>
                    <a:pt x="408" y="153"/>
                  </a:lnTo>
                  <a:lnTo>
                    <a:pt x="406" y="153"/>
                  </a:lnTo>
                  <a:lnTo>
                    <a:pt x="403" y="161"/>
                  </a:lnTo>
                  <a:lnTo>
                    <a:pt x="395" y="166"/>
                  </a:lnTo>
                  <a:lnTo>
                    <a:pt x="396" y="168"/>
                  </a:lnTo>
                  <a:lnTo>
                    <a:pt x="391" y="177"/>
                  </a:lnTo>
                  <a:lnTo>
                    <a:pt x="384" y="179"/>
                  </a:lnTo>
                  <a:lnTo>
                    <a:pt x="380" y="186"/>
                  </a:lnTo>
                  <a:lnTo>
                    <a:pt x="376" y="193"/>
                  </a:lnTo>
                  <a:lnTo>
                    <a:pt x="374" y="190"/>
                  </a:lnTo>
                  <a:lnTo>
                    <a:pt x="371" y="182"/>
                  </a:lnTo>
                  <a:lnTo>
                    <a:pt x="371" y="177"/>
                  </a:lnTo>
                  <a:lnTo>
                    <a:pt x="376" y="170"/>
                  </a:lnTo>
                  <a:lnTo>
                    <a:pt x="367" y="161"/>
                  </a:lnTo>
                  <a:lnTo>
                    <a:pt x="364" y="154"/>
                  </a:lnTo>
                  <a:lnTo>
                    <a:pt x="359" y="151"/>
                  </a:lnTo>
                  <a:lnTo>
                    <a:pt x="360" y="146"/>
                  </a:lnTo>
                  <a:lnTo>
                    <a:pt x="366" y="140"/>
                  </a:lnTo>
                  <a:lnTo>
                    <a:pt x="367" y="134"/>
                  </a:lnTo>
                  <a:lnTo>
                    <a:pt x="374" y="133"/>
                  </a:lnTo>
                  <a:lnTo>
                    <a:pt x="380" y="126"/>
                  </a:lnTo>
                  <a:lnTo>
                    <a:pt x="376" y="119"/>
                  </a:lnTo>
                  <a:lnTo>
                    <a:pt x="381" y="118"/>
                  </a:lnTo>
                  <a:lnTo>
                    <a:pt x="383" y="124"/>
                  </a:lnTo>
                  <a:lnTo>
                    <a:pt x="387" y="129"/>
                  </a:lnTo>
                  <a:lnTo>
                    <a:pt x="393" y="127"/>
                  </a:lnTo>
                  <a:lnTo>
                    <a:pt x="397" y="125"/>
                  </a:lnTo>
                  <a:lnTo>
                    <a:pt x="402" y="130"/>
                  </a:lnTo>
                  <a:lnTo>
                    <a:pt x="405" y="126"/>
                  </a:lnTo>
                  <a:lnTo>
                    <a:pt x="408" y="129"/>
                  </a:lnTo>
                  <a:lnTo>
                    <a:pt x="413" y="129"/>
                  </a:lnTo>
                  <a:lnTo>
                    <a:pt x="413" y="121"/>
                  </a:lnTo>
                  <a:lnTo>
                    <a:pt x="408" y="123"/>
                  </a:lnTo>
                  <a:lnTo>
                    <a:pt x="402" y="118"/>
                  </a:lnTo>
                  <a:lnTo>
                    <a:pt x="405" y="113"/>
                  </a:lnTo>
                  <a:lnTo>
                    <a:pt x="401" y="114"/>
                  </a:lnTo>
                  <a:lnTo>
                    <a:pt x="402" y="111"/>
                  </a:lnTo>
                  <a:lnTo>
                    <a:pt x="403" y="104"/>
                  </a:lnTo>
                  <a:lnTo>
                    <a:pt x="404" y="99"/>
                  </a:lnTo>
                  <a:lnTo>
                    <a:pt x="399" y="100"/>
                  </a:lnTo>
                  <a:lnTo>
                    <a:pt x="395" y="103"/>
                  </a:lnTo>
                  <a:lnTo>
                    <a:pt x="393" y="107"/>
                  </a:lnTo>
                  <a:lnTo>
                    <a:pt x="386" y="102"/>
                  </a:lnTo>
                  <a:lnTo>
                    <a:pt x="378" y="99"/>
                  </a:lnTo>
                  <a:lnTo>
                    <a:pt x="373" y="89"/>
                  </a:lnTo>
                  <a:lnTo>
                    <a:pt x="367" y="89"/>
                  </a:lnTo>
                  <a:lnTo>
                    <a:pt x="364" y="87"/>
                  </a:lnTo>
                  <a:lnTo>
                    <a:pt x="359" y="80"/>
                  </a:lnTo>
                  <a:lnTo>
                    <a:pt x="367" y="78"/>
                  </a:lnTo>
                  <a:lnTo>
                    <a:pt x="366" y="72"/>
                  </a:lnTo>
                  <a:lnTo>
                    <a:pt x="353" y="63"/>
                  </a:lnTo>
                  <a:lnTo>
                    <a:pt x="357" y="56"/>
                  </a:lnTo>
                  <a:lnTo>
                    <a:pt x="352" y="56"/>
                  </a:lnTo>
                  <a:lnTo>
                    <a:pt x="345" y="51"/>
                  </a:lnTo>
                  <a:lnTo>
                    <a:pt x="342" y="49"/>
                  </a:lnTo>
                  <a:lnTo>
                    <a:pt x="335" y="38"/>
                  </a:lnTo>
                  <a:lnTo>
                    <a:pt x="327" y="27"/>
                  </a:lnTo>
                  <a:lnTo>
                    <a:pt x="319" y="17"/>
                  </a:lnTo>
                  <a:lnTo>
                    <a:pt x="310" y="9"/>
                  </a:lnTo>
                  <a:lnTo>
                    <a:pt x="302" y="5"/>
                  </a:lnTo>
                  <a:lnTo>
                    <a:pt x="296" y="0"/>
                  </a:lnTo>
                  <a:lnTo>
                    <a:pt x="290" y="2"/>
                  </a:lnTo>
                  <a:lnTo>
                    <a:pt x="287" y="5"/>
                  </a:lnTo>
                  <a:lnTo>
                    <a:pt x="272" y="35"/>
                  </a:lnTo>
                  <a:lnTo>
                    <a:pt x="275" y="34"/>
                  </a:lnTo>
                  <a:lnTo>
                    <a:pt x="276" y="40"/>
                  </a:lnTo>
                  <a:lnTo>
                    <a:pt x="279" y="47"/>
                  </a:lnTo>
                  <a:lnTo>
                    <a:pt x="281" y="53"/>
                  </a:lnTo>
                  <a:lnTo>
                    <a:pt x="284" y="58"/>
                  </a:lnTo>
                  <a:lnTo>
                    <a:pt x="279" y="69"/>
                  </a:lnTo>
                  <a:lnTo>
                    <a:pt x="274" y="73"/>
                  </a:lnTo>
                  <a:lnTo>
                    <a:pt x="273" y="89"/>
                  </a:lnTo>
                  <a:lnTo>
                    <a:pt x="269" y="103"/>
                  </a:lnTo>
                  <a:lnTo>
                    <a:pt x="265" y="106"/>
                  </a:lnTo>
                  <a:lnTo>
                    <a:pt x="259" y="109"/>
                  </a:lnTo>
                  <a:lnTo>
                    <a:pt x="253" y="111"/>
                  </a:lnTo>
                  <a:lnTo>
                    <a:pt x="247" y="115"/>
                  </a:lnTo>
                  <a:lnTo>
                    <a:pt x="242" y="118"/>
                  </a:lnTo>
                  <a:lnTo>
                    <a:pt x="237" y="123"/>
                  </a:lnTo>
                  <a:lnTo>
                    <a:pt x="232" y="127"/>
                  </a:lnTo>
                  <a:lnTo>
                    <a:pt x="229" y="133"/>
                  </a:lnTo>
                  <a:lnTo>
                    <a:pt x="226" y="140"/>
                  </a:lnTo>
                  <a:lnTo>
                    <a:pt x="221" y="147"/>
                  </a:lnTo>
                  <a:lnTo>
                    <a:pt x="219" y="154"/>
                  </a:lnTo>
                  <a:lnTo>
                    <a:pt x="217" y="161"/>
                  </a:lnTo>
                  <a:lnTo>
                    <a:pt x="216" y="168"/>
                  </a:lnTo>
                  <a:lnTo>
                    <a:pt x="211" y="180"/>
                  </a:lnTo>
                  <a:lnTo>
                    <a:pt x="206" y="190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3"/>
                  </a:lnTo>
                  <a:lnTo>
                    <a:pt x="202" y="201"/>
                  </a:lnTo>
                  <a:lnTo>
                    <a:pt x="196" y="217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45"/>
            <p:cNvSpPr>
              <a:spLocks/>
            </p:cNvSpPr>
            <p:nvPr/>
          </p:nvSpPr>
          <p:spPr bwMode="auto">
            <a:xfrm>
              <a:off x="7072687" y="5431187"/>
              <a:ext cx="11850" cy="5726"/>
            </a:xfrm>
            <a:custGeom>
              <a:avLst/>
              <a:gdLst>
                <a:gd name="T0" fmla="*/ 0 w 26"/>
                <a:gd name="T1" fmla="*/ 6 h 13"/>
                <a:gd name="T2" fmla="*/ 3 w 26"/>
                <a:gd name="T3" fmla="*/ 11 h 13"/>
                <a:gd name="T4" fmla="*/ 10 w 26"/>
                <a:gd name="T5" fmla="*/ 11 h 13"/>
                <a:gd name="T6" fmla="*/ 16 w 26"/>
                <a:gd name="T7" fmla="*/ 13 h 13"/>
                <a:gd name="T8" fmla="*/ 19 w 26"/>
                <a:gd name="T9" fmla="*/ 11 h 13"/>
                <a:gd name="T10" fmla="*/ 25 w 26"/>
                <a:gd name="T11" fmla="*/ 10 h 13"/>
                <a:gd name="T12" fmla="*/ 26 w 26"/>
                <a:gd name="T13" fmla="*/ 8 h 13"/>
                <a:gd name="T14" fmla="*/ 24 w 26"/>
                <a:gd name="T15" fmla="*/ 7 h 13"/>
                <a:gd name="T16" fmla="*/ 18 w 26"/>
                <a:gd name="T17" fmla="*/ 2 h 13"/>
                <a:gd name="T18" fmla="*/ 11 w 26"/>
                <a:gd name="T19" fmla="*/ 3 h 13"/>
                <a:gd name="T20" fmla="*/ 12 w 26"/>
                <a:gd name="T21" fmla="*/ 0 h 13"/>
                <a:gd name="T22" fmla="*/ 3 w 26"/>
                <a:gd name="T23" fmla="*/ 3 h 13"/>
                <a:gd name="T24" fmla="*/ 3 w 26"/>
                <a:gd name="T25" fmla="*/ 3 h 13"/>
                <a:gd name="T26" fmla="*/ 0 w 26"/>
                <a:gd name="T27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13">
                  <a:moveTo>
                    <a:pt x="0" y="6"/>
                  </a:moveTo>
                  <a:lnTo>
                    <a:pt x="3" y="11"/>
                  </a:lnTo>
                  <a:lnTo>
                    <a:pt x="10" y="11"/>
                  </a:lnTo>
                  <a:lnTo>
                    <a:pt x="16" y="13"/>
                  </a:lnTo>
                  <a:lnTo>
                    <a:pt x="19" y="11"/>
                  </a:lnTo>
                  <a:lnTo>
                    <a:pt x="25" y="10"/>
                  </a:lnTo>
                  <a:lnTo>
                    <a:pt x="26" y="8"/>
                  </a:lnTo>
                  <a:lnTo>
                    <a:pt x="24" y="7"/>
                  </a:lnTo>
                  <a:lnTo>
                    <a:pt x="18" y="2"/>
                  </a:lnTo>
                  <a:lnTo>
                    <a:pt x="11" y="3"/>
                  </a:lnTo>
                  <a:lnTo>
                    <a:pt x="12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46"/>
            <p:cNvSpPr>
              <a:spLocks/>
            </p:cNvSpPr>
            <p:nvPr/>
          </p:nvSpPr>
          <p:spPr bwMode="auto">
            <a:xfrm>
              <a:off x="7074510" y="5431187"/>
              <a:ext cx="2735" cy="1636"/>
            </a:xfrm>
            <a:custGeom>
              <a:avLst/>
              <a:gdLst>
                <a:gd name="T0" fmla="*/ 3 w 7"/>
                <a:gd name="T1" fmla="*/ 1 h 3"/>
                <a:gd name="T2" fmla="*/ 0 w 7"/>
                <a:gd name="T3" fmla="*/ 3 h 3"/>
                <a:gd name="T4" fmla="*/ 7 w 7"/>
                <a:gd name="T5" fmla="*/ 0 h 3"/>
                <a:gd name="T6" fmla="*/ 3 w 7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3" y="1"/>
                  </a:moveTo>
                  <a:lnTo>
                    <a:pt x="0" y="3"/>
                  </a:lnTo>
                  <a:lnTo>
                    <a:pt x="7" y="0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47"/>
            <p:cNvSpPr>
              <a:spLocks/>
            </p:cNvSpPr>
            <p:nvPr/>
          </p:nvSpPr>
          <p:spPr bwMode="auto">
            <a:xfrm>
              <a:off x="7072687" y="5432823"/>
              <a:ext cx="1823" cy="818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3 w 3"/>
                <a:gd name="T5" fmla="*/ 0 h 2"/>
                <a:gd name="T6" fmla="*/ 3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48"/>
            <p:cNvSpPr>
              <a:spLocks/>
            </p:cNvSpPr>
            <p:nvPr/>
          </p:nvSpPr>
          <p:spPr bwMode="auto">
            <a:xfrm>
              <a:off x="7054457" y="5446728"/>
              <a:ext cx="12761" cy="4908"/>
            </a:xfrm>
            <a:custGeom>
              <a:avLst/>
              <a:gdLst>
                <a:gd name="T0" fmla="*/ 11 w 26"/>
                <a:gd name="T1" fmla="*/ 12 h 12"/>
                <a:gd name="T2" fmla="*/ 16 w 26"/>
                <a:gd name="T3" fmla="*/ 8 h 12"/>
                <a:gd name="T4" fmla="*/ 26 w 26"/>
                <a:gd name="T5" fmla="*/ 5 h 12"/>
                <a:gd name="T6" fmla="*/ 23 w 26"/>
                <a:gd name="T7" fmla="*/ 0 h 12"/>
                <a:gd name="T8" fmla="*/ 17 w 26"/>
                <a:gd name="T9" fmla="*/ 1 h 12"/>
                <a:gd name="T10" fmla="*/ 15 w 26"/>
                <a:gd name="T11" fmla="*/ 0 h 12"/>
                <a:gd name="T12" fmla="*/ 9 w 26"/>
                <a:gd name="T13" fmla="*/ 2 h 12"/>
                <a:gd name="T14" fmla="*/ 10 w 26"/>
                <a:gd name="T15" fmla="*/ 5 h 12"/>
                <a:gd name="T16" fmla="*/ 4 w 26"/>
                <a:gd name="T17" fmla="*/ 6 h 12"/>
                <a:gd name="T18" fmla="*/ 0 w 26"/>
                <a:gd name="T19" fmla="*/ 7 h 12"/>
                <a:gd name="T20" fmla="*/ 4 w 26"/>
                <a:gd name="T21" fmla="*/ 10 h 12"/>
                <a:gd name="T22" fmla="*/ 11 w 26"/>
                <a:gd name="T2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2">
                  <a:moveTo>
                    <a:pt x="11" y="12"/>
                  </a:moveTo>
                  <a:lnTo>
                    <a:pt x="16" y="8"/>
                  </a:lnTo>
                  <a:lnTo>
                    <a:pt x="26" y="5"/>
                  </a:lnTo>
                  <a:lnTo>
                    <a:pt x="23" y="0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9" y="2"/>
                  </a:lnTo>
                  <a:lnTo>
                    <a:pt x="10" y="5"/>
                  </a:lnTo>
                  <a:lnTo>
                    <a:pt x="4" y="6"/>
                  </a:lnTo>
                  <a:lnTo>
                    <a:pt x="0" y="7"/>
                  </a:lnTo>
                  <a:lnTo>
                    <a:pt x="4" y="10"/>
                  </a:lnTo>
                  <a:lnTo>
                    <a:pt x="11" y="12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49"/>
            <p:cNvSpPr>
              <a:spLocks/>
            </p:cNvSpPr>
            <p:nvPr/>
          </p:nvSpPr>
          <p:spPr bwMode="auto">
            <a:xfrm>
              <a:off x="7057192" y="5445911"/>
              <a:ext cx="20053" cy="11452"/>
            </a:xfrm>
            <a:custGeom>
              <a:avLst/>
              <a:gdLst>
                <a:gd name="T0" fmla="*/ 18 w 44"/>
                <a:gd name="T1" fmla="*/ 15 h 27"/>
                <a:gd name="T2" fmla="*/ 17 w 44"/>
                <a:gd name="T3" fmla="*/ 15 h 27"/>
                <a:gd name="T4" fmla="*/ 13 w 44"/>
                <a:gd name="T5" fmla="*/ 16 h 27"/>
                <a:gd name="T6" fmla="*/ 11 w 44"/>
                <a:gd name="T7" fmla="*/ 16 h 27"/>
                <a:gd name="T8" fmla="*/ 11 w 44"/>
                <a:gd name="T9" fmla="*/ 18 h 27"/>
                <a:gd name="T10" fmla="*/ 7 w 44"/>
                <a:gd name="T11" fmla="*/ 18 h 27"/>
                <a:gd name="T12" fmla="*/ 5 w 44"/>
                <a:gd name="T13" fmla="*/ 19 h 27"/>
                <a:gd name="T14" fmla="*/ 2 w 44"/>
                <a:gd name="T15" fmla="*/ 20 h 27"/>
                <a:gd name="T16" fmla="*/ 0 w 44"/>
                <a:gd name="T17" fmla="*/ 21 h 27"/>
                <a:gd name="T18" fmla="*/ 5 w 44"/>
                <a:gd name="T19" fmla="*/ 23 h 27"/>
                <a:gd name="T20" fmla="*/ 10 w 44"/>
                <a:gd name="T21" fmla="*/ 23 h 27"/>
                <a:gd name="T22" fmla="*/ 13 w 44"/>
                <a:gd name="T23" fmla="*/ 25 h 27"/>
                <a:gd name="T24" fmla="*/ 19 w 44"/>
                <a:gd name="T25" fmla="*/ 27 h 27"/>
                <a:gd name="T26" fmla="*/ 21 w 44"/>
                <a:gd name="T27" fmla="*/ 27 h 27"/>
                <a:gd name="T28" fmla="*/ 25 w 44"/>
                <a:gd name="T29" fmla="*/ 25 h 27"/>
                <a:gd name="T30" fmla="*/ 27 w 44"/>
                <a:gd name="T31" fmla="*/ 24 h 27"/>
                <a:gd name="T32" fmla="*/ 27 w 44"/>
                <a:gd name="T33" fmla="*/ 20 h 27"/>
                <a:gd name="T34" fmla="*/ 30 w 44"/>
                <a:gd name="T35" fmla="*/ 16 h 27"/>
                <a:gd name="T36" fmla="*/ 33 w 44"/>
                <a:gd name="T37" fmla="*/ 9 h 27"/>
                <a:gd name="T38" fmla="*/ 36 w 44"/>
                <a:gd name="T39" fmla="*/ 9 h 27"/>
                <a:gd name="T40" fmla="*/ 42 w 44"/>
                <a:gd name="T41" fmla="*/ 8 h 27"/>
                <a:gd name="T42" fmla="*/ 41 w 44"/>
                <a:gd name="T43" fmla="*/ 4 h 27"/>
                <a:gd name="T44" fmla="*/ 44 w 44"/>
                <a:gd name="T45" fmla="*/ 2 h 27"/>
                <a:gd name="T46" fmla="*/ 41 w 44"/>
                <a:gd name="T47" fmla="*/ 1 h 27"/>
                <a:gd name="T48" fmla="*/ 38 w 44"/>
                <a:gd name="T49" fmla="*/ 0 h 27"/>
                <a:gd name="T50" fmla="*/ 34 w 44"/>
                <a:gd name="T51" fmla="*/ 1 h 27"/>
                <a:gd name="T52" fmla="*/ 30 w 44"/>
                <a:gd name="T53" fmla="*/ 3 h 27"/>
                <a:gd name="T54" fmla="*/ 28 w 44"/>
                <a:gd name="T55" fmla="*/ 5 h 27"/>
                <a:gd name="T56" fmla="*/ 26 w 44"/>
                <a:gd name="T57" fmla="*/ 9 h 27"/>
                <a:gd name="T58" fmla="*/ 23 w 44"/>
                <a:gd name="T59" fmla="*/ 13 h 27"/>
                <a:gd name="T60" fmla="*/ 20 w 44"/>
                <a:gd name="T61" fmla="*/ 16 h 27"/>
                <a:gd name="T62" fmla="*/ 18 w 44"/>
                <a:gd name="T63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" h="27">
                  <a:moveTo>
                    <a:pt x="18" y="15"/>
                  </a:moveTo>
                  <a:lnTo>
                    <a:pt x="17" y="15"/>
                  </a:lnTo>
                  <a:lnTo>
                    <a:pt x="13" y="16"/>
                  </a:lnTo>
                  <a:lnTo>
                    <a:pt x="11" y="16"/>
                  </a:lnTo>
                  <a:lnTo>
                    <a:pt x="11" y="18"/>
                  </a:lnTo>
                  <a:lnTo>
                    <a:pt x="7" y="18"/>
                  </a:lnTo>
                  <a:lnTo>
                    <a:pt x="5" y="19"/>
                  </a:lnTo>
                  <a:lnTo>
                    <a:pt x="2" y="20"/>
                  </a:lnTo>
                  <a:lnTo>
                    <a:pt x="0" y="21"/>
                  </a:lnTo>
                  <a:lnTo>
                    <a:pt x="5" y="23"/>
                  </a:lnTo>
                  <a:lnTo>
                    <a:pt x="10" y="23"/>
                  </a:lnTo>
                  <a:lnTo>
                    <a:pt x="13" y="25"/>
                  </a:lnTo>
                  <a:lnTo>
                    <a:pt x="19" y="27"/>
                  </a:lnTo>
                  <a:lnTo>
                    <a:pt x="21" y="27"/>
                  </a:lnTo>
                  <a:lnTo>
                    <a:pt x="25" y="25"/>
                  </a:lnTo>
                  <a:lnTo>
                    <a:pt x="27" y="24"/>
                  </a:lnTo>
                  <a:lnTo>
                    <a:pt x="27" y="20"/>
                  </a:lnTo>
                  <a:lnTo>
                    <a:pt x="30" y="16"/>
                  </a:lnTo>
                  <a:lnTo>
                    <a:pt x="33" y="9"/>
                  </a:lnTo>
                  <a:lnTo>
                    <a:pt x="36" y="9"/>
                  </a:lnTo>
                  <a:lnTo>
                    <a:pt x="42" y="8"/>
                  </a:lnTo>
                  <a:lnTo>
                    <a:pt x="41" y="4"/>
                  </a:lnTo>
                  <a:lnTo>
                    <a:pt x="44" y="2"/>
                  </a:lnTo>
                  <a:lnTo>
                    <a:pt x="41" y="1"/>
                  </a:lnTo>
                  <a:lnTo>
                    <a:pt x="38" y="0"/>
                  </a:lnTo>
                  <a:lnTo>
                    <a:pt x="34" y="1"/>
                  </a:lnTo>
                  <a:lnTo>
                    <a:pt x="30" y="3"/>
                  </a:lnTo>
                  <a:lnTo>
                    <a:pt x="28" y="5"/>
                  </a:lnTo>
                  <a:lnTo>
                    <a:pt x="26" y="9"/>
                  </a:lnTo>
                  <a:lnTo>
                    <a:pt x="23" y="13"/>
                  </a:lnTo>
                  <a:lnTo>
                    <a:pt x="20" y="16"/>
                  </a:lnTo>
                  <a:lnTo>
                    <a:pt x="18" y="15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50"/>
            <p:cNvSpPr>
              <a:spLocks/>
            </p:cNvSpPr>
            <p:nvPr/>
          </p:nvSpPr>
          <p:spPr bwMode="auto">
            <a:xfrm>
              <a:off x="7040785" y="5608686"/>
              <a:ext cx="912" cy="818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0 w 2"/>
                <a:gd name="T5" fmla="*/ 0 h 3"/>
                <a:gd name="T6" fmla="*/ 0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51"/>
            <p:cNvSpPr>
              <a:spLocks/>
            </p:cNvSpPr>
            <p:nvPr/>
          </p:nvSpPr>
          <p:spPr bwMode="auto">
            <a:xfrm>
              <a:off x="7013439" y="5609505"/>
              <a:ext cx="27345" cy="26993"/>
            </a:xfrm>
            <a:custGeom>
              <a:avLst/>
              <a:gdLst>
                <a:gd name="T0" fmla="*/ 53 w 59"/>
                <a:gd name="T1" fmla="*/ 4 h 65"/>
                <a:gd name="T2" fmla="*/ 49 w 59"/>
                <a:gd name="T3" fmla="*/ 8 h 65"/>
                <a:gd name="T4" fmla="*/ 42 w 59"/>
                <a:gd name="T5" fmla="*/ 9 h 65"/>
                <a:gd name="T6" fmla="*/ 37 w 59"/>
                <a:gd name="T7" fmla="*/ 10 h 65"/>
                <a:gd name="T8" fmla="*/ 33 w 59"/>
                <a:gd name="T9" fmla="*/ 10 h 65"/>
                <a:gd name="T10" fmla="*/ 33 w 59"/>
                <a:gd name="T11" fmla="*/ 10 h 65"/>
                <a:gd name="T12" fmla="*/ 31 w 59"/>
                <a:gd name="T13" fmla="*/ 10 h 65"/>
                <a:gd name="T14" fmla="*/ 26 w 59"/>
                <a:gd name="T15" fmla="*/ 18 h 65"/>
                <a:gd name="T16" fmla="*/ 25 w 59"/>
                <a:gd name="T17" fmla="*/ 20 h 65"/>
                <a:gd name="T18" fmla="*/ 25 w 59"/>
                <a:gd name="T19" fmla="*/ 20 h 65"/>
                <a:gd name="T20" fmla="*/ 24 w 59"/>
                <a:gd name="T21" fmla="*/ 24 h 65"/>
                <a:gd name="T22" fmla="*/ 22 w 59"/>
                <a:gd name="T23" fmla="*/ 32 h 65"/>
                <a:gd name="T24" fmla="*/ 19 w 59"/>
                <a:gd name="T25" fmla="*/ 33 h 65"/>
                <a:gd name="T26" fmla="*/ 14 w 59"/>
                <a:gd name="T27" fmla="*/ 36 h 65"/>
                <a:gd name="T28" fmla="*/ 9 w 59"/>
                <a:gd name="T29" fmla="*/ 39 h 65"/>
                <a:gd name="T30" fmla="*/ 4 w 59"/>
                <a:gd name="T31" fmla="*/ 44 h 65"/>
                <a:gd name="T32" fmla="*/ 3 w 59"/>
                <a:gd name="T33" fmla="*/ 53 h 65"/>
                <a:gd name="T34" fmla="*/ 0 w 59"/>
                <a:gd name="T35" fmla="*/ 57 h 65"/>
                <a:gd name="T36" fmla="*/ 2 w 59"/>
                <a:gd name="T37" fmla="*/ 63 h 65"/>
                <a:gd name="T38" fmla="*/ 7 w 59"/>
                <a:gd name="T39" fmla="*/ 65 h 65"/>
                <a:gd name="T40" fmla="*/ 12 w 59"/>
                <a:gd name="T41" fmla="*/ 64 h 65"/>
                <a:gd name="T42" fmla="*/ 21 w 59"/>
                <a:gd name="T43" fmla="*/ 54 h 65"/>
                <a:gd name="T44" fmla="*/ 25 w 59"/>
                <a:gd name="T45" fmla="*/ 50 h 65"/>
                <a:gd name="T46" fmla="*/ 27 w 59"/>
                <a:gd name="T47" fmla="*/ 46 h 65"/>
                <a:gd name="T48" fmla="*/ 32 w 59"/>
                <a:gd name="T49" fmla="*/ 40 h 65"/>
                <a:gd name="T50" fmla="*/ 35 w 59"/>
                <a:gd name="T51" fmla="*/ 38 h 65"/>
                <a:gd name="T52" fmla="*/ 40 w 59"/>
                <a:gd name="T53" fmla="*/ 33 h 65"/>
                <a:gd name="T54" fmla="*/ 44 w 59"/>
                <a:gd name="T55" fmla="*/ 28 h 65"/>
                <a:gd name="T56" fmla="*/ 46 w 59"/>
                <a:gd name="T57" fmla="*/ 20 h 65"/>
                <a:gd name="T58" fmla="*/ 53 w 59"/>
                <a:gd name="T59" fmla="*/ 14 h 65"/>
                <a:gd name="T60" fmla="*/ 57 w 59"/>
                <a:gd name="T61" fmla="*/ 14 h 65"/>
                <a:gd name="T62" fmla="*/ 59 w 59"/>
                <a:gd name="T63" fmla="*/ 0 h 65"/>
                <a:gd name="T64" fmla="*/ 57 w 59"/>
                <a:gd name="T65" fmla="*/ 1 h 65"/>
                <a:gd name="T66" fmla="*/ 53 w 59"/>
                <a:gd name="T67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65">
                  <a:moveTo>
                    <a:pt x="53" y="4"/>
                  </a:moveTo>
                  <a:lnTo>
                    <a:pt x="49" y="8"/>
                  </a:lnTo>
                  <a:lnTo>
                    <a:pt x="42" y="9"/>
                  </a:lnTo>
                  <a:lnTo>
                    <a:pt x="37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1" y="10"/>
                  </a:lnTo>
                  <a:lnTo>
                    <a:pt x="26" y="18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4" y="24"/>
                  </a:lnTo>
                  <a:lnTo>
                    <a:pt x="22" y="32"/>
                  </a:lnTo>
                  <a:lnTo>
                    <a:pt x="19" y="33"/>
                  </a:lnTo>
                  <a:lnTo>
                    <a:pt x="14" y="36"/>
                  </a:lnTo>
                  <a:lnTo>
                    <a:pt x="9" y="39"/>
                  </a:lnTo>
                  <a:lnTo>
                    <a:pt x="4" y="44"/>
                  </a:lnTo>
                  <a:lnTo>
                    <a:pt x="3" y="53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7" y="65"/>
                  </a:lnTo>
                  <a:lnTo>
                    <a:pt x="12" y="64"/>
                  </a:lnTo>
                  <a:lnTo>
                    <a:pt x="21" y="54"/>
                  </a:lnTo>
                  <a:lnTo>
                    <a:pt x="25" y="50"/>
                  </a:lnTo>
                  <a:lnTo>
                    <a:pt x="27" y="46"/>
                  </a:lnTo>
                  <a:lnTo>
                    <a:pt x="32" y="40"/>
                  </a:lnTo>
                  <a:lnTo>
                    <a:pt x="35" y="38"/>
                  </a:lnTo>
                  <a:lnTo>
                    <a:pt x="40" y="33"/>
                  </a:lnTo>
                  <a:lnTo>
                    <a:pt x="44" y="28"/>
                  </a:lnTo>
                  <a:lnTo>
                    <a:pt x="46" y="20"/>
                  </a:lnTo>
                  <a:lnTo>
                    <a:pt x="53" y="14"/>
                  </a:lnTo>
                  <a:lnTo>
                    <a:pt x="57" y="14"/>
                  </a:lnTo>
                  <a:lnTo>
                    <a:pt x="59" y="0"/>
                  </a:lnTo>
                  <a:lnTo>
                    <a:pt x="57" y="1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52"/>
            <p:cNvSpPr>
              <a:spLocks/>
            </p:cNvSpPr>
            <p:nvPr/>
          </p:nvSpPr>
          <p:spPr bwMode="auto">
            <a:xfrm>
              <a:off x="6965129" y="5447547"/>
              <a:ext cx="173187" cy="190587"/>
            </a:xfrm>
            <a:custGeom>
              <a:avLst/>
              <a:gdLst>
                <a:gd name="T0" fmla="*/ 360 w 380"/>
                <a:gd name="T1" fmla="*/ 24 h 466"/>
                <a:gd name="T2" fmla="*/ 372 w 380"/>
                <a:gd name="T3" fmla="*/ 21 h 466"/>
                <a:gd name="T4" fmla="*/ 345 w 380"/>
                <a:gd name="T5" fmla="*/ 0 h 466"/>
                <a:gd name="T6" fmla="*/ 315 w 380"/>
                <a:gd name="T7" fmla="*/ 1 h 466"/>
                <a:gd name="T8" fmla="*/ 286 w 380"/>
                <a:gd name="T9" fmla="*/ 1 h 466"/>
                <a:gd name="T10" fmla="*/ 275 w 380"/>
                <a:gd name="T11" fmla="*/ 15 h 466"/>
                <a:gd name="T12" fmla="*/ 275 w 380"/>
                <a:gd name="T13" fmla="*/ 30 h 466"/>
                <a:gd name="T14" fmla="*/ 298 w 380"/>
                <a:gd name="T15" fmla="*/ 35 h 466"/>
                <a:gd name="T16" fmla="*/ 280 w 380"/>
                <a:gd name="T17" fmla="*/ 39 h 466"/>
                <a:gd name="T18" fmla="*/ 246 w 380"/>
                <a:gd name="T19" fmla="*/ 24 h 466"/>
                <a:gd name="T20" fmla="*/ 216 w 380"/>
                <a:gd name="T21" fmla="*/ 25 h 466"/>
                <a:gd name="T22" fmla="*/ 198 w 380"/>
                <a:gd name="T23" fmla="*/ 23 h 466"/>
                <a:gd name="T24" fmla="*/ 184 w 380"/>
                <a:gd name="T25" fmla="*/ 42 h 466"/>
                <a:gd name="T26" fmla="*/ 162 w 380"/>
                <a:gd name="T27" fmla="*/ 31 h 466"/>
                <a:gd name="T28" fmla="*/ 141 w 380"/>
                <a:gd name="T29" fmla="*/ 55 h 466"/>
                <a:gd name="T30" fmla="*/ 166 w 380"/>
                <a:gd name="T31" fmla="*/ 62 h 466"/>
                <a:gd name="T32" fmla="*/ 191 w 380"/>
                <a:gd name="T33" fmla="*/ 57 h 466"/>
                <a:gd name="T34" fmla="*/ 218 w 380"/>
                <a:gd name="T35" fmla="*/ 58 h 466"/>
                <a:gd name="T36" fmla="*/ 219 w 380"/>
                <a:gd name="T37" fmla="*/ 90 h 466"/>
                <a:gd name="T38" fmla="*/ 227 w 380"/>
                <a:gd name="T39" fmla="*/ 85 h 466"/>
                <a:gd name="T40" fmla="*/ 229 w 380"/>
                <a:gd name="T41" fmla="*/ 76 h 466"/>
                <a:gd name="T42" fmla="*/ 236 w 380"/>
                <a:gd name="T43" fmla="*/ 67 h 466"/>
                <a:gd name="T44" fmla="*/ 231 w 380"/>
                <a:gd name="T45" fmla="*/ 98 h 466"/>
                <a:gd name="T46" fmla="*/ 234 w 380"/>
                <a:gd name="T47" fmla="*/ 108 h 466"/>
                <a:gd name="T48" fmla="*/ 254 w 380"/>
                <a:gd name="T49" fmla="*/ 96 h 466"/>
                <a:gd name="T50" fmla="*/ 254 w 380"/>
                <a:gd name="T51" fmla="*/ 122 h 466"/>
                <a:gd name="T52" fmla="*/ 268 w 380"/>
                <a:gd name="T53" fmla="*/ 132 h 466"/>
                <a:gd name="T54" fmla="*/ 242 w 380"/>
                <a:gd name="T55" fmla="*/ 146 h 466"/>
                <a:gd name="T56" fmla="*/ 207 w 380"/>
                <a:gd name="T57" fmla="*/ 126 h 466"/>
                <a:gd name="T58" fmla="*/ 184 w 380"/>
                <a:gd name="T59" fmla="*/ 99 h 466"/>
                <a:gd name="T60" fmla="*/ 191 w 380"/>
                <a:gd name="T61" fmla="*/ 92 h 466"/>
                <a:gd name="T62" fmla="*/ 143 w 380"/>
                <a:gd name="T63" fmla="*/ 67 h 466"/>
                <a:gd name="T64" fmla="*/ 114 w 380"/>
                <a:gd name="T65" fmla="*/ 69 h 466"/>
                <a:gd name="T66" fmla="*/ 71 w 380"/>
                <a:gd name="T67" fmla="*/ 91 h 466"/>
                <a:gd name="T68" fmla="*/ 64 w 380"/>
                <a:gd name="T69" fmla="*/ 95 h 466"/>
                <a:gd name="T70" fmla="*/ 60 w 380"/>
                <a:gd name="T71" fmla="*/ 97 h 466"/>
                <a:gd name="T72" fmla="*/ 23 w 380"/>
                <a:gd name="T73" fmla="*/ 134 h 466"/>
                <a:gd name="T74" fmla="*/ 11 w 380"/>
                <a:gd name="T75" fmla="*/ 180 h 466"/>
                <a:gd name="T76" fmla="*/ 27 w 380"/>
                <a:gd name="T77" fmla="*/ 211 h 466"/>
                <a:gd name="T78" fmla="*/ 57 w 380"/>
                <a:gd name="T79" fmla="*/ 217 h 466"/>
                <a:gd name="T80" fmla="*/ 68 w 380"/>
                <a:gd name="T81" fmla="*/ 249 h 466"/>
                <a:gd name="T82" fmla="*/ 57 w 380"/>
                <a:gd name="T83" fmla="*/ 289 h 466"/>
                <a:gd name="T84" fmla="*/ 40 w 380"/>
                <a:gd name="T85" fmla="*/ 327 h 466"/>
                <a:gd name="T86" fmla="*/ 16 w 380"/>
                <a:gd name="T87" fmla="*/ 385 h 466"/>
                <a:gd name="T88" fmla="*/ 0 w 380"/>
                <a:gd name="T89" fmla="*/ 453 h 466"/>
                <a:gd name="T90" fmla="*/ 44 w 380"/>
                <a:gd name="T91" fmla="*/ 461 h 466"/>
                <a:gd name="T92" fmla="*/ 82 w 380"/>
                <a:gd name="T93" fmla="*/ 429 h 466"/>
                <a:gd name="T94" fmla="*/ 107 w 380"/>
                <a:gd name="T95" fmla="*/ 405 h 466"/>
                <a:gd name="T96" fmla="*/ 133 w 380"/>
                <a:gd name="T97" fmla="*/ 385 h 466"/>
                <a:gd name="T98" fmla="*/ 159 w 380"/>
                <a:gd name="T99" fmla="*/ 338 h 466"/>
                <a:gd name="T100" fmla="*/ 207 w 380"/>
                <a:gd name="T101" fmla="*/ 314 h 466"/>
                <a:gd name="T102" fmla="*/ 233 w 380"/>
                <a:gd name="T103" fmla="*/ 286 h 466"/>
                <a:gd name="T104" fmla="*/ 213 w 380"/>
                <a:gd name="T105" fmla="*/ 233 h 466"/>
                <a:gd name="T106" fmla="*/ 231 w 380"/>
                <a:gd name="T107" fmla="*/ 167 h 466"/>
                <a:gd name="T108" fmla="*/ 245 w 380"/>
                <a:gd name="T109" fmla="*/ 163 h 466"/>
                <a:gd name="T110" fmla="*/ 237 w 380"/>
                <a:gd name="T111" fmla="*/ 191 h 466"/>
                <a:gd name="T112" fmla="*/ 224 w 380"/>
                <a:gd name="T113" fmla="*/ 249 h 466"/>
                <a:gd name="T114" fmla="*/ 236 w 380"/>
                <a:gd name="T115" fmla="*/ 265 h 466"/>
                <a:gd name="T116" fmla="*/ 243 w 380"/>
                <a:gd name="T117" fmla="*/ 258 h 466"/>
                <a:gd name="T118" fmla="*/ 324 w 380"/>
                <a:gd name="T119" fmla="*/ 107 h 466"/>
                <a:gd name="T120" fmla="*/ 374 w 380"/>
                <a:gd name="T121" fmla="*/ 37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0" h="466">
                  <a:moveTo>
                    <a:pt x="374" y="37"/>
                  </a:moveTo>
                  <a:lnTo>
                    <a:pt x="364" y="38"/>
                  </a:lnTo>
                  <a:lnTo>
                    <a:pt x="359" y="36"/>
                  </a:lnTo>
                  <a:lnTo>
                    <a:pt x="359" y="31"/>
                  </a:lnTo>
                  <a:lnTo>
                    <a:pt x="360" y="24"/>
                  </a:lnTo>
                  <a:lnTo>
                    <a:pt x="363" y="27"/>
                  </a:lnTo>
                  <a:lnTo>
                    <a:pt x="366" y="31"/>
                  </a:lnTo>
                  <a:lnTo>
                    <a:pt x="375" y="32"/>
                  </a:lnTo>
                  <a:lnTo>
                    <a:pt x="377" y="27"/>
                  </a:lnTo>
                  <a:lnTo>
                    <a:pt x="372" y="21"/>
                  </a:lnTo>
                  <a:lnTo>
                    <a:pt x="368" y="14"/>
                  </a:lnTo>
                  <a:lnTo>
                    <a:pt x="365" y="8"/>
                  </a:lnTo>
                  <a:lnTo>
                    <a:pt x="360" y="2"/>
                  </a:lnTo>
                  <a:lnTo>
                    <a:pt x="352" y="0"/>
                  </a:lnTo>
                  <a:lnTo>
                    <a:pt x="345" y="0"/>
                  </a:lnTo>
                  <a:lnTo>
                    <a:pt x="340" y="0"/>
                  </a:lnTo>
                  <a:lnTo>
                    <a:pt x="334" y="1"/>
                  </a:lnTo>
                  <a:lnTo>
                    <a:pt x="328" y="1"/>
                  </a:lnTo>
                  <a:lnTo>
                    <a:pt x="322" y="1"/>
                  </a:lnTo>
                  <a:lnTo>
                    <a:pt x="315" y="1"/>
                  </a:lnTo>
                  <a:lnTo>
                    <a:pt x="310" y="1"/>
                  </a:lnTo>
                  <a:lnTo>
                    <a:pt x="304" y="1"/>
                  </a:lnTo>
                  <a:lnTo>
                    <a:pt x="298" y="1"/>
                  </a:lnTo>
                  <a:lnTo>
                    <a:pt x="291" y="1"/>
                  </a:lnTo>
                  <a:lnTo>
                    <a:pt x="286" y="1"/>
                  </a:lnTo>
                  <a:lnTo>
                    <a:pt x="280" y="4"/>
                  </a:lnTo>
                  <a:lnTo>
                    <a:pt x="274" y="6"/>
                  </a:lnTo>
                  <a:lnTo>
                    <a:pt x="267" y="9"/>
                  </a:lnTo>
                  <a:lnTo>
                    <a:pt x="268" y="13"/>
                  </a:lnTo>
                  <a:lnTo>
                    <a:pt x="275" y="15"/>
                  </a:lnTo>
                  <a:lnTo>
                    <a:pt x="281" y="14"/>
                  </a:lnTo>
                  <a:lnTo>
                    <a:pt x="277" y="17"/>
                  </a:lnTo>
                  <a:lnTo>
                    <a:pt x="272" y="22"/>
                  </a:lnTo>
                  <a:lnTo>
                    <a:pt x="269" y="28"/>
                  </a:lnTo>
                  <a:lnTo>
                    <a:pt x="275" y="30"/>
                  </a:lnTo>
                  <a:lnTo>
                    <a:pt x="279" y="28"/>
                  </a:lnTo>
                  <a:lnTo>
                    <a:pt x="287" y="25"/>
                  </a:lnTo>
                  <a:lnTo>
                    <a:pt x="294" y="25"/>
                  </a:lnTo>
                  <a:lnTo>
                    <a:pt x="299" y="28"/>
                  </a:lnTo>
                  <a:lnTo>
                    <a:pt x="298" y="35"/>
                  </a:lnTo>
                  <a:lnTo>
                    <a:pt x="291" y="38"/>
                  </a:lnTo>
                  <a:lnTo>
                    <a:pt x="289" y="38"/>
                  </a:lnTo>
                  <a:lnTo>
                    <a:pt x="284" y="42"/>
                  </a:lnTo>
                  <a:lnTo>
                    <a:pt x="280" y="43"/>
                  </a:lnTo>
                  <a:lnTo>
                    <a:pt x="280" y="39"/>
                  </a:lnTo>
                  <a:lnTo>
                    <a:pt x="274" y="37"/>
                  </a:lnTo>
                  <a:lnTo>
                    <a:pt x="269" y="35"/>
                  </a:lnTo>
                  <a:lnTo>
                    <a:pt x="261" y="31"/>
                  </a:lnTo>
                  <a:lnTo>
                    <a:pt x="252" y="25"/>
                  </a:lnTo>
                  <a:lnTo>
                    <a:pt x="246" y="24"/>
                  </a:lnTo>
                  <a:lnTo>
                    <a:pt x="241" y="25"/>
                  </a:lnTo>
                  <a:lnTo>
                    <a:pt x="239" y="23"/>
                  </a:lnTo>
                  <a:lnTo>
                    <a:pt x="233" y="25"/>
                  </a:lnTo>
                  <a:lnTo>
                    <a:pt x="224" y="27"/>
                  </a:lnTo>
                  <a:lnTo>
                    <a:pt x="216" y="25"/>
                  </a:lnTo>
                  <a:lnTo>
                    <a:pt x="209" y="24"/>
                  </a:lnTo>
                  <a:lnTo>
                    <a:pt x="207" y="22"/>
                  </a:lnTo>
                  <a:lnTo>
                    <a:pt x="204" y="28"/>
                  </a:lnTo>
                  <a:lnTo>
                    <a:pt x="201" y="25"/>
                  </a:lnTo>
                  <a:lnTo>
                    <a:pt x="198" y="23"/>
                  </a:lnTo>
                  <a:lnTo>
                    <a:pt x="196" y="23"/>
                  </a:lnTo>
                  <a:lnTo>
                    <a:pt x="194" y="28"/>
                  </a:lnTo>
                  <a:lnTo>
                    <a:pt x="194" y="32"/>
                  </a:lnTo>
                  <a:lnTo>
                    <a:pt x="192" y="36"/>
                  </a:lnTo>
                  <a:lnTo>
                    <a:pt x="184" y="42"/>
                  </a:lnTo>
                  <a:lnTo>
                    <a:pt x="178" y="40"/>
                  </a:lnTo>
                  <a:lnTo>
                    <a:pt x="175" y="38"/>
                  </a:lnTo>
                  <a:lnTo>
                    <a:pt x="171" y="36"/>
                  </a:lnTo>
                  <a:lnTo>
                    <a:pt x="168" y="32"/>
                  </a:lnTo>
                  <a:lnTo>
                    <a:pt x="162" y="31"/>
                  </a:lnTo>
                  <a:lnTo>
                    <a:pt x="159" y="34"/>
                  </a:lnTo>
                  <a:lnTo>
                    <a:pt x="153" y="39"/>
                  </a:lnTo>
                  <a:lnTo>
                    <a:pt x="144" y="43"/>
                  </a:lnTo>
                  <a:lnTo>
                    <a:pt x="140" y="50"/>
                  </a:lnTo>
                  <a:lnTo>
                    <a:pt x="141" y="55"/>
                  </a:lnTo>
                  <a:lnTo>
                    <a:pt x="144" y="60"/>
                  </a:lnTo>
                  <a:lnTo>
                    <a:pt x="148" y="62"/>
                  </a:lnTo>
                  <a:lnTo>
                    <a:pt x="154" y="65"/>
                  </a:lnTo>
                  <a:lnTo>
                    <a:pt x="160" y="65"/>
                  </a:lnTo>
                  <a:lnTo>
                    <a:pt x="166" y="62"/>
                  </a:lnTo>
                  <a:lnTo>
                    <a:pt x="171" y="60"/>
                  </a:lnTo>
                  <a:lnTo>
                    <a:pt x="176" y="57"/>
                  </a:lnTo>
                  <a:lnTo>
                    <a:pt x="180" y="57"/>
                  </a:lnTo>
                  <a:lnTo>
                    <a:pt x="183" y="55"/>
                  </a:lnTo>
                  <a:lnTo>
                    <a:pt x="191" y="57"/>
                  </a:lnTo>
                  <a:lnTo>
                    <a:pt x="197" y="55"/>
                  </a:lnTo>
                  <a:lnTo>
                    <a:pt x="203" y="57"/>
                  </a:lnTo>
                  <a:lnTo>
                    <a:pt x="207" y="58"/>
                  </a:lnTo>
                  <a:lnTo>
                    <a:pt x="214" y="58"/>
                  </a:lnTo>
                  <a:lnTo>
                    <a:pt x="218" y="58"/>
                  </a:lnTo>
                  <a:lnTo>
                    <a:pt x="218" y="64"/>
                  </a:lnTo>
                  <a:lnTo>
                    <a:pt x="220" y="69"/>
                  </a:lnTo>
                  <a:lnTo>
                    <a:pt x="222" y="75"/>
                  </a:lnTo>
                  <a:lnTo>
                    <a:pt x="221" y="83"/>
                  </a:lnTo>
                  <a:lnTo>
                    <a:pt x="219" y="90"/>
                  </a:lnTo>
                  <a:lnTo>
                    <a:pt x="216" y="93"/>
                  </a:lnTo>
                  <a:lnTo>
                    <a:pt x="218" y="92"/>
                  </a:lnTo>
                  <a:lnTo>
                    <a:pt x="223" y="91"/>
                  </a:lnTo>
                  <a:lnTo>
                    <a:pt x="224" y="87"/>
                  </a:lnTo>
                  <a:lnTo>
                    <a:pt x="227" y="85"/>
                  </a:lnTo>
                  <a:lnTo>
                    <a:pt x="228" y="87"/>
                  </a:lnTo>
                  <a:lnTo>
                    <a:pt x="229" y="89"/>
                  </a:lnTo>
                  <a:lnTo>
                    <a:pt x="231" y="87"/>
                  </a:lnTo>
                  <a:lnTo>
                    <a:pt x="230" y="82"/>
                  </a:lnTo>
                  <a:lnTo>
                    <a:pt x="229" y="76"/>
                  </a:lnTo>
                  <a:lnTo>
                    <a:pt x="228" y="70"/>
                  </a:lnTo>
                  <a:lnTo>
                    <a:pt x="228" y="62"/>
                  </a:lnTo>
                  <a:lnTo>
                    <a:pt x="233" y="59"/>
                  </a:lnTo>
                  <a:lnTo>
                    <a:pt x="235" y="62"/>
                  </a:lnTo>
                  <a:lnTo>
                    <a:pt x="236" y="67"/>
                  </a:lnTo>
                  <a:lnTo>
                    <a:pt x="238" y="69"/>
                  </a:lnTo>
                  <a:lnTo>
                    <a:pt x="236" y="80"/>
                  </a:lnTo>
                  <a:lnTo>
                    <a:pt x="234" y="87"/>
                  </a:lnTo>
                  <a:lnTo>
                    <a:pt x="234" y="91"/>
                  </a:lnTo>
                  <a:lnTo>
                    <a:pt x="231" y="98"/>
                  </a:lnTo>
                  <a:lnTo>
                    <a:pt x="231" y="100"/>
                  </a:lnTo>
                  <a:lnTo>
                    <a:pt x="228" y="102"/>
                  </a:lnTo>
                  <a:lnTo>
                    <a:pt x="226" y="107"/>
                  </a:lnTo>
                  <a:lnTo>
                    <a:pt x="229" y="112"/>
                  </a:lnTo>
                  <a:lnTo>
                    <a:pt x="234" y="108"/>
                  </a:lnTo>
                  <a:lnTo>
                    <a:pt x="236" y="103"/>
                  </a:lnTo>
                  <a:lnTo>
                    <a:pt x="241" y="97"/>
                  </a:lnTo>
                  <a:lnTo>
                    <a:pt x="244" y="97"/>
                  </a:lnTo>
                  <a:lnTo>
                    <a:pt x="249" y="91"/>
                  </a:lnTo>
                  <a:lnTo>
                    <a:pt x="254" y="96"/>
                  </a:lnTo>
                  <a:lnTo>
                    <a:pt x="256" y="99"/>
                  </a:lnTo>
                  <a:lnTo>
                    <a:pt x="250" y="107"/>
                  </a:lnTo>
                  <a:lnTo>
                    <a:pt x="247" y="110"/>
                  </a:lnTo>
                  <a:lnTo>
                    <a:pt x="246" y="122"/>
                  </a:lnTo>
                  <a:lnTo>
                    <a:pt x="254" y="122"/>
                  </a:lnTo>
                  <a:lnTo>
                    <a:pt x="258" y="126"/>
                  </a:lnTo>
                  <a:lnTo>
                    <a:pt x="260" y="128"/>
                  </a:lnTo>
                  <a:lnTo>
                    <a:pt x="264" y="129"/>
                  </a:lnTo>
                  <a:lnTo>
                    <a:pt x="268" y="130"/>
                  </a:lnTo>
                  <a:lnTo>
                    <a:pt x="268" y="132"/>
                  </a:lnTo>
                  <a:lnTo>
                    <a:pt x="260" y="138"/>
                  </a:lnTo>
                  <a:lnTo>
                    <a:pt x="252" y="144"/>
                  </a:lnTo>
                  <a:lnTo>
                    <a:pt x="250" y="146"/>
                  </a:lnTo>
                  <a:lnTo>
                    <a:pt x="246" y="148"/>
                  </a:lnTo>
                  <a:lnTo>
                    <a:pt x="242" y="146"/>
                  </a:lnTo>
                  <a:lnTo>
                    <a:pt x="242" y="145"/>
                  </a:lnTo>
                  <a:lnTo>
                    <a:pt x="233" y="142"/>
                  </a:lnTo>
                  <a:lnTo>
                    <a:pt x="224" y="136"/>
                  </a:lnTo>
                  <a:lnTo>
                    <a:pt x="215" y="127"/>
                  </a:lnTo>
                  <a:lnTo>
                    <a:pt x="207" y="126"/>
                  </a:lnTo>
                  <a:lnTo>
                    <a:pt x="198" y="127"/>
                  </a:lnTo>
                  <a:lnTo>
                    <a:pt x="193" y="118"/>
                  </a:lnTo>
                  <a:lnTo>
                    <a:pt x="188" y="107"/>
                  </a:lnTo>
                  <a:lnTo>
                    <a:pt x="184" y="99"/>
                  </a:lnTo>
                  <a:lnTo>
                    <a:pt x="184" y="99"/>
                  </a:lnTo>
                  <a:lnTo>
                    <a:pt x="184" y="99"/>
                  </a:lnTo>
                  <a:lnTo>
                    <a:pt x="184" y="99"/>
                  </a:lnTo>
                  <a:lnTo>
                    <a:pt x="184" y="99"/>
                  </a:lnTo>
                  <a:lnTo>
                    <a:pt x="184" y="97"/>
                  </a:lnTo>
                  <a:lnTo>
                    <a:pt x="191" y="92"/>
                  </a:lnTo>
                  <a:lnTo>
                    <a:pt x="186" y="88"/>
                  </a:lnTo>
                  <a:lnTo>
                    <a:pt x="178" y="82"/>
                  </a:lnTo>
                  <a:lnTo>
                    <a:pt x="173" y="80"/>
                  </a:lnTo>
                  <a:lnTo>
                    <a:pt x="160" y="75"/>
                  </a:lnTo>
                  <a:lnTo>
                    <a:pt x="143" y="67"/>
                  </a:lnTo>
                  <a:lnTo>
                    <a:pt x="141" y="62"/>
                  </a:lnTo>
                  <a:lnTo>
                    <a:pt x="138" y="64"/>
                  </a:lnTo>
                  <a:lnTo>
                    <a:pt x="130" y="65"/>
                  </a:lnTo>
                  <a:lnTo>
                    <a:pt x="122" y="66"/>
                  </a:lnTo>
                  <a:lnTo>
                    <a:pt x="114" y="69"/>
                  </a:lnTo>
                  <a:lnTo>
                    <a:pt x="105" y="73"/>
                  </a:lnTo>
                  <a:lnTo>
                    <a:pt x="97" y="77"/>
                  </a:lnTo>
                  <a:lnTo>
                    <a:pt x="88" y="82"/>
                  </a:lnTo>
                  <a:lnTo>
                    <a:pt x="79" y="87"/>
                  </a:lnTo>
                  <a:lnTo>
                    <a:pt x="71" y="91"/>
                  </a:lnTo>
                  <a:lnTo>
                    <a:pt x="70" y="92"/>
                  </a:lnTo>
                  <a:lnTo>
                    <a:pt x="69" y="92"/>
                  </a:lnTo>
                  <a:lnTo>
                    <a:pt x="67" y="93"/>
                  </a:lnTo>
                  <a:lnTo>
                    <a:pt x="65" y="95"/>
                  </a:lnTo>
                  <a:lnTo>
                    <a:pt x="64" y="95"/>
                  </a:lnTo>
                  <a:lnTo>
                    <a:pt x="64" y="95"/>
                  </a:lnTo>
                  <a:lnTo>
                    <a:pt x="64" y="95"/>
                  </a:lnTo>
                  <a:lnTo>
                    <a:pt x="64" y="96"/>
                  </a:lnTo>
                  <a:lnTo>
                    <a:pt x="62" y="97"/>
                  </a:lnTo>
                  <a:lnTo>
                    <a:pt x="60" y="97"/>
                  </a:lnTo>
                  <a:lnTo>
                    <a:pt x="59" y="98"/>
                  </a:lnTo>
                  <a:lnTo>
                    <a:pt x="56" y="99"/>
                  </a:lnTo>
                  <a:lnTo>
                    <a:pt x="45" y="111"/>
                  </a:lnTo>
                  <a:lnTo>
                    <a:pt x="34" y="123"/>
                  </a:lnTo>
                  <a:lnTo>
                    <a:pt x="23" y="134"/>
                  </a:lnTo>
                  <a:lnTo>
                    <a:pt x="16" y="138"/>
                  </a:lnTo>
                  <a:lnTo>
                    <a:pt x="14" y="145"/>
                  </a:lnTo>
                  <a:lnTo>
                    <a:pt x="11" y="155"/>
                  </a:lnTo>
                  <a:lnTo>
                    <a:pt x="11" y="166"/>
                  </a:lnTo>
                  <a:lnTo>
                    <a:pt x="11" y="180"/>
                  </a:lnTo>
                  <a:lnTo>
                    <a:pt x="10" y="190"/>
                  </a:lnTo>
                  <a:lnTo>
                    <a:pt x="16" y="201"/>
                  </a:lnTo>
                  <a:lnTo>
                    <a:pt x="18" y="205"/>
                  </a:lnTo>
                  <a:lnTo>
                    <a:pt x="22" y="209"/>
                  </a:lnTo>
                  <a:lnTo>
                    <a:pt x="27" y="211"/>
                  </a:lnTo>
                  <a:lnTo>
                    <a:pt x="33" y="212"/>
                  </a:lnTo>
                  <a:lnTo>
                    <a:pt x="40" y="214"/>
                  </a:lnTo>
                  <a:lnTo>
                    <a:pt x="47" y="216"/>
                  </a:lnTo>
                  <a:lnTo>
                    <a:pt x="53" y="216"/>
                  </a:lnTo>
                  <a:lnTo>
                    <a:pt x="57" y="217"/>
                  </a:lnTo>
                  <a:lnTo>
                    <a:pt x="62" y="220"/>
                  </a:lnTo>
                  <a:lnTo>
                    <a:pt x="62" y="228"/>
                  </a:lnTo>
                  <a:lnTo>
                    <a:pt x="69" y="233"/>
                  </a:lnTo>
                  <a:lnTo>
                    <a:pt x="71" y="241"/>
                  </a:lnTo>
                  <a:lnTo>
                    <a:pt x="68" y="249"/>
                  </a:lnTo>
                  <a:lnTo>
                    <a:pt x="61" y="257"/>
                  </a:lnTo>
                  <a:lnTo>
                    <a:pt x="57" y="261"/>
                  </a:lnTo>
                  <a:lnTo>
                    <a:pt x="57" y="272"/>
                  </a:lnTo>
                  <a:lnTo>
                    <a:pt x="56" y="282"/>
                  </a:lnTo>
                  <a:lnTo>
                    <a:pt x="57" y="289"/>
                  </a:lnTo>
                  <a:lnTo>
                    <a:pt x="54" y="296"/>
                  </a:lnTo>
                  <a:lnTo>
                    <a:pt x="52" y="303"/>
                  </a:lnTo>
                  <a:lnTo>
                    <a:pt x="48" y="310"/>
                  </a:lnTo>
                  <a:lnTo>
                    <a:pt x="46" y="318"/>
                  </a:lnTo>
                  <a:lnTo>
                    <a:pt x="40" y="327"/>
                  </a:lnTo>
                  <a:lnTo>
                    <a:pt x="33" y="337"/>
                  </a:lnTo>
                  <a:lnTo>
                    <a:pt x="27" y="346"/>
                  </a:lnTo>
                  <a:lnTo>
                    <a:pt x="23" y="355"/>
                  </a:lnTo>
                  <a:lnTo>
                    <a:pt x="19" y="365"/>
                  </a:lnTo>
                  <a:lnTo>
                    <a:pt x="16" y="385"/>
                  </a:lnTo>
                  <a:lnTo>
                    <a:pt x="7" y="406"/>
                  </a:lnTo>
                  <a:lnTo>
                    <a:pt x="7" y="416"/>
                  </a:lnTo>
                  <a:lnTo>
                    <a:pt x="4" y="430"/>
                  </a:lnTo>
                  <a:lnTo>
                    <a:pt x="1" y="447"/>
                  </a:lnTo>
                  <a:lnTo>
                    <a:pt x="0" y="453"/>
                  </a:lnTo>
                  <a:lnTo>
                    <a:pt x="6" y="460"/>
                  </a:lnTo>
                  <a:lnTo>
                    <a:pt x="14" y="461"/>
                  </a:lnTo>
                  <a:lnTo>
                    <a:pt x="26" y="466"/>
                  </a:lnTo>
                  <a:lnTo>
                    <a:pt x="33" y="460"/>
                  </a:lnTo>
                  <a:lnTo>
                    <a:pt x="44" y="461"/>
                  </a:lnTo>
                  <a:lnTo>
                    <a:pt x="56" y="451"/>
                  </a:lnTo>
                  <a:lnTo>
                    <a:pt x="65" y="437"/>
                  </a:lnTo>
                  <a:lnTo>
                    <a:pt x="68" y="437"/>
                  </a:lnTo>
                  <a:lnTo>
                    <a:pt x="77" y="435"/>
                  </a:lnTo>
                  <a:lnTo>
                    <a:pt x="82" y="429"/>
                  </a:lnTo>
                  <a:lnTo>
                    <a:pt x="86" y="422"/>
                  </a:lnTo>
                  <a:lnTo>
                    <a:pt x="90" y="416"/>
                  </a:lnTo>
                  <a:lnTo>
                    <a:pt x="93" y="409"/>
                  </a:lnTo>
                  <a:lnTo>
                    <a:pt x="101" y="407"/>
                  </a:lnTo>
                  <a:lnTo>
                    <a:pt x="107" y="405"/>
                  </a:lnTo>
                  <a:lnTo>
                    <a:pt x="114" y="402"/>
                  </a:lnTo>
                  <a:lnTo>
                    <a:pt x="118" y="400"/>
                  </a:lnTo>
                  <a:lnTo>
                    <a:pt x="124" y="397"/>
                  </a:lnTo>
                  <a:lnTo>
                    <a:pt x="129" y="391"/>
                  </a:lnTo>
                  <a:lnTo>
                    <a:pt x="133" y="385"/>
                  </a:lnTo>
                  <a:lnTo>
                    <a:pt x="139" y="377"/>
                  </a:lnTo>
                  <a:lnTo>
                    <a:pt x="138" y="368"/>
                  </a:lnTo>
                  <a:lnTo>
                    <a:pt x="144" y="349"/>
                  </a:lnTo>
                  <a:lnTo>
                    <a:pt x="152" y="340"/>
                  </a:lnTo>
                  <a:lnTo>
                    <a:pt x="159" y="338"/>
                  </a:lnTo>
                  <a:lnTo>
                    <a:pt x="165" y="334"/>
                  </a:lnTo>
                  <a:lnTo>
                    <a:pt x="170" y="331"/>
                  </a:lnTo>
                  <a:lnTo>
                    <a:pt x="177" y="326"/>
                  </a:lnTo>
                  <a:lnTo>
                    <a:pt x="196" y="320"/>
                  </a:lnTo>
                  <a:lnTo>
                    <a:pt x="207" y="314"/>
                  </a:lnTo>
                  <a:lnTo>
                    <a:pt x="218" y="301"/>
                  </a:lnTo>
                  <a:lnTo>
                    <a:pt x="227" y="297"/>
                  </a:lnTo>
                  <a:lnTo>
                    <a:pt x="229" y="293"/>
                  </a:lnTo>
                  <a:lnTo>
                    <a:pt x="230" y="289"/>
                  </a:lnTo>
                  <a:lnTo>
                    <a:pt x="233" y="286"/>
                  </a:lnTo>
                  <a:lnTo>
                    <a:pt x="234" y="281"/>
                  </a:lnTo>
                  <a:lnTo>
                    <a:pt x="228" y="280"/>
                  </a:lnTo>
                  <a:lnTo>
                    <a:pt x="215" y="266"/>
                  </a:lnTo>
                  <a:lnTo>
                    <a:pt x="212" y="251"/>
                  </a:lnTo>
                  <a:lnTo>
                    <a:pt x="213" y="233"/>
                  </a:lnTo>
                  <a:lnTo>
                    <a:pt x="219" y="213"/>
                  </a:lnTo>
                  <a:lnTo>
                    <a:pt x="220" y="196"/>
                  </a:lnTo>
                  <a:lnTo>
                    <a:pt x="223" y="187"/>
                  </a:lnTo>
                  <a:lnTo>
                    <a:pt x="228" y="176"/>
                  </a:lnTo>
                  <a:lnTo>
                    <a:pt x="231" y="167"/>
                  </a:lnTo>
                  <a:lnTo>
                    <a:pt x="236" y="158"/>
                  </a:lnTo>
                  <a:lnTo>
                    <a:pt x="236" y="158"/>
                  </a:lnTo>
                  <a:lnTo>
                    <a:pt x="237" y="158"/>
                  </a:lnTo>
                  <a:lnTo>
                    <a:pt x="238" y="167"/>
                  </a:lnTo>
                  <a:lnTo>
                    <a:pt x="245" y="163"/>
                  </a:lnTo>
                  <a:lnTo>
                    <a:pt x="245" y="163"/>
                  </a:lnTo>
                  <a:lnTo>
                    <a:pt x="242" y="168"/>
                  </a:lnTo>
                  <a:lnTo>
                    <a:pt x="241" y="176"/>
                  </a:lnTo>
                  <a:lnTo>
                    <a:pt x="238" y="183"/>
                  </a:lnTo>
                  <a:lnTo>
                    <a:pt x="237" y="191"/>
                  </a:lnTo>
                  <a:lnTo>
                    <a:pt x="236" y="198"/>
                  </a:lnTo>
                  <a:lnTo>
                    <a:pt x="230" y="210"/>
                  </a:lnTo>
                  <a:lnTo>
                    <a:pt x="228" y="223"/>
                  </a:lnTo>
                  <a:lnTo>
                    <a:pt x="227" y="235"/>
                  </a:lnTo>
                  <a:lnTo>
                    <a:pt x="224" y="249"/>
                  </a:lnTo>
                  <a:lnTo>
                    <a:pt x="222" y="262"/>
                  </a:lnTo>
                  <a:lnTo>
                    <a:pt x="223" y="266"/>
                  </a:lnTo>
                  <a:lnTo>
                    <a:pt x="227" y="266"/>
                  </a:lnTo>
                  <a:lnTo>
                    <a:pt x="231" y="265"/>
                  </a:lnTo>
                  <a:lnTo>
                    <a:pt x="236" y="265"/>
                  </a:lnTo>
                  <a:lnTo>
                    <a:pt x="241" y="264"/>
                  </a:lnTo>
                  <a:lnTo>
                    <a:pt x="241" y="263"/>
                  </a:lnTo>
                  <a:lnTo>
                    <a:pt x="242" y="261"/>
                  </a:lnTo>
                  <a:lnTo>
                    <a:pt x="242" y="259"/>
                  </a:lnTo>
                  <a:lnTo>
                    <a:pt x="243" y="258"/>
                  </a:lnTo>
                  <a:lnTo>
                    <a:pt x="257" y="225"/>
                  </a:lnTo>
                  <a:lnTo>
                    <a:pt x="273" y="194"/>
                  </a:lnTo>
                  <a:lnTo>
                    <a:pt x="289" y="164"/>
                  </a:lnTo>
                  <a:lnTo>
                    <a:pt x="306" y="135"/>
                  </a:lnTo>
                  <a:lnTo>
                    <a:pt x="324" y="107"/>
                  </a:lnTo>
                  <a:lnTo>
                    <a:pt x="342" y="82"/>
                  </a:lnTo>
                  <a:lnTo>
                    <a:pt x="360" y="59"/>
                  </a:lnTo>
                  <a:lnTo>
                    <a:pt x="380" y="37"/>
                  </a:lnTo>
                  <a:lnTo>
                    <a:pt x="379" y="37"/>
                  </a:lnTo>
                  <a:lnTo>
                    <a:pt x="374" y="37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53"/>
            <p:cNvSpPr>
              <a:spLocks/>
            </p:cNvSpPr>
            <p:nvPr/>
          </p:nvSpPr>
          <p:spPr bwMode="auto">
            <a:xfrm>
              <a:off x="7140139" y="5459816"/>
              <a:ext cx="1823" cy="1636"/>
            </a:xfrm>
            <a:custGeom>
              <a:avLst/>
              <a:gdLst>
                <a:gd name="T0" fmla="*/ 0 w 5"/>
                <a:gd name="T1" fmla="*/ 5 h 5"/>
                <a:gd name="T2" fmla="*/ 1 w 5"/>
                <a:gd name="T3" fmla="*/ 4 h 5"/>
                <a:gd name="T4" fmla="*/ 3 w 5"/>
                <a:gd name="T5" fmla="*/ 2 h 5"/>
                <a:gd name="T6" fmla="*/ 4 w 5"/>
                <a:gd name="T7" fmla="*/ 1 h 5"/>
                <a:gd name="T8" fmla="*/ 5 w 5"/>
                <a:gd name="T9" fmla="*/ 0 h 5"/>
                <a:gd name="T10" fmla="*/ 4 w 5"/>
                <a:gd name="T11" fmla="*/ 0 h 5"/>
                <a:gd name="T12" fmla="*/ 0 w 5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lnTo>
                    <a:pt x="1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Rectangle 54"/>
            <p:cNvSpPr>
              <a:spLocks noChangeArrowheads="1"/>
            </p:cNvSpPr>
            <p:nvPr/>
          </p:nvSpPr>
          <p:spPr bwMode="auto">
            <a:xfrm>
              <a:off x="6953279" y="5553065"/>
              <a:ext cx="912" cy="818"/>
            </a:xfrm>
            <a:prstGeom prst="rect">
              <a:avLst/>
            </a:pr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55"/>
            <p:cNvSpPr>
              <a:spLocks/>
            </p:cNvSpPr>
            <p:nvPr/>
          </p:nvSpPr>
          <p:spPr bwMode="auto">
            <a:xfrm>
              <a:off x="6941430" y="5542431"/>
              <a:ext cx="11850" cy="21267"/>
            </a:xfrm>
            <a:custGeom>
              <a:avLst/>
              <a:gdLst>
                <a:gd name="T0" fmla="*/ 5 w 24"/>
                <a:gd name="T1" fmla="*/ 48 h 52"/>
                <a:gd name="T2" fmla="*/ 14 w 24"/>
                <a:gd name="T3" fmla="*/ 45 h 52"/>
                <a:gd name="T4" fmla="*/ 24 w 24"/>
                <a:gd name="T5" fmla="*/ 27 h 52"/>
                <a:gd name="T6" fmla="*/ 23 w 24"/>
                <a:gd name="T7" fmla="*/ 25 h 52"/>
                <a:gd name="T8" fmla="*/ 21 w 24"/>
                <a:gd name="T9" fmla="*/ 20 h 52"/>
                <a:gd name="T10" fmla="*/ 18 w 24"/>
                <a:gd name="T11" fmla="*/ 15 h 52"/>
                <a:gd name="T12" fmla="*/ 17 w 24"/>
                <a:gd name="T13" fmla="*/ 10 h 52"/>
                <a:gd name="T14" fmla="*/ 15 w 24"/>
                <a:gd name="T15" fmla="*/ 6 h 52"/>
                <a:gd name="T16" fmla="*/ 13 w 24"/>
                <a:gd name="T17" fmla="*/ 4 h 52"/>
                <a:gd name="T18" fmla="*/ 11 w 24"/>
                <a:gd name="T19" fmla="*/ 2 h 52"/>
                <a:gd name="T20" fmla="*/ 9 w 24"/>
                <a:gd name="T21" fmla="*/ 1 h 52"/>
                <a:gd name="T22" fmla="*/ 7 w 24"/>
                <a:gd name="T23" fmla="*/ 0 h 52"/>
                <a:gd name="T24" fmla="*/ 5 w 24"/>
                <a:gd name="T25" fmla="*/ 12 h 52"/>
                <a:gd name="T26" fmla="*/ 2 w 24"/>
                <a:gd name="T27" fmla="*/ 25 h 52"/>
                <a:gd name="T28" fmla="*/ 1 w 24"/>
                <a:gd name="T29" fmla="*/ 39 h 52"/>
                <a:gd name="T30" fmla="*/ 0 w 24"/>
                <a:gd name="T31" fmla="*/ 52 h 52"/>
                <a:gd name="T32" fmla="*/ 1 w 24"/>
                <a:gd name="T33" fmla="*/ 52 h 52"/>
                <a:gd name="T34" fmla="*/ 5 w 24"/>
                <a:gd name="T35" fmla="*/ 4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52">
                  <a:moveTo>
                    <a:pt x="5" y="48"/>
                  </a:moveTo>
                  <a:lnTo>
                    <a:pt x="14" y="45"/>
                  </a:lnTo>
                  <a:lnTo>
                    <a:pt x="24" y="27"/>
                  </a:lnTo>
                  <a:lnTo>
                    <a:pt x="23" y="25"/>
                  </a:lnTo>
                  <a:lnTo>
                    <a:pt x="21" y="20"/>
                  </a:lnTo>
                  <a:lnTo>
                    <a:pt x="18" y="15"/>
                  </a:lnTo>
                  <a:lnTo>
                    <a:pt x="17" y="10"/>
                  </a:lnTo>
                  <a:lnTo>
                    <a:pt x="15" y="6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5" y="12"/>
                  </a:lnTo>
                  <a:lnTo>
                    <a:pt x="2" y="25"/>
                  </a:lnTo>
                  <a:lnTo>
                    <a:pt x="1" y="39"/>
                  </a:lnTo>
                  <a:lnTo>
                    <a:pt x="0" y="52"/>
                  </a:lnTo>
                  <a:lnTo>
                    <a:pt x="1" y="52"/>
                  </a:lnTo>
                  <a:lnTo>
                    <a:pt x="5" y="48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56"/>
            <p:cNvSpPr>
              <a:spLocks/>
            </p:cNvSpPr>
            <p:nvPr/>
          </p:nvSpPr>
          <p:spPr bwMode="auto">
            <a:xfrm>
              <a:off x="7051723" y="5612777"/>
              <a:ext cx="3646" cy="3272"/>
            </a:xfrm>
            <a:custGeom>
              <a:avLst/>
              <a:gdLst>
                <a:gd name="T0" fmla="*/ 0 w 8"/>
                <a:gd name="T1" fmla="*/ 2 h 6"/>
                <a:gd name="T2" fmla="*/ 0 w 8"/>
                <a:gd name="T3" fmla="*/ 2 h 6"/>
                <a:gd name="T4" fmla="*/ 2 w 8"/>
                <a:gd name="T5" fmla="*/ 4 h 6"/>
                <a:gd name="T6" fmla="*/ 7 w 8"/>
                <a:gd name="T7" fmla="*/ 6 h 6"/>
                <a:gd name="T8" fmla="*/ 7 w 8"/>
                <a:gd name="T9" fmla="*/ 4 h 6"/>
                <a:gd name="T10" fmla="*/ 7 w 8"/>
                <a:gd name="T11" fmla="*/ 3 h 6"/>
                <a:gd name="T12" fmla="*/ 7 w 8"/>
                <a:gd name="T13" fmla="*/ 1 h 6"/>
                <a:gd name="T14" fmla="*/ 8 w 8"/>
                <a:gd name="T15" fmla="*/ 0 h 6"/>
                <a:gd name="T16" fmla="*/ 7 w 8"/>
                <a:gd name="T17" fmla="*/ 0 h 6"/>
                <a:gd name="T18" fmla="*/ 0 w 8"/>
                <a:gd name="T1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7" y="6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1"/>
                  </a:lnTo>
                  <a:lnTo>
                    <a:pt x="8" y="0"/>
                  </a:lnTo>
                  <a:lnTo>
                    <a:pt x="7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57"/>
            <p:cNvSpPr>
              <a:spLocks/>
            </p:cNvSpPr>
            <p:nvPr/>
          </p:nvSpPr>
          <p:spPr bwMode="auto">
            <a:xfrm>
              <a:off x="7352522" y="5506440"/>
              <a:ext cx="191417" cy="274838"/>
            </a:xfrm>
            <a:custGeom>
              <a:avLst/>
              <a:gdLst>
                <a:gd name="T0" fmla="*/ 408 w 420"/>
                <a:gd name="T1" fmla="*/ 146 h 673"/>
                <a:gd name="T2" fmla="*/ 386 w 420"/>
                <a:gd name="T3" fmla="*/ 273 h 673"/>
                <a:gd name="T4" fmla="*/ 331 w 420"/>
                <a:gd name="T5" fmla="*/ 416 h 673"/>
                <a:gd name="T6" fmla="*/ 292 w 420"/>
                <a:gd name="T7" fmla="*/ 484 h 673"/>
                <a:gd name="T8" fmla="*/ 251 w 420"/>
                <a:gd name="T9" fmla="*/ 544 h 673"/>
                <a:gd name="T10" fmla="*/ 207 w 420"/>
                <a:gd name="T11" fmla="*/ 592 h 673"/>
                <a:gd name="T12" fmla="*/ 165 w 420"/>
                <a:gd name="T13" fmla="*/ 630 h 673"/>
                <a:gd name="T14" fmla="*/ 123 w 420"/>
                <a:gd name="T15" fmla="*/ 653 h 673"/>
                <a:gd name="T16" fmla="*/ 93 w 420"/>
                <a:gd name="T17" fmla="*/ 660 h 673"/>
                <a:gd name="T18" fmla="*/ 71 w 420"/>
                <a:gd name="T19" fmla="*/ 659 h 673"/>
                <a:gd name="T20" fmla="*/ 53 w 420"/>
                <a:gd name="T21" fmla="*/ 651 h 673"/>
                <a:gd name="T22" fmla="*/ 13 w 420"/>
                <a:gd name="T23" fmla="*/ 553 h 673"/>
                <a:gd name="T24" fmla="*/ 38 w 420"/>
                <a:gd name="T25" fmla="*/ 386 h 673"/>
                <a:gd name="T26" fmla="*/ 102 w 420"/>
                <a:gd name="T27" fmla="*/ 234 h 673"/>
                <a:gd name="T28" fmla="*/ 142 w 420"/>
                <a:gd name="T29" fmla="*/ 168 h 673"/>
                <a:gd name="T30" fmla="*/ 184 w 420"/>
                <a:gd name="T31" fmla="*/ 112 h 673"/>
                <a:gd name="T32" fmla="*/ 227 w 420"/>
                <a:gd name="T33" fmla="*/ 67 h 673"/>
                <a:gd name="T34" fmla="*/ 269 w 420"/>
                <a:gd name="T35" fmla="*/ 35 h 673"/>
                <a:gd name="T36" fmla="*/ 311 w 420"/>
                <a:gd name="T37" fmla="*/ 16 h 673"/>
                <a:gd name="T38" fmla="*/ 334 w 420"/>
                <a:gd name="T39" fmla="*/ 13 h 673"/>
                <a:gd name="T40" fmla="*/ 356 w 420"/>
                <a:gd name="T41" fmla="*/ 16 h 673"/>
                <a:gd name="T42" fmla="*/ 373 w 420"/>
                <a:gd name="T43" fmla="*/ 27 h 673"/>
                <a:gd name="T44" fmla="*/ 388 w 420"/>
                <a:gd name="T45" fmla="*/ 45 h 673"/>
                <a:gd name="T46" fmla="*/ 386 w 420"/>
                <a:gd name="T47" fmla="*/ 21 h 673"/>
                <a:gd name="T48" fmla="*/ 367 w 420"/>
                <a:gd name="T49" fmla="*/ 7 h 673"/>
                <a:gd name="T50" fmla="*/ 344 w 420"/>
                <a:gd name="T51" fmla="*/ 0 h 673"/>
                <a:gd name="T52" fmla="*/ 317 w 420"/>
                <a:gd name="T53" fmla="*/ 1 h 673"/>
                <a:gd name="T54" fmla="*/ 280 w 420"/>
                <a:gd name="T55" fmla="*/ 14 h 673"/>
                <a:gd name="T56" fmla="*/ 235 w 420"/>
                <a:gd name="T57" fmla="*/ 44 h 673"/>
                <a:gd name="T58" fmla="*/ 190 w 420"/>
                <a:gd name="T59" fmla="*/ 85 h 673"/>
                <a:gd name="T60" fmla="*/ 146 w 420"/>
                <a:gd name="T61" fmla="*/ 139 h 673"/>
                <a:gd name="T62" fmla="*/ 105 w 420"/>
                <a:gd name="T63" fmla="*/ 204 h 673"/>
                <a:gd name="T64" fmla="*/ 48 w 420"/>
                <a:gd name="T65" fmla="*/ 319 h 673"/>
                <a:gd name="T66" fmla="*/ 1 w 420"/>
                <a:gd name="T67" fmla="*/ 507 h 673"/>
                <a:gd name="T68" fmla="*/ 23 w 420"/>
                <a:gd name="T69" fmla="*/ 637 h 673"/>
                <a:gd name="T70" fmla="*/ 61 w 420"/>
                <a:gd name="T71" fmla="*/ 669 h 673"/>
                <a:gd name="T72" fmla="*/ 85 w 420"/>
                <a:gd name="T73" fmla="*/ 673 h 673"/>
                <a:gd name="T74" fmla="*/ 113 w 420"/>
                <a:gd name="T75" fmla="*/ 669 h 673"/>
                <a:gd name="T76" fmla="*/ 155 w 420"/>
                <a:gd name="T77" fmla="*/ 651 h 673"/>
                <a:gd name="T78" fmla="*/ 200 w 420"/>
                <a:gd name="T79" fmla="*/ 618 h 673"/>
                <a:gd name="T80" fmla="*/ 245 w 420"/>
                <a:gd name="T81" fmla="*/ 570 h 673"/>
                <a:gd name="T82" fmla="*/ 289 w 420"/>
                <a:gd name="T83" fmla="*/ 513 h 673"/>
                <a:gd name="T84" fmla="*/ 329 w 420"/>
                <a:gd name="T85" fmla="*/ 446 h 673"/>
                <a:gd name="T86" fmla="*/ 385 w 420"/>
                <a:gd name="T87" fmla="*/ 322 h 673"/>
                <a:gd name="T88" fmla="*/ 418 w 420"/>
                <a:gd name="T89" fmla="*/ 183 h 673"/>
                <a:gd name="T90" fmla="*/ 413 w 420"/>
                <a:gd name="T91" fmla="*/ 74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20" h="673">
                  <a:moveTo>
                    <a:pt x="402" y="80"/>
                  </a:moveTo>
                  <a:lnTo>
                    <a:pt x="407" y="111"/>
                  </a:lnTo>
                  <a:lnTo>
                    <a:pt x="408" y="146"/>
                  </a:lnTo>
                  <a:lnTo>
                    <a:pt x="404" y="186"/>
                  </a:lnTo>
                  <a:lnTo>
                    <a:pt x="397" y="228"/>
                  </a:lnTo>
                  <a:lnTo>
                    <a:pt x="386" y="273"/>
                  </a:lnTo>
                  <a:lnTo>
                    <a:pt x="372" y="319"/>
                  </a:lnTo>
                  <a:lnTo>
                    <a:pt x="352" y="368"/>
                  </a:lnTo>
                  <a:lnTo>
                    <a:pt x="331" y="416"/>
                  </a:lnTo>
                  <a:lnTo>
                    <a:pt x="318" y="439"/>
                  </a:lnTo>
                  <a:lnTo>
                    <a:pt x="305" y="462"/>
                  </a:lnTo>
                  <a:lnTo>
                    <a:pt x="292" y="484"/>
                  </a:lnTo>
                  <a:lnTo>
                    <a:pt x="279" y="505"/>
                  </a:lnTo>
                  <a:lnTo>
                    <a:pt x="265" y="524"/>
                  </a:lnTo>
                  <a:lnTo>
                    <a:pt x="251" y="544"/>
                  </a:lnTo>
                  <a:lnTo>
                    <a:pt x="236" y="561"/>
                  </a:lnTo>
                  <a:lnTo>
                    <a:pt x="222" y="577"/>
                  </a:lnTo>
                  <a:lnTo>
                    <a:pt x="207" y="592"/>
                  </a:lnTo>
                  <a:lnTo>
                    <a:pt x="193" y="606"/>
                  </a:lnTo>
                  <a:lnTo>
                    <a:pt x="178" y="619"/>
                  </a:lnTo>
                  <a:lnTo>
                    <a:pt x="165" y="630"/>
                  </a:lnTo>
                  <a:lnTo>
                    <a:pt x="151" y="640"/>
                  </a:lnTo>
                  <a:lnTo>
                    <a:pt x="136" y="648"/>
                  </a:lnTo>
                  <a:lnTo>
                    <a:pt x="123" y="653"/>
                  </a:lnTo>
                  <a:lnTo>
                    <a:pt x="109" y="658"/>
                  </a:lnTo>
                  <a:lnTo>
                    <a:pt x="101" y="660"/>
                  </a:lnTo>
                  <a:lnTo>
                    <a:pt x="93" y="660"/>
                  </a:lnTo>
                  <a:lnTo>
                    <a:pt x="86" y="661"/>
                  </a:lnTo>
                  <a:lnTo>
                    <a:pt x="78" y="660"/>
                  </a:lnTo>
                  <a:lnTo>
                    <a:pt x="71" y="659"/>
                  </a:lnTo>
                  <a:lnTo>
                    <a:pt x="64" y="657"/>
                  </a:lnTo>
                  <a:lnTo>
                    <a:pt x="59" y="654"/>
                  </a:lnTo>
                  <a:lnTo>
                    <a:pt x="53" y="651"/>
                  </a:lnTo>
                  <a:lnTo>
                    <a:pt x="32" y="629"/>
                  </a:lnTo>
                  <a:lnTo>
                    <a:pt x="18" y="596"/>
                  </a:lnTo>
                  <a:lnTo>
                    <a:pt x="13" y="553"/>
                  </a:lnTo>
                  <a:lnTo>
                    <a:pt x="14" y="502"/>
                  </a:lnTo>
                  <a:lnTo>
                    <a:pt x="23" y="447"/>
                  </a:lnTo>
                  <a:lnTo>
                    <a:pt x="38" y="386"/>
                  </a:lnTo>
                  <a:lnTo>
                    <a:pt x="61" y="322"/>
                  </a:lnTo>
                  <a:lnTo>
                    <a:pt x="90" y="257"/>
                  </a:lnTo>
                  <a:lnTo>
                    <a:pt x="102" y="234"/>
                  </a:lnTo>
                  <a:lnTo>
                    <a:pt x="115" y="211"/>
                  </a:lnTo>
                  <a:lnTo>
                    <a:pt x="128" y="189"/>
                  </a:lnTo>
                  <a:lnTo>
                    <a:pt x="142" y="168"/>
                  </a:lnTo>
                  <a:lnTo>
                    <a:pt x="155" y="149"/>
                  </a:lnTo>
                  <a:lnTo>
                    <a:pt x="169" y="129"/>
                  </a:lnTo>
                  <a:lnTo>
                    <a:pt x="184" y="112"/>
                  </a:lnTo>
                  <a:lnTo>
                    <a:pt x="198" y="96"/>
                  </a:lnTo>
                  <a:lnTo>
                    <a:pt x="213" y="81"/>
                  </a:lnTo>
                  <a:lnTo>
                    <a:pt x="227" y="67"/>
                  </a:lnTo>
                  <a:lnTo>
                    <a:pt x="242" y="54"/>
                  </a:lnTo>
                  <a:lnTo>
                    <a:pt x="256" y="44"/>
                  </a:lnTo>
                  <a:lnTo>
                    <a:pt x="269" y="35"/>
                  </a:lnTo>
                  <a:lnTo>
                    <a:pt x="284" y="27"/>
                  </a:lnTo>
                  <a:lnTo>
                    <a:pt x="297" y="21"/>
                  </a:lnTo>
                  <a:lnTo>
                    <a:pt x="311" y="16"/>
                  </a:lnTo>
                  <a:lnTo>
                    <a:pt x="319" y="14"/>
                  </a:lnTo>
                  <a:lnTo>
                    <a:pt x="327" y="13"/>
                  </a:lnTo>
                  <a:lnTo>
                    <a:pt x="334" y="13"/>
                  </a:lnTo>
                  <a:lnTo>
                    <a:pt x="342" y="13"/>
                  </a:lnTo>
                  <a:lnTo>
                    <a:pt x="349" y="14"/>
                  </a:lnTo>
                  <a:lnTo>
                    <a:pt x="356" y="16"/>
                  </a:lnTo>
                  <a:lnTo>
                    <a:pt x="362" y="18"/>
                  </a:lnTo>
                  <a:lnTo>
                    <a:pt x="367" y="22"/>
                  </a:lnTo>
                  <a:lnTo>
                    <a:pt x="373" y="27"/>
                  </a:lnTo>
                  <a:lnTo>
                    <a:pt x="379" y="32"/>
                  </a:lnTo>
                  <a:lnTo>
                    <a:pt x="383" y="38"/>
                  </a:lnTo>
                  <a:lnTo>
                    <a:pt x="388" y="45"/>
                  </a:lnTo>
                  <a:lnTo>
                    <a:pt x="395" y="32"/>
                  </a:lnTo>
                  <a:lnTo>
                    <a:pt x="390" y="27"/>
                  </a:lnTo>
                  <a:lnTo>
                    <a:pt x="386" y="21"/>
                  </a:lnTo>
                  <a:lnTo>
                    <a:pt x="380" y="16"/>
                  </a:lnTo>
                  <a:lnTo>
                    <a:pt x="374" y="12"/>
                  </a:lnTo>
                  <a:lnTo>
                    <a:pt x="367" y="7"/>
                  </a:lnTo>
                  <a:lnTo>
                    <a:pt x="359" y="3"/>
                  </a:lnTo>
                  <a:lnTo>
                    <a:pt x="352" y="1"/>
                  </a:lnTo>
                  <a:lnTo>
                    <a:pt x="344" y="0"/>
                  </a:lnTo>
                  <a:lnTo>
                    <a:pt x="335" y="0"/>
                  </a:lnTo>
                  <a:lnTo>
                    <a:pt x="327" y="0"/>
                  </a:lnTo>
                  <a:lnTo>
                    <a:pt x="317" y="1"/>
                  </a:lnTo>
                  <a:lnTo>
                    <a:pt x="307" y="3"/>
                  </a:lnTo>
                  <a:lnTo>
                    <a:pt x="294" y="8"/>
                  </a:lnTo>
                  <a:lnTo>
                    <a:pt x="280" y="14"/>
                  </a:lnTo>
                  <a:lnTo>
                    <a:pt x="265" y="22"/>
                  </a:lnTo>
                  <a:lnTo>
                    <a:pt x="250" y="32"/>
                  </a:lnTo>
                  <a:lnTo>
                    <a:pt x="235" y="44"/>
                  </a:lnTo>
                  <a:lnTo>
                    <a:pt x="220" y="56"/>
                  </a:lnTo>
                  <a:lnTo>
                    <a:pt x="205" y="70"/>
                  </a:lnTo>
                  <a:lnTo>
                    <a:pt x="190" y="85"/>
                  </a:lnTo>
                  <a:lnTo>
                    <a:pt x="175" y="103"/>
                  </a:lnTo>
                  <a:lnTo>
                    <a:pt x="161" y="121"/>
                  </a:lnTo>
                  <a:lnTo>
                    <a:pt x="146" y="139"/>
                  </a:lnTo>
                  <a:lnTo>
                    <a:pt x="132" y="160"/>
                  </a:lnTo>
                  <a:lnTo>
                    <a:pt x="119" y="182"/>
                  </a:lnTo>
                  <a:lnTo>
                    <a:pt x="105" y="204"/>
                  </a:lnTo>
                  <a:lnTo>
                    <a:pt x="92" y="227"/>
                  </a:lnTo>
                  <a:lnTo>
                    <a:pt x="79" y="251"/>
                  </a:lnTo>
                  <a:lnTo>
                    <a:pt x="48" y="319"/>
                  </a:lnTo>
                  <a:lnTo>
                    <a:pt x="25" y="386"/>
                  </a:lnTo>
                  <a:lnTo>
                    <a:pt x="9" y="448"/>
                  </a:lnTo>
                  <a:lnTo>
                    <a:pt x="1" y="507"/>
                  </a:lnTo>
                  <a:lnTo>
                    <a:pt x="0" y="559"/>
                  </a:lnTo>
                  <a:lnTo>
                    <a:pt x="8" y="603"/>
                  </a:lnTo>
                  <a:lnTo>
                    <a:pt x="23" y="637"/>
                  </a:lnTo>
                  <a:lnTo>
                    <a:pt x="46" y="661"/>
                  </a:lnTo>
                  <a:lnTo>
                    <a:pt x="53" y="666"/>
                  </a:lnTo>
                  <a:lnTo>
                    <a:pt x="61" y="669"/>
                  </a:lnTo>
                  <a:lnTo>
                    <a:pt x="68" y="672"/>
                  </a:lnTo>
                  <a:lnTo>
                    <a:pt x="76" y="673"/>
                  </a:lnTo>
                  <a:lnTo>
                    <a:pt x="85" y="673"/>
                  </a:lnTo>
                  <a:lnTo>
                    <a:pt x="93" y="673"/>
                  </a:lnTo>
                  <a:lnTo>
                    <a:pt x="104" y="672"/>
                  </a:lnTo>
                  <a:lnTo>
                    <a:pt x="113" y="669"/>
                  </a:lnTo>
                  <a:lnTo>
                    <a:pt x="127" y="665"/>
                  </a:lnTo>
                  <a:lnTo>
                    <a:pt x="140" y="659"/>
                  </a:lnTo>
                  <a:lnTo>
                    <a:pt x="155" y="651"/>
                  </a:lnTo>
                  <a:lnTo>
                    <a:pt x="170" y="641"/>
                  </a:lnTo>
                  <a:lnTo>
                    <a:pt x="185" y="630"/>
                  </a:lnTo>
                  <a:lnTo>
                    <a:pt x="200" y="618"/>
                  </a:lnTo>
                  <a:lnTo>
                    <a:pt x="215" y="603"/>
                  </a:lnTo>
                  <a:lnTo>
                    <a:pt x="230" y="588"/>
                  </a:lnTo>
                  <a:lnTo>
                    <a:pt x="245" y="570"/>
                  </a:lnTo>
                  <a:lnTo>
                    <a:pt x="260" y="553"/>
                  </a:lnTo>
                  <a:lnTo>
                    <a:pt x="274" y="534"/>
                  </a:lnTo>
                  <a:lnTo>
                    <a:pt x="289" y="513"/>
                  </a:lnTo>
                  <a:lnTo>
                    <a:pt x="303" y="492"/>
                  </a:lnTo>
                  <a:lnTo>
                    <a:pt x="317" y="469"/>
                  </a:lnTo>
                  <a:lnTo>
                    <a:pt x="329" y="446"/>
                  </a:lnTo>
                  <a:lnTo>
                    <a:pt x="342" y="422"/>
                  </a:lnTo>
                  <a:lnTo>
                    <a:pt x="365" y="371"/>
                  </a:lnTo>
                  <a:lnTo>
                    <a:pt x="385" y="322"/>
                  </a:lnTo>
                  <a:lnTo>
                    <a:pt x="400" y="273"/>
                  </a:lnTo>
                  <a:lnTo>
                    <a:pt x="411" y="227"/>
                  </a:lnTo>
                  <a:lnTo>
                    <a:pt x="418" y="183"/>
                  </a:lnTo>
                  <a:lnTo>
                    <a:pt x="420" y="143"/>
                  </a:lnTo>
                  <a:lnTo>
                    <a:pt x="419" y="106"/>
                  </a:lnTo>
                  <a:lnTo>
                    <a:pt x="413" y="74"/>
                  </a:lnTo>
                  <a:lnTo>
                    <a:pt x="402" y="80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58"/>
            <p:cNvSpPr>
              <a:spLocks/>
            </p:cNvSpPr>
            <p:nvPr/>
          </p:nvSpPr>
          <p:spPr bwMode="auto">
            <a:xfrm>
              <a:off x="7529355" y="5519528"/>
              <a:ext cx="11850" cy="18814"/>
            </a:xfrm>
            <a:custGeom>
              <a:avLst/>
              <a:gdLst>
                <a:gd name="T0" fmla="*/ 14 w 25"/>
                <a:gd name="T1" fmla="*/ 48 h 48"/>
                <a:gd name="T2" fmla="*/ 25 w 25"/>
                <a:gd name="T3" fmla="*/ 42 h 48"/>
                <a:gd name="T4" fmla="*/ 22 w 25"/>
                <a:gd name="T5" fmla="*/ 30 h 48"/>
                <a:gd name="T6" fmla="*/ 17 w 25"/>
                <a:gd name="T7" fmla="*/ 19 h 48"/>
                <a:gd name="T8" fmla="*/ 13 w 25"/>
                <a:gd name="T9" fmla="*/ 10 h 48"/>
                <a:gd name="T10" fmla="*/ 7 w 25"/>
                <a:gd name="T11" fmla="*/ 0 h 48"/>
                <a:gd name="T12" fmla="*/ 0 w 25"/>
                <a:gd name="T13" fmla="*/ 13 h 48"/>
                <a:gd name="T14" fmla="*/ 5 w 25"/>
                <a:gd name="T15" fmla="*/ 20 h 48"/>
                <a:gd name="T16" fmla="*/ 8 w 25"/>
                <a:gd name="T17" fmla="*/ 28 h 48"/>
                <a:gd name="T18" fmla="*/ 12 w 25"/>
                <a:gd name="T19" fmla="*/ 37 h 48"/>
                <a:gd name="T20" fmla="*/ 14 w 25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48">
                  <a:moveTo>
                    <a:pt x="14" y="48"/>
                  </a:moveTo>
                  <a:lnTo>
                    <a:pt x="25" y="42"/>
                  </a:lnTo>
                  <a:lnTo>
                    <a:pt x="22" y="30"/>
                  </a:lnTo>
                  <a:lnTo>
                    <a:pt x="17" y="19"/>
                  </a:lnTo>
                  <a:lnTo>
                    <a:pt x="13" y="10"/>
                  </a:lnTo>
                  <a:lnTo>
                    <a:pt x="7" y="0"/>
                  </a:lnTo>
                  <a:lnTo>
                    <a:pt x="0" y="13"/>
                  </a:lnTo>
                  <a:lnTo>
                    <a:pt x="5" y="20"/>
                  </a:lnTo>
                  <a:lnTo>
                    <a:pt x="8" y="28"/>
                  </a:lnTo>
                  <a:lnTo>
                    <a:pt x="12" y="37"/>
                  </a:lnTo>
                  <a:lnTo>
                    <a:pt x="14" y="48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59"/>
            <p:cNvSpPr>
              <a:spLocks/>
            </p:cNvSpPr>
            <p:nvPr/>
          </p:nvSpPr>
          <p:spPr bwMode="auto">
            <a:xfrm>
              <a:off x="7332468" y="5517892"/>
              <a:ext cx="155869" cy="98975"/>
            </a:xfrm>
            <a:custGeom>
              <a:avLst/>
              <a:gdLst>
                <a:gd name="T0" fmla="*/ 50 w 341"/>
                <a:gd name="T1" fmla="*/ 0 h 243"/>
                <a:gd name="T2" fmla="*/ 27 w 341"/>
                <a:gd name="T3" fmla="*/ 49 h 243"/>
                <a:gd name="T4" fmla="*/ 68 w 341"/>
                <a:gd name="T5" fmla="*/ 69 h 243"/>
                <a:gd name="T6" fmla="*/ 75 w 341"/>
                <a:gd name="T7" fmla="*/ 61 h 243"/>
                <a:gd name="T8" fmla="*/ 83 w 341"/>
                <a:gd name="T9" fmla="*/ 56 h 243"/>
                <a:gd name="T10" fmla="*/ 92 w 341"/>
                <a:gd name="T11" fmla="*/ 55 h 243"/>
                <a:gd name="T12" fmla="*/ 101 w 341"/>
                <a:gd name="T13" fmla="*/ 57 h 243"/>
                <a:gd name="T14" fmla="*/ 110 w 341"/>
                <a:gd name="T15" fmla="*/ 63 h 243"/>
                <a:gd name="T16" fmla="*/ 115 w 341"/>
                <a:gd name="T17" fmla="*/ 72 h 243"/>
                <a:gd name="T18" fmla="*/ 116 w 341"/>
                <a:gd name="T19" fmla="*/ 82 h 243"/>
                <a:gd name="T20" fmla="*/ 114 w 341"/>
                <a:gd name="T21" fmla="*/ 92 h 243"/>
                <a:gd name="T22" fmla="*/ 111 w 341"/>
                <a:gd name="T23" fmla="*/ 97 h 243"/>
                <a:gd name="T24" fmla="*/ 107 w 341"/>
                <a:gd name="T25" fmla="*/ 101 h 243"/>
                <a:gd name="T26" fmla="*/ 103 w 341"/>
                <a:gd name="T27" fmla="*/ 104 h 243"/>
                <a:gd name="T28" fmla="*/ 98 w 341"/>
                <a:gd name="T29" fmla="*/ 106 h 243"/>
                <a:gd name="T30" fmla="*/ 93 w 341"/>
                <a:gd name="T31" fmla="*/ 108 h 243"/>
                <a:gd name="T32" fmla="*/ 89 w 341"/>
                <a:gd name="T33" fmla="*/ 108 h 243"/>
                <a:gd name="T34" fmla="*/ 83 w 341"/>
                <a:gd name="T35" fmla="*/ 107 h 243"/>
                <a:gd name="T36" fmla="*/ 78 w 341"/>
                <a:gd name="T37" fmla="*/ 106 h 243"/>
                <a:gd name="T38" fmla="*/ 70 w 341"/>
                <a:gd name="T39" fmla="*/ 99 h 243"/>
                <a:gd name="T40" fmla="*/ 65 w 341"/>
                <a:gd name="T41" fmla="*/ 90 h 243"/>
                <a:gd name="T42" fmla="*/ 63 w 341"/>
                <a:gd name="T43" fmla="*/ 79 h 243"/>
                <a:gd name="T44" fmla="*/ 68 w 341"/>
                <a:gd name="T45" fmla="*/ 69 h 243"/>
                <a:gd name="T46" fmla="*/ 27 w 341"/>
                <a:gd name="T47" fmla="*/ 49 h 243"/>
                <a:gd name="T48" fmla="*/ 0 w 341"/>
                <a:gd name="T49" fmla="*/ 104 h 243"/>
                <a:gd name="T50" fmla="*/ 292 w 341"/>
                <a:gd name="T51" fmla="*/ 243 h 243"/>
                <a:gd name="T52" fmla="*/ 341 w 341"/>
                <a:gd name="T53" fmla="*/ 138 h 243"/>
                <a:gd name="T54" fmla="*/ 50 w 341"/>
                <a:gd name="T55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41" h="243">
                  <a:moveTo>
                    <a:pt x="50" y="0"/>
                  </a:moveTo>
                  <a:lnTo>
                    <a:pt x="27" y="49"/>
                  </a:lnTo>
                  <a:lnTo>
                    <a:pt x="68" y="69"/>
                  </a:lnTo>
                  <a:lnTo>
                    <a:pt x="75" y="61"/>
                  </a:lnTo>
                  <a:lnTo>
                    <a:pt x="83" y="56"/>
                  </a:lnTo>
                  <a:lnTo>
                    <a:pt x="92" y="55"/>
                  </a:lnTo>
                  <a:lnTo>
                    <a:pt x="101" y="57"/>
                  </a:lnTo>
                  <a:lnTo>
                    <a:pt x="110" y="63"/>
                  </a:lnTo>
                  <a:lnTo>
                    <a:pt x="115" y="72"/>
                  </a:lnTo>
                  <a:lnTo>
                    <a:pt x="116" y="82"/>
                  </a:lnTo>
                  <a:lnTo>
                    <a:pt x="114" y="92"/>
                  </a:lnTo>
                  <a:lnTo>
                    <a:pt x="111" y="97"/>
                  </a:lnTo>
                  <a:lnTo>
                    <a:pt x="107" y="101"/>
                  </a:lnTo>
                  <a:lnTo>
                    <a:pt x="103" y="104"/>
                  </a:lnTo>
                  <a:lnTo>
                    <a:pt x="98" y="106"/>
                  </a:lnTo>
                  <a:lnTo>
                    <a:pt x="93" y="108"/>
                  </a:lnTo>
                  <a:lnTo>
                    <a:pt x="89" y="108"/>
                  </a:lnTo>
                  <a:lnTo>
                    <a:pt x="83" y="107"/>
                  </a:lnTo>
                  <a:lnTo>
                    <a:pt x="78" y="106"/>
                  </a:lnTo>
                  <a:lnTo>
                    <a:pt x="70" y="99"/>
                  </a:lnTo>
                  <a:lnTo>
                    <a:pt x="65" y="90"/>
                  </a:lnTo>
                  <a:lnTo>
                    <a:pt x="63" y="79"/>
                  </a:lnTo>
                  <a:lnTo>
                    <a:pt x="68" y="69"/>
                  </a:lnTo>
                  <a:lnTo>
                    <a:pt x="27" y="49"/>
                  </a:lnTo>
                  <a:lnTo>
                    <a:pt x="0" y="104"/>
                  </a:lnTo>
                  <a:lnTo>
                    <a:pt x="292" y="243"/>
                  </a:lnTo>
                  <a:lnTo>
                    <a:pt x="341" y="138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60"/>
            <p:cNvSpPr>
              <a:spLocks/>
            </p:cNvSpPr>
            <p:nvPr/>
          </p:nvSpPr>
          <p:spPr bwMode="auto">
            <a:xfrm>
              <a:off x="7284158" y="5608686"/>
              <a:ext cx="155869" cy="99792"/>
            </a:xfrm>
            <a:custGeom>
              <a:avLst/>
              <a:gdLst>
                <a:gd name="T0" fmla="*/ 51 w 342"/>
                <a:gd name="T1" fmla="*/ 0 h 243"/>
                <a:gd name="T2" fmla="*/ 27 w 342"/>
                <a:gd name="T3" fmla="*/ 50 h 243"/>
                <a:gd name="T4" fmla="*/ 68 w 342"/>
                <a:gd name="T5" fmla="*/ 69 h 243"/>
                <a:gd name="T6" fmla="*/ 72 w 342"/>
                <a:gd name="T7" fmla="*/ 65 h 243"/>
                <a:gd name="T8" fmla="*/ 75 w 342"/>
                <a:gd name="T9" fmla="*/ 61 h 243"/>
                <a:gd name="T10" fmla="*/ 78 w 342"/>
                <a:gd name="T11" fmla="*/ 59 h 243"/>
                <a:gd name="T12" fmla="*/ 83 w 342"/>
                <a:gd name="T13" fmla="*/ 57 h 243"/>
                <a:gd name="T14" fmla="*/ 88 w 342"/>
                <a:gd name="T15" fmla="*/ 56 h 243"/>
                <a:gd name="T16" fmla="*/ 93 w 342"/>
                <a:gd name="T17" fmla="*/ 56 h 243"/>
                <a:gd name="T18" fmla="*/ 98 w 342"/>
                <a:gd name="T19" fmla="*/ 57 h 243"/>
                <a:gd name="T20" fmla="*/ 103 w 342"/>
                <a:gd name="T21" fmla="*/ 58 h 243"/>
                <a:gd name="T22" fmla="*/ 111 w 342"/>
                <a:gd name="T23" fmla="*/ 64 h 243"/>
                <a:gd name="T24" fmla="*/ 115 w 342"/>
                <a:gd name="T25" fmla="*/ 73 h 243"/>
                <a:gd name="T26" fmla="*/ 116 w 342"/>
                <a:gd name="T27" fmla="*/ 83 h 243"/>
                <a:gd name="T28" fmla="*/ 114 w 342"/>
                <a:gd name="T29" fmla="*/ 94 h 243"/>
                <a:gd name="T30" fmla="*/ 111 w 342"/>
                <a:gd name="T31" fmla="*/ 98 h 243"/>
                <a:gd name="T32" fmla="*/ 107 w 342"/>
                <a:gd name="T33" fmla="*/ 102 h 243"/>
                <a:gd name="T34" fmla="*/ 104 w 342"/>
                <a:gd name="T35" fmla="*/ 105 h 243"/>
                <a:gd name="T36" fmla="*/ 99 w 342"/>
                <a:gd name="T37" fmla="*/ 106 h 243"/>
                <a:gd name="T38" fmla="*/ 95 w 342"/>
                <a:gd name="T39" fmla="*/ 109 h 243"/>
                <a:gd name="T40" fmla="*/ 89 w 342"/>
                <a:gd name="T41" fmla="*/ 109 h 243"/>
                <a:gd name="T42" fmla="*/ 84 w 342"/>
                <a:gd name="T43" fmla="*/ 107 h 243"/>
                <a:gd name="T44" fmla="*/ 78 w 342"/>
                <a:gd name="T45" fmla="*/ 106 h 243"/>
                <a:gd name="T46" fmla="*/ 70 w 342"/>
                <a:gd name="T47" fmla="*/ 99 h 243"/>
                <a:gd name="T48" fmla="*/ 65 w 342"/>
                <a:gd name="T49" fmla="*/ 90 h 243"/>
                <a:gd name="T50" fmla="*/ 63 w 342"/>
                <a:gd name="T51" fmla="*/ 80 h 243"/>
                <a:gd name="T52" fmla="*/ 68 w 342"/>
                <a:gd name="T53" fmla="*/ 69 h 243"/>
                <a:gd name="T54" fmla="*/ 27 w 342"/>
                <a:gd name="T55" fmla="*/ 50 h 243"/>
                <a:gd name="T56" fmla="*/ 0 w 342"/>
                <a:gd name="T57" fmla="*/ 105 h 243"/>
                <a:gd name="T58" fmla="*/ 293 w 342"/>
                <a:gd name="T59" fmla="*/ 243 h 243"/>
                <a:gd name="T60" fmla="*/ 342 w 342"/>
                <a:gd name="T61" fmla="*/ 138 h 243"/>
                <a:gd name="T62" fmla="*/ 51 w 342"/>
                <a:gd name="T6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2" h="243">
                  <a:moveTo>
                    <a:pt x="51" y="0"/>
                  </a:moveTo>
                  <a:lnTo>
                    <a:pt x="27" y="50"/>
                  </a:lnTo>
                  <a:lnTo>
                    <a:pt x="68" y="69"/>
                  </a:lnTo>
                  <a:lnTo>
                    <a:pt x="72" y="65"/>
                  </a:lnTo>
                  <a:lnTo>
                    <a:pt x="75" y="61"/>
                  </a:lnTo>
                  <a:lnTo>
                    <a:pt x="78" y="59"/>
                  </a:lnTo>
                  <a:lnTo>
                    <a:pt x="83" y="57"/>
                  </a:lnTo>
                  <a:lnTo>
                    <a:pt x="88" y="56"/>
                  </a:lnTo>
                  <a:lnTo>
                    <a:pt x="93" y="56"/>
                  </a:lnTo>
                  <a:lnTo>
                    <a:pt x="98" y="57"/>
                  </a:lnTo>
                  <a:lnTo>
                    <a:pt x="103" y="58"/>
                  </a:lnTo>
                  <a:lnTo>
                    <a:pt x="111" y="64"/>
                  </a:lnTo>
                  <a:lnTo>
                    <a:pt x="115" y="73"/>
                  </a:lnTo>
                  <a:lnTo>
                    <a:pt x="116" y="83"/>
                  </a:lnTo>
                  <a:lnTo>
                    <a:pt x="114" y="94"/>
                  </a:lnTo>
                  <a:lnTo>
                    <a:pt x="111" y="98"/>
                  </a:lnTo>
                  <a:lnTo>
                    <a:pt x="107" y="102"/>
                  </a:lnTo>
                  <a:lnTo>
                    <a:pt x="104" y="105"/>
                  </a:lnTo>
                  <a:lnTo>
                    <a:pt x="99" y="106"/>
                  </a:lnTo>
                  <a:lnTo>
                    <a:pt x="95" y="109"/>
                  </a:lnTo>
                  <a:lnTo>
                    <a:pt x="89" y="109"/>
                  </a:lnTo>
                  <a:lnTo>
                    <a:pt x="84" y="107"/>
                  </a:lnTo>
                  <a:lnTo>
                    <a:pt x="78" y="106"/>
                  </a:lnTo>
                  <a:lnTo>
                    <a:pt x="70" y="99"/>
                  </a:lnTo>
                  <a:lnTo>
                    <a:pt x="65" y="90"/>
                  </a:lnTo>
                  <a:lnTo>
                    <a:pt x="63" y="80"/>
                  </a:lnTo>
                  <a:lnTo>
                    <a:pt x="68" y="69"/>
                  </a:lnTo>
                  <a:lnTo>
                    <a:pt x="27" y="50"/>
                  </a:lnTo>
                  <a:lnTo>
                    <a:pt x="0" y="105"/>
                  </a:lnTo>
                  <a:lnTo>
                    <a:pt x="293" y="243"/>
                  </a:lnTo>
                  <a:lnTo>
                    <a:pt x="342" y="138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61"/>
            <p:cNvSpPr>
              <a:spLocks/>
            </p:cNvSpPr>
            <p:nvPr/>
          </p:nvSpPr>
          <p:spPr bwMode="auto">
            <a:xfrm>
              <a:off x="7071776" y="5445911"/>
              <a:ext cx="182302" cy="279746"/>
            </a:xfrm>
            <a:custGeom>
              <a:avLst/>
              <a:gdLst>
                <a:gd name="T0" fmla="*/ 387 w 399"/>
                <a:gd name="T1" fmla="*/ 127 h 684"/>
                <a:gd name="T2" fmla="*/ 374 w 399"/>
                <a:gd name="T3" fmla="*/ 261 h 684"/>
                <a:gd name="T4" fmla="*/ 323 w 399"/>
                <a:gd name="T5" fmla="*/ 415 h 684"/>
                <a:gd name="T6" fmla="*/ 289 w 399"/>
                <a:gd name="T7" fmla="*/ 486 h 684"/>
                <a:gd name="T8" fmla="*/ 251 w 399"/>
                <a:gd name="T9" fmla="*/ 547 h 684"/>
                <a:gd name="T10" fmla="*/ 209 w 399"/>
                <a:gd name="T11" fmla="*/ 598 h 684"/>
                <a:gd name="T12" fmla="*/ 169 w 399"/>
                <a:gd name="T13" fmla="*/ 637 h 684"/>
                <a:gd name="T14" fmla="*/ 128 w 399"/>
                <a:gd name="T15" fmla="*/ 662 h 684"/>
                <a:gd name="T16" fmla="*/ 99 w 399"/>
                <a:gd name="T17" fmla="*/ 671 h 684"/>
                <a:gd name="T18" fmla="*/ 77 w 399"/>
                <a:gd name="T19" fmla="*/ 671 h 684"/>
                <a:gd name="T20" fmla="*/ 58 w 399"/>
                <a:gd name="T21" fmla="*/ 664 h 684"/>
                <a:gd name="T22" fmla="*/ 12 w 399"/>
                <a:gd name="T23" fmla="*/ 568 h 684"/>
                <a:gd name="T24" fmla="*/ 31 w 399"/>
                <a:gd name="T25" fmla="*/ 399 h 684"/>
                <a:gd name="T26" fmla="*/ 87 w 399"/>
                <a:gd name="T27" fmla="*/ 244 h 684"/>
                <a:gd name="T28" fmla="*/ 123 w 399"/>
                <a:gd name="T29" fmla="*/ 177 h 684"/>
                <a:gd name="T30" fmla="*/ 162 w 399"/>
                <a:gd name="T31" fmla="*/ 119 h 684"/>
                <a:gd name="T32" fmla="*/ 204 w 399"/>
                <a:gd name="T33" fmla="*/ 72 h 684"/>
                <a:gd name="T34" fmla="*/ 245 w 399"/>
                <a:gd name="T35" fmla="*/ 36 h 684"/>
                <a:gd name="T36" fmla="*/ 285 w 399"/>
                <a:gd name="T37" fmla="*/ 17 h 684"/>
                <a:gd name="T38" fmla="*/ 308 w 399"/>
                <a:gd name="T39" fmla="*/ 12 h 684"/>
                <a:gd name="T40" fmla="*/ 329 w 399"/>
                <a:gd name="T41" fmla="*/ 15 h 684"/>
                <a:gd name="T42" fmla="*/ 345 w 399"/>
                <a:gd name="T43" fmla="*/ 24 h 684"/>
                <a:gd name="T44" fmla="*/ 359 w 399"/>
                <a:gd name="T45" fmla="*/ 36 h 684"/>
                <a:gd name="T46" fmla="*/ 357 w 399"/>
                <a:gd name="T47" fmla="*/ 17 h 684"/>
                <a:gd name="T48" fmla="*/ 341 w 399"/>
                <a:gd name="T49" fmla="*/ 5 h 684"/>
                <a:gd name="T50" fmla="*/ 316 w 399"/>
                <a:gd name="T51" fmla="*/ 0 h 684"/>
                <a:gd name="T52" fmla="*/ 290 w 399"/>
                <a:gd name="T53" fmla="*/ 2 h 684"/>
                <a:gd name="T54" fmla="*/ 253 w 399"/>
                <a:gd name="T55" fmla="*/ 17 h 684"/>
                <a:gd name="T56" fmla="*/ 210 w 399"/>
                <a:gd name="T57" fmla="*/ 48 h 684"/>
                <a:gd name="T58" fmla="*/ 168 w 399"/>
                <a:gd name="T59" fmla="*/ 93 h 684"/>
                <a:gd name="T60" fmla="*/ 126 w 399"/>
                <a:gd name="T61" fmla="*/ 149 h 684"/>
                <a:gd name="T62" fmla="*/ 87 w 399"/>
                <a:gd name="T63" fmla="*/ 215 h 684"/>
                <a:gd name="T64" fmla="*/ 37 w 399"/>
                <a:gd name="T65" fmla="*/ 333 h 684"/>
                <a:gd name="T66" fmla="*/ 0 w 399"/>
                <a:gd name="T67" fmla="*/ 523 h 684"/>
                <a:gd name="T68" fmla="*/ 27 w 399"/>
                <a:gd name="T69" fmla="*/ 652 h 684"/>
                <a:gd name="T70" fmla="*/ 66 w 399"/>
                <a:gd name="T71" fmla="*/ 682 h 684"/>
                <a:gd name="T72" fmla="*/ 91 w 399"/>
                <a:gd name="T73" fmla="*/ 684 h 684"/>
                <a:gd name="T74" fmla="*/ 118 w 399"/>
                <a:gd name="T75" fmla="*/ 679 h 684"/>
                <a:gd name="T76" fmla="*/ 160 w 399"/>
                <a:gd name="T77" fmla="*/ 659 h 684"/>
                <a:gd name="T78" fmla="*/ 204 w 399"/>
                <a:gd name="T79" fmla="*/ 623 h 684"/>
                <a:gd name="T80" fmla="*/ 246 w 399"/>
                <a:gd name="T81" fmla="*/ 575 h 684"/>
                <a:gd name="T82" fmla="*/ 287 w 399"/>
                <a:gd name="T83" fmla="*/ 515 h 684"/>
                <a:gd name="T84" fmla="*/ 323 w 399"/>
                <a:gd name="T85" fmla="*/ 445 h 684"/>
                <a:gd name="T86" fmla="*/ 374 w 399"/>
                <a:gd name="T87" fmla="*/ 313 h 684"/>
                <a:gd name="T88" fmla="*/ 399 w 399"/>
                <a:gd name="T89" fmla="*/ 165 h 684"/>
                <a:gd name="T90" fmla="*/ 384 w 399"/>
                <a:gd name="T91" fmla="*/ 55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9" h="684">
                  <a:moveTo>
                    <a:pt x="374" y="62"/>
                  </a:moveTo>
                  <a:lnTo>
                    <a:pt x="383" y="92"/>
                  </a:lnTo>
                  <a:lnTo>
                    <a:pt x="387" y="127"/>
                  </a:lnTo>
                  <a:lnTo>
                    <a:pt x="387" y="169"/>
                  </a:lnTo>
                  <a:lnTo>
                    <a:pt x="383" y="213"/>
                  </a:lnTo>
                  <a:lnTo>
                    <a:pt x="374" y="261"/>
                  </a:lnTo>
                  <a:lnTo>
                    <a:pt x="361" y="311"/>
                  </a:lnTo>
                  <a:lnTo>
                    <a:pt x="344" y="362"/>
                  </a:lnTo>
                  <a:lnTo>
                    <a:pt x="323" y="415"/>
                  </a:lnTo>
                  <a:lnTo>
                    <a:pt x="312" y="440"/>
                  </a:lnTo>
                  <a:lnTo>
                    <a:pt x="300" y="463"/>
                  </a:lnTo>
                  <a:lnTo>
                    <a:pt x="289" y="486"/>
                  </a:lnTo>
                  <a:lnTo>
                    <a:pt x="276" y="507"/>
                  </a:lnTo>
                  <a:lnTo>
                    <a:pt x="263" y="527"/>
                  </a:lnTo>
                  <a:lnTo>
                    <a:pt x="251" y="547"/>
                  </a:lnTo>
                  <a:lnTo>
                    <a:pt x="237" y="565"/>
                  </a:lnTo>
                  <a:lnTo>
                    <a:pt x="223" y="583"/>
                  </a:lnTo>
                  <a:lnTo>
                    <a:pt x="209" y="598"/>
                  </a:lnTo>
                  <a:lnTo>
                    <a:pt x="196" y="613"/>
                  </a:lnTo>
                  <a:lnTo>
                    <a:pt x="182" y="625"/>
                  </a:lnTo>
                  <a:lnTo>
                    <a:pt x="169" y="637"/>
                  </a:lnTo>
                  <a:lnTo>
                    <a:pt x="155" y="647"/>
                  </a:lnTo>
                  <a:lnTo>
                    <a:pt x="141" y="656"/>
                  </a:lnTo>
                  <a:lnTo>
                    <a:pt x="128" y="662"/>
                  </a:lnTo>
                  <a:lnTo>
                    <a:pt x="115" y="668"/>
                  </a:lnTo>
                  <a:lnTo>
                    <a:pt x="107" y="670"/>
                  </a:lnTo>
                  <a:lnTo>
                    <a:pt x="99" y="671"/>
                  </a:lnTo>
                  <a:lnTo>
                    <a:pt x="92" y="672"/>
                  </a:lnTo>
                  <a:lnTo>
                    <a:pt x="84" y="672"/>
                  </a:lnTo>
                  <a:lnTo>
                    <a:pt x="77" y="671"/>
                  </a:lnTo>
                  <a:lnTo>
                    <a:pt x="70" y="670"/>
                  </a:lnTo>
                  <a:lnTo>
                    <a:pt x="64" y="668"/>
                  </a:lnTo>
                  <a:lnTo>
                    <a:pt x="58" y="664"/>
                  </a:lnTo>
                  <a:lnTo>
                    <a:pt x="37" y="642"/>
                  </a:lnTo>
                  <a:lnTo>
                    <a:pt x="20" y="610"/>
                  </a:lnTo>
                  <a:lnTo>
                    <a:pt x="12" y="568"/>
                  </a:lnTo>
                  <a:lnTo>
                    <a:pt x="12" y="517"/>
                  </a:lnTo>
                  <a:lnTo>
                    <a:pt x="18" y="460"/>
                  </a:lnTo>
                  <a:lnTo>
                    <a:pt x="31" y="399"/>
                  </a:lnTo>
                  <a:lnTo>
                    <a:pt x="49" y="335"/>
                  </a:lnTo>
                  <a:lnTo>
                    <a:pt x="76" y="268"/>
                  </a:lnTo>
                  <a:lnTo>
                    <a:pt x="87" y="244"/>
                  </a:lnTo>
                  <a:lnTo>
                    <a:pt x="99" y="221"/>
                  </a:lnTo>
                  <a:lnTo>
                    <a:pt x="110" y="199"/>
                  </a:lnTo>
                  <a:lnTo>
                    <a:pt x="123" y="177"/>
                  </a:lnTo>
                  <a:lnTo>
                    <a:pt x="136" y="156"/>
                  </a:lnTo>
                  <a:lnTo>
                    <a:pt x="149" y="137"/>
                  </a:lnTo>
                  <a:lnTo>
                    <a:pt x="162" y="119"/>
                  </a:lnTo>
                  <a:lnTo>
                    <a:pt x="176" y="102"/>
                  </a:lnTo>
                  <a:lnTo>
                    <a:pt x="190" y="86"/>
                  </a:lnTo>
                  <a:lnTo>
                    <a:pt x="204" y="72"/>
                  </a:lnTo>
                  <a:lnTo>
                    <a:pt x="217" y="58"/>
                  </a:lnTo>
                  <a:lnTo>
                    <a:pt x="231" y="47"/>
                  </a:lnTo>
                  <a:lnTo>
                    <a:pt x="245" y="36"/>
                  </a:lnTo>
                  <a:lnTo>
                    <a:pt x="259" y="28"/>
                  </a:lnTo>
                  <a:lnTo>
                    <a:pt x="273" y="21"/>
                  </a:lnTo>
                  <a:lnTo>
                    <a:pt x="285" y="17"/>
                  </a:lnTo>
                  <a:lnTo>
                    <a:pt x="293" y="15"/>
                  </a:lnTo>
                  <a:lnTo>
                    <a:pt x="300" y="13"/>
                  </a:lnTo>
                  <a:lnTo>
                    <a:pt x="308" y="12"/>
                  </a:lnTo>
                  <a:lnTo>
                    <a:pt x="315" y="12"/>
                  </a:lnTo>
                  <a:lnTo>
                    <a:pt x="322" y="13"/>
                  </a:lnTo>
                  <a:lnTo>
                    <a:pt x="329" y="15"/>
                  </a:lnTo>
                  <a:lnTo>
                    <a:pt x="335" y="17"/>
                  </a:lnTo>
                  <a:lnTo>
                    <a:pt x="341" y="20"/>
                  </a:lnTo>
                  <a:lnTo>
                    <a:pt x="345" y="24"/>
                  </a:lnTo>
                  <a:lnTo>
                    <a:pt x="350" y="27"/>
                  </a:lnTo>
                  <a:lnTo>
                    <a:pt x="354" y="32"/>
                  </a:lnTo>
                  <a:lnTo>
                    <a:pt x="359" y="36"/>
                  </a:lnTo>
                  <a:lnTo>
                    <a:pt x="366" y="25"/>
                  </a:lnTo>
                  <a:lnTo>
                    <a:pt x="361" y="20"/>
                  </a:lnTo>
                  <a:lnTo>
                    <a:pt x="357" y="17"/>
                  </a:lnTo>
                  <a:lnTo>
                    <a:pt x="352" y="12"/>
                  </a:lnTo>
                  <a:lnTo>
                    <a:pt x="348" y="9"/>
                  </a:lnTo>
                  <a:lnTo>
                    <a:pt x="341" y="5"/>
                  </a:lnTo>
                  <a:lnTo>
                    <a:pt x="333" y="3"/>
                  </a:lnTo>
                  <a:lnTo>
                    <a:pt x="325" y="1"/>
                  </a:lnTo>
                  <a:lnTo>
                    <a:pt x="316" y="0"/>
                  </a:lnTo>
                  <a:lnTo>
                    <a:pt x="308" y="0"/>
                  </a:lnTo>
                  <a:lnTo>
                    <a:pt x="299" y="0"/>
                  </a:lnTo>
                  <a:lnTo>
                    <a:pt x="290" y="2"/>
                  </a:lnTo>
                  <a:lnTo>
                    <a:pt x="281" y="4"/>
                  </a:lnTo>
                  <a:lnTo>
                    <a:pt x="267" y="10"/>
                  </a:lnTo>
                  <a:lnTo>
                    <a:pt x="253" y="17"/>
                  </a:lnTo>
                  <a:lnTo>
                    <a:pt x="239" y="26"/>
                  </a:lnTo>
                  <a:lnTo>
                    <a:pt x="224" y="36"/>
                  </a:lnTo>
                  <a:lnTo>
                    <a:pt x="210" y="48"/>
                  </a:lnTo>
                  <a:lnTo>
                    <a:pt x="196" y="62"/>
                  </a:lnTo>
                  <a:lnTo>
                    <a:pt x="182" y="77"/>
                  </a:lnTo>
                  <a:lnTo>
                    <a:pt x="168" y="93"/>
                  </a:lnTo>
                  <a:lnTo>
                    <a:pt x="153" y="110"/>
                  </a:lnTo>
                  <a:lnTo>
                    <a:pt x="139" y="129"/>
                  </a:lnTo>
                  <a:lnTo>
                    <a:pt x="126" y="149"/>
                  </a:lnTo>
                  <a:lnTo>
                    <a:pt x="113" y="170"/>
                  </a:lnTo>
                  <a:lnTo>
                    <a:pt x="100" y="192"/>
                  </a:lnTo>
                  <a:lnTo>
                    <a:pt x="87" y="215"/>
                  </a:lnTo>
                  <a:lnTo>
                    <a:pt x="76" y="239"/>
                  </a:lnTo>
                  <a:lnTo>
                    <a:pt x="64" y="263"/>
                  </a:lnTo>
                  <a:lnTo>
                    <a:pt x="37" y="333"/>
                  </a:lnTo>
                  <a:lnTo>
                    <a:pt x="17" y="401"/>
                  </a:lnTo>
                  <a:lnTo>
                    <a:pt x="4" y="464"/>
                  </a:lnTo>
                  <a:lnTo>
                    <a:pt x="0" y="523"/>
                  </a:lnTo>
                  <a:lnTo>
                    <a:pt x="1" y="575"/>
                  </a:lnTo>
                  <a:lnTo>
                    <a:pt x="10" y="618"/>
                  </a:lnTo>
                  <a:lnTo>
                    <a:pt x="27" y="652"/>
                  </a:lnTo>
                  <a:lnTo>
                    <a:pt x="52" y="675"/>
                  </a:lnTo>
                  <a:lnTo>
                    <a:pt x="58" y="678"/>
                  </a:lnTo>
                  <a:lnTo>
                    <a:pt x="66" y="682"/>
                  </a:lnTo>
                  <a:lnTo>
                    <a:pt x="75" y="684"/>
                  </a:lnTo>
                  <a:lnTo>
                    <a:pt x="83" y="684"/>
                  </a:lnTo>
                  <a:lnTo>
                    <a:pt x="91" y="684"/>
                  </a:lnTo>
                  <a:lnTo>
                    <a:pt x="100" y="684"/>
                  </a:lnTo>
                  <a:lnTo>
                    <a:pt x="109" y="682"/>
                  </a:lnTo>
                  <a:lnTo>
                    <a:pt x="118" y="679"/>
                  </a:lnTo>
                  <a:lnTo>
                    <a:pt x="132" y="674"/>
                  </a:lnTo>
                  <a:lnTo>
                    <a:pt x="146" y="667"/>
                  </a:lnTo>
                  <a:lnTo>
                    <a:pt x="160" y="659"/>
                  </a:lnTo>
                  <a:lnTo>
                    <a:pt x="175" y="648"/>
                  </a:lnTo>
                  <a:lnTo>
                    <a:pt x="189" y="637"/>
                  </a:lnTo>
                  <a:lnTo>
                    <a:pt x="204" y="623"/>
                  </a:lnTo>
                  <a:lnTo>
                    <a:pt x="217" y="608"/>
                  </a:lnTo>
                  <a:lnTo>
                    <a:pt x="232" y="592"/>
                  </a:lnTo>
                  <a:lnTo>
                    <a:pt x="246" y="575"/>
                  </a:lnTo>
                  <a:lnTo>
                    <a:pt x="260" y="556"/>
                  </a:lnTo>
                  <a:lnTo>
                    <a:pt x="273" y="535"/>
                  </a:lnTo>
                  <a:lnTo>
                    <a:pt x="287" y="515"/>
                  </a:lnTo>
                  <a:lnTo>
                    <a:pt x="299" y="493"/>
                  </a:lnTo>
                  <a:lnTo>
                    <a:pt x="312" y="470"/>
                  </a:lnTo>
                  <a:lnTo>
                    <a:pt x="323" y="445"/>
                  </a:lnTo>
                  <a:lnTo>
                    <a:pt x="335" y="421"/>
                  </a:lnTo>
                  <a:lnTo>
                    <a:pt x="357" y="366"/>
                  </a:lnTo>
                  <a:lnTo>
                    <a:pt x="374" y="313"/>
                  </a:lnTo>
                  <a:lnTo>
                    <a:pt x="388" y="261"/>
                  </a:lnTo>
                  <a:lnTo>
                    <a:pt x="396" y="212"/>
                  </a:lnTo>
                  <a:lnTo>
                    <a:pt x="399" y="165"/>
                  </a:lnTo>
                  <a:lnTo>
                    <a:pt x="399" y="124"/>
                  </a:lnTo>
                  <a:lnTo>
                    <a:pt x="394" y="86"/>
                  </a:lnTo>
                  <a:lnTo>
                    <a:pt x="384" y="55"/>
                  </a:lnTo>
                  <a:lnTo>
                    <a:pt x="374" y="62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62"/>
            <p:cNvSpPr>
              <a:spLocks/>
            </p:cNvSpPr>
            <p:nvPr/>
          </p:nvSpPr>
          <p:spPr bwMode="auto">
            <a:xfrm>
              <a:off x="7235848" y="5455726"/>
              <a:ext cx="11850" cy="15542"/>
            </a:xfrm>
            <a:custGeom>
              <a:avLst/>
              <a:gdLst>
                <a:gd name="T0" fmla="*/ 15 w 25"/>
                <a:gd name="T1" fmla="*/ 37 h 37"/>
                <a:gd name="T2" fmla="*/ 25 w 25"/>
                <a:gd name="T3" fmla="*/ 30 h 37"/>
                <a:gd name="T4" fmla="*/ 22 w 25"/>
                <a:gd name="T5" fmla="*/ 22 h 37"/>
                <a:gd name="T6" fmla="*/ 17 w 25"/>
                <a:gd name="T7" fmla="*/ 14 h 37"/>
                <a:gd name="T8" fmla="*/ 12 w 25"/>
                <a:gd name="T9" fmla="*/ 7 h 37"/>
                <a:gd name="T10" fmla="*/ 7 w 25"/>
                <a:gd name="T11" fmla="*/ 0 h 37"/>
                <a:gd name="T12" fmla="*/ 0 w 25"/>
                <a:gd name="T13" fmla="*/ 11 h 37"/>
                <a:gd name="T14" fmla="*/ 5 w 25"/>
                <a:gd name="T15" fmla="*/ 17 h 37"/>
                <a:gd name="T16" fmla="*/ 8 w 25"/>
                <a:gd name="T17" fmla="*/ 23 h 37"/>
                <a:gd name="T18" fmla="*/ 12 w 25"/>
                <a:gd name="T19" fmla="*/ 30 h 37"/>
                <a:gd name="T20" fmla="*/ 15 w 25"/>
                <a:gd name="T2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37">
                  <a:moveTo>
                    <a:pt x="15" y="37"/>
                  </a:moveTo>
                  <a:lnTo>
                    <a:pt x="25" y="30"/>
                  </a:lnTo>
                  <a:lnTo>
                    <a:pt x="22" y="22"/>
                  </a:lnTo>
                  <a:lnTo>
                    <a:pt x="17" y="14"/>
                  </a:lnTo>
                  <a:lnTo>
                    <a:pt x="12" y="7"/>
                  </a:lnTo>
                  <a:lnTo>
                    <a:pt x="7" y="0"/>
                  </a:lnTo>
                  <a:lnTo>
                    <a:pt x="0" y="11"/>
                  </a:lnTo>
                  <a:lnTo>
                    <a:pt x="5" y="17"/>
                  </a:lnTo>
                  <a:lnTo>
                    <a:pt x="8" y="23"/>
                  </a:lnTo>
                  <a:lnTo>
                    <a:pt x="12" y="30"/>
                  </a:lnTo>
                  <a:lnTo>
                    <a:pt x="15" y="37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63"/>
            <p:cNvSpPr>
              <a:spLocks/>
            </p:cNvSpPr>
            <p:nvPr/>
          </p:nvSpPr>
          <p:spPr bwMode="auto">
            <a:xfrm>
              <a:off x="7120086" y="5596417"/>
              <a:ext cx="48310" cy="61348"/>
            </a:xfrm>
            <a:custGeom>
              <a:avLst/>
              <a:gdLst>
                <a:gd name="T0" fmla="*/ 65 w 106"/>
                <a:gd name="T1" fmla="*/ 0 h 151"/>
                <a:gd name="T2" fmla="*/ 0 w 106"/>
                <a:gd name="T3" fmla="*/ 151 h 151"/>
                <a:gd name="T4" fmla="*/ 43 w 106"/>
                <a:gd name="T5" fmla="*/ 151 h 151"/>
                <a:gd name="T6" fmla="*/ 106 w 106"/>
                <a:gd name="T7" fmla="*/ 0 h 151"/>
                <a:gd name="T8" fmla="*/ 65 w 106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51">
                  <a:moveTo>
                    <a:pt x="65" y="0"/>
                  </a:moveTo>
                  <a:lnTo>
                    <a:pt x="0" y="151"/>
                  </a:lnTo>
                  <a:lnTo>
                    <a:pt x="43" y="151"/>
                  </a:lnTo>
                  <a:lnTo>
                    <a:pt x="106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64"/>
            <p:cNvSpPr>
              <a:spLocks/>
            </p:cNvSpPr>
            <p:nvPr/>
          </p:nvSpPr>
          <p:spPr bwMode="auto">
            <a:xfrm>
              <a:off x="7164750" y="5506440"/>
              <a:ext cx="47399" cy="58894"/>
            </a:xfrm>
            <a:custGeom>
              <a:avLst/>
              <a:gdLst>
                <a:gd name="T0" fmla="*/ 0 w 104"/>
                <a:gd name="T1" fmla="*/ 144 h 144"/>
                <a:gd name="T2" fmla="*/ 43 w 104"/>
                <a:gd name="T3" fmla="*/ 144 h 144"/>
                <a:gd name="T4" fmla="*/ 104 w 104"/>
                <a:gd name="T5" fmla="*/ 0 h 144"/>
                <a:gd name="T6" fmla="*/ 63 w 104"/>
                <a:gd name="T7" fmla="*/ 0 h 144"/>
                <a:gd name="T8" fmla="*/ 0 w 104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44">
                  <a:moveTo>
                    <a:pt x="0" y="144"/>
                  </a:moveTo>
                  <a:lnTo>
                    <a:pt x="43" y="144"/>
                  </a:lnTo>
                  <a:lnTo>
                    <a:pt x="104" y="0"/>
                  </a:lnTo>
                  <a:lnTo>
                    <a:pt x="63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00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392929" y="5554896"/>
              <a:ext cx="661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/>
                <a:t>포트</a:t>
              </a:r>
              <a:endParaRPr lang="ko-KR" altLang="en-US" dirty="0"/>
            </a:p>
          </p:txBody>
        </p:sp>
        <p:sp>
          <p:nvSpPr>
            <p:cNvPr id="55" name="사다리꼴 54"/>
            <p:cNvSpPr/>
            <p:nvPr/>
          </p:nvSpPr>
          <p:spPr>
            <a:xfrm rot="16200000">
              <a:off x="2404432" y="5704520"/>
              <a:ext cx="401076" cy="549684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267343" y="5798456"/>
              <a:ext cx="7941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ea typeface="+mj-ea"/>
                </a:rPr>
                <a:t>4289</a:t>
              </a:r>
              <a:endParaRPr lang="ko-KR" altLang="en-US" dirty="0">
                <a:ea typeface="+mj-ea"/>
              </a:endParaRPr>
            </a:p>
          </p:txBody>
        </p:sp>
        <p:sp>
          <p:nvSpPr>
            <p:cNvPr id="57" name="Freeform 10"/>
            <p:cNvSpPr>
              <a:spLocks/>
            </p:cNvSpPr>
            <p:nvPr/>
          </p:nvSpPr>
          <p:spPr bwMode="auto">
            <a:xfrm rot="10800000">
              <a:off x="1489673" y="5482719"/>
              <a:ext cx="942503" cy="553766"/>
            </a:xfrm>
            <a:custGeom>
              <a:avLst/>
              <a:gdLst>
                <a:gd name="T0" fmla="*/ 1927 w 2070"/>
                <a:gd name="T1" fmla="*/ 1354 h 1354"/>
                <a:gd name="T2" fmla="*/ 2070 w 2070"/>
                <a:gd name="T3" fmla="*/ 0 h 1354"/>
                <a:gd name="T4" fmla="*/ 0 w 2070"/>
                <a:gd name="T5" fmla="*/ 0 h 1354"/>
                <a:gd name="T6" fmla="*/ 117 w 2070"/>
                <a:gd name="T7" fmla="*/ 1354 h 1354"/>
                <a:gd name="T8" fmla="*/ 1927 w 2070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0" h="1354">
                  <a:moveTo>
                    <a:pt x="1927" y="1354"/>
                  </a:moveTo>
                  <a:lnTo>
                    <a:pt x="2070" y="0"/>
                  </a:lnTo>
                  <a:lnTo>
                    <a:pt x="0" y="0"/>
                  </a:lnTo>
                  <a:lnTo>
                    <a:pt x="117" y="1354"/>
                  </a:lnTo>
                  <a:lnTo>
                    <a:pt x="1927" y="1354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12"/>
            <p:cNvSpPr>
              <a:spLocks/>
            </p:cNvSpPr>
            <p:nvPr/>
          </p:nvSpPr>
          <p:spPr bwMode="auto">
            <a:xfrm rot="10800000">
              <a:off x="2174258" y="5840172"/>
              <a:ext cx="155869" cy="172592"/>
            </a:xfrm>
            <a:custGeom>
              <a:avLst/>
              <a:gdLst>
                <a:gd name="T0" fmla="*/ 155 w 344"/>
                <a:gd name="T1" fmla="*/ 111 h 422"/>
                <a:gd name="T2" fmla="*/ 160 w 344"/>
                <a:gd name="T3" fmla="*/ 126 h 422"/>
                <a:gd name="T4" fmla="*/ 164 w 344"/>
                <a:gd name="T5" fmla="*/ 145 h 422"/>
                <a:gd name="T6" fmla="*/ 166 w 344"/>
                <a:gd name="T7" fmla="*/ 169 h 422"/>
                <a:gd name="T8" fmla="*/ 167 w 344"/>
                <a:gd name="T9" fmla="*/ 195 h 422"/>
                <a:gd name="T10" fmla="*/ 170 w 344"/>
                <a:gd name="T11" fmla="*/ 228 h 422"/>
                <a:gd name="T12" fmla="*/ 173 w 344"/>
                <a:gd name="T13" fmla="*/ 264 h 422"/>
                <a:gd name="T14" fmla="*/ 181 w 344"/>
                <a:gd name="T15" fmla="*/ 300 h 422"/>
                <a:gd name="T16" fmla="*/ 195 w 344"/>
                <a:gd name="T17" fmla="*/ 334 h 422"/>
                <a:gd name="T18" fmla="*/ 214 w 344"/>
                <a:gd name="T19" fmla="*/ 365 h 422"/>
                <a:gd name="T20" fmla="*/ 244 w 344"/>
                <a:gd name="T21" fmla="*/ 392 h 422"/>
                <a:gd name="T22" fmla="*/ 285 w 344"/>
                <a:gd name="T23" fmla="*/ 411 h 422"/>
                <a:gd name="T24" fmla="*/ 337 w 344"/>
                <a:gd name="T25" fmla="*/ 422 h 422"/>
                <a:gd name="T26" fmla="*/ 344 w 344"/>
                <a:gd name="T27" fmla="*/ 349 h 422"/>
                <a:gd name="T28" fmla="*/ 314 w 344"/>
                <a:gd name="T29" fmla="*/ 343 h 422"/>
                <a:gd name="T30" fmla="*/ 289 w 344"/>
                <a:gd name="T31" fmla="*/ 333 h 422"/>
                <a:gd name="T32" fmla="*/ 272 w 344"/>
                <a:gd name="T33" fmla="*/ 319 h 422"/>
                <a:gd name="T34" fmla="*/ 259 w 344"/>
                <a:gd name="T35" fmla="*/ 301 h 422"/>
                <a:gd name="T36" fmla="*/ 251 w 344"/>
                <a:gd name="T37" fmla="*/ 279 h 422"/>
                <a:gd name="T38" fmla="*/ 246 w 344"/>
                <a:gd name="T39" fmla="*/ 253 h 422"/>
                <a:gd name="T40" fmla="*/ 243 w 344"/>
                <a:gd name="T41" fmla="*/ 223 h 422"/>
                <a:gd name="T42" fmla="*/ 241 w 344"/>
                <a:gd name="T43" fmla="*/ 190 h 422"/>
                <a:gd name="T44" fmla="*/ 239 w 344"/>
                <a:gd name="T45" fmla="*/ 158 h 422"/>
                <a:gd name="T46" fmla="*/ 235 w 344"/>
                <a:gd name="T47" fmla="*/ 127 h 422"/>
                <a:gd name="T48" fmla="*/ 228 w 344"/>
                <a:gd name="T49" fmla="*/ 98 h 422"/>
                <a:gd name="T50" fmla="*/ 217 w 344"/>
                <a:gd name="T51" fmla="*/ 73 h 422"/>
                <a:gd name="T52" fmla="*/ 206 w 344"/>
                <a:gd name="T53" fmla="*/ 56 h 422"/>
                <a:gd name="T54" fmla="*/ 195 w 344"/>
                <a:gd name="T55" fmla="*/ 44 h 422"/>
                <a:gd name="T56" fmla="*/ 183 w 344"/>
                <a:gd name="T57" fmla="*/ 32 h 422"/>
                <a:gd name="T58" fmla="*/ 171 w 344"/>
                <a:gd name="T59" fmla="*/ 23 h 422"/>
                <a:gd name="T60" fmla="*/ 158 w 344"/>
                <a:gd name="T61" fmla="*/ 15 h 422"/>
                <a:gd name="T62" fmla="*/ 144 w 344"/>
                <a:gd name="T63" fmla="*/ 9 h 422"/>
                <a:gd name="T64" fmla="*/ 130 w 344"/>
                <a:gd name="T65" fmla="*/ 6 h 422"/>
                <a:gd name="T66" fmla="*/ 117 w 344"/>
                <a:gd name="T67" fmla="*/ 2 h 422"/>
                <a:gd name="T68" fmla="*/ 102 w 344"/>
                <a:gd name="T69" fmla="*/ 1 h 422"/>
                <a:gd name="T70" fmla="*/ 88 w 344"/>
                <a:gd name="T71" fmla="*/ 0 h 422"/>
                <a:gd name="T72" fmla="*/ 73 w 344"/>
                <a:gd name="T73" fmla="*/ 1 h 422"/>
                <a:gd name="T74" fmla="*/ 58 w 344"/>
                <a:gd name="T75" fmla="*/ 2 h 422"/>
                <a:gd name="T76" fmla="*/ 43 w 344"/>
                <a:gd name="T77" fmla="*/ 5 h 422"/>
                <a:gd name="T78" fmla="*/ 29 w 344"/>
                <a:gd name="T79" fmla="*/ 7 h 422"/>
                <a:gd name="T80" fmla="*/ 14 w 344"/>
                <a:gd name="T81" fmla="*/ 9 h 422"/>
                <a:gd name="T82" fmla="*/ 0 w 344"/>
                <a:gd name="T83" fmla="*/ 13 h 422"/>
                <a:gd name="T84" fmla="*/ 7 w 344"/>
                <a:gd name="T85" fmla="*/ 86 h 422"/>
                <a:gd name="T86" fmla="*/ 36 w 344"/>
                <a:gd name="T87" fmla="*/ 79 h 422"/>
                <a:gd name="T88" fmla="*/ 60 w 344"/>
                <a:gd name="T89" fmla="*/ 75 h 422"/>
                <a:gd name="T90" fmla="*/ 82 w 344"/>
                <a:gd name="T91" fmla="*/ 74 h 422"/>
                <a:gd name="T92" fmla="*/ 100 w 344"/>
                <a:gd name="T93" fmla="*/ 74 h 422"/>
                <a:gd name="T94" fmla="*/ 117 w 344"/>
                <a:gd name="T95" fmla="*/ 77 h 422"/>
                <a:gd name="T96" fmla="*/ 132 w 344"/>
                <a:gd name="T97" fmla="*/ 84 h 422"/>
                <a:gd name="T98" fmla="*/ 143 w 344"/>
                <a:gd name="T99" fmla="*/ 96 h 422"/>
                <a:gd name="T100" fmla="*/ 155 w 344"/>
                <a:gd name="T101" fmla="*/ 111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4" h="422">
                  <a:moveTo>
                    <a:pt x="155" y="111"/>
                  </a:moveTo>
                  <a:lnTo>
                    <a:pt x="160" y="126"/>
                  </a:lnTo>
                  <a:lnTo>
                    <a:pt x="164" y="145"/>
                  </a:lnTo>
                  <a:lnTo>
                    <a:pt x="166" y="169"/>
                  </a:lnTo>
                  <a:lnTo>
                    <a:pt x="167" y="195"/>
                  </a:lnTo>
                  <a:lnTo>
                    <a:pt x="170" y="228"/>
                  </a:lnTo>
                  <a:lnTo>
                    <a:pt x="173" y="264"/>
                  </a:lnTo>
                  <a:lnTo>
                    <a:pt x="181" y="300"/>
                  </a:lnTo>
                  <a:lnTo>
                    <a:pt x="195" y="334"/>
                  </a:lnTo>
                  <a:lnTo>
                    <a:pt x="214" y="365"/>
                  </a:lnTo>
                  <a:lnTo>
                    <a:pt x="244" y="392"/>
                  </a:lnTo>
                  <a:lnTo>
                    <a:pt x="285" y="411"/>
                  </a:lnTo>
                  <a:lnTo>
                    <a:pt x="337" y="422"/>
                  </a:lnTo>
                  <a:lnTo>
                    <a:pt x="344" y="349"/>
                  </a:lnTo>
                  <a:lnTo>
                    <a:pt x="314" y="343"/>
                  </a:lnTo>
                  <a:lnTo>
                    <a:pt x="289" y="333"/>
                  </a:lnTo>
                  <a:lnTo>
                    <a:pt x="272" y="319"/>
                  </a:lnTo>
                  <a:lnTo>
                    <a:pt x="259" y="301"/>
                  </a:lnTo>
                  <a:lnTo>
                    <a:pt x="251" y="279"/>
                  </a:lnTo>
                  <a:lnTo>
                    <a:pt x="246" y="253"/>
                  </a:lnTo>
                  <a:lnTo>
                    <a:pt x="243" y="223"/>
                  </a:lnTo>
                  <a:lnTo>
                    <a:pt x="241" y="190"/>
                  </a:lnTo>
                  <a:lnTo>
                    <a:pt x="239" y="158"/>
                  </a:lnTo>
                  <a:lnTo>
                    <a:pt x="235" y="127"/>
                  </a:lnTo>
                  <a:lnTo>
                    <a:pt x="228" y="98"/>
                  </a:lnTo>
                  <a:lnTo>
                    <a:pt x="217" y="73"/>
                  </a:lnTo>
                  <a:lnTo>
                    <a:pt x="206" y="56"/>
                  </a:lnTo>
                  <a:lnTo>
                    <a:pt x="195" y="44"/>
                  </a:lnTo>
                  <a:lnTo>
                    <a:pt x="183" y="32"/>
                  </a:lnTo>
                  <a:lnTo>
                    <a:pt x="171" y="23"/>
                  </a:lnTo>
                  <a:lnTo>
                    <a:pt x="158" y="15"/>
                  </a:lnTo>
                  <a:lnTo>
                    <a:pt x="144" y="9"/>
                  </a:lnTo>
                  <a:lnTo>
                    <a:pt x="130" y="6"/>
                  </a:lnTo>
                  <a:lnTo>
                    <a:pt x="117" y="2"/>
                  </a:lnTo>
                  <a:lnTo>
                    <a:pt x="102" y="1"/>
                  </a:lnTo>
                  <a:lnTo>
                    <a:pt x="88" y="0"/>
                  </a:lnTo>
                  <a:lnTo>
                    <a:pt x="73" y="1"/>
                  </a:lnTo>
                  <a:lnTo>
                    <a:pt x="58" y="2"/>
                  </a:lnTo>
                  <a:lnTo>
                    <a:pt x="43" y="5"/>
                  </a:lnTo>
                  <a:lnTo>
                    <a:pt x="29" y="7"/>
                  </a:lnTo>
                  <a:lnTo>
                    <a:pt x="14" y="9"/>
                  </a:lnTo>
                  <a:lnTo>
                    <a:pt x="0" y="13"/>
                  </a:lnTo>
                  <a:lnTo>
                    <a:pt x="7" y="86"/>
                  </a:lnTo>
                  <a:lnTo>
                    <a:pt x="36" y="79"/>
                  </a:lnTo>
                  <a:lnTo>
                    <a:pt x="60" y="75"/>
                  </a:lnTo>
                  <a:lnTo>
                    <a:pt x="82" y="74"/>
                  </a:lnTo>
                  <a:lnTo>
                    <a:pt x="100" y="74"/>
                  </a:lnTo>
                  <a:lnTo>
                    <a:pt x="117" y="77"/>
                  </a:lnTo>
                  <a:lnTo>
                    <a:pt x="132" y="84"/>
                  </a:lnTo>
                  <a:lnTo>
                    <a:pt x="143" y="96"/>
                  </a:lnTo>
                  <a:lnTo>
                    <a:pt x="155" y="111"/>
                  </a:lnTo>
                  <a:close/>
                </a:path>
              </a:pathLst>
            </a:custGeom>
            <a:solidFill>
              <a:srgbClr val="00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 rot="10800000">
              <a:off x="1895335" y="5635680"/>
              <a:ext cx="228790" cy="327188"/>
            </a:xfrm>
            <a:custGeom>
              <a:avLst/>
              <a:gdLst>
                <a:gd name="T0" fmla="*/ 415 w 501"/>
                <a:gd name="T1" fmla="*/ 8 h 801"/>
                <a:gd name="T2" fmla="*/ 394 w 501"/>
                <a:gd name="T3" fmla="*/ 2 h 801"/>
                <a:gd name="T4" fmla="*/ 373 w 501"/>
                <a:gd name="T5" fmla="*/ 0 h 801"/>
                <a:gd name="T6" fmla="*/ 350 w 501"/>
                <a:gd name="T7" fmla="*/ 2 h 801"/>
                <a:gd name="T8" fmla="*/ 327 w 501"/>
                <a:gd name="T9" fmla="*/ 8 h 801"/>
                <a:gd name="T10" fmla="*/ 304 w 501"/>
                <a:gd name="T11" fmla="*/ 17 h 801"/>
                <a:gd name="T12" fmla="*/ 280 w 501"/>
                <a:gd name="T13" fmla="*/ 30 h 801"/>
                <a:gd name="T14" fmla="*/ 256 w 501"/>
                <a:gd name="T15" fmla="*/ 46 h 801"/>
                <a:gd name="T16" fmla="*/ 232 w 501"/>
                <a:gd name="T17" fmla="*/ 66 h 801"/>
                <a:gd name="T18" fmla="*/ 207 w 501"/>
                <a:gd name="T19" fmla="*/ 89 h 801"/>
                <a:gd name="T20" fmla="*/ 183 w 501"/>
                <a:gd name="T21" fmla="*/ 114 h 801"/>
                <a:gd name="T22" fmla="*/ 160 w 501"/>
                <a:gd name="T23" fmla="*/ 143 h 801"/>
                <a:gd name="T24" fmla="*/ 138 w 501"/>
                <a:gd name="T25" fmla="*/ 174 h 801"/>
                <a:gd name="T26" fmla="*/ 117 w 501"/>
                <a:gd name="T27" fmla="*/ 207 h 801"/>
                <a:gd name="T28" fmla="*/ 97 w 501"/>
                <a:gd name="T29" fmla="*/ 243 h 801"/>
                <a:gd name="T30" fmla="*/ 77 w 501"/>
                <a:gd name="T31" fmla="*/ 280 h 801"/>
                <a:gd name="T32" fmla="*/ 60 w 501"/>
                <a:gd name="T33" fmla="*/ 320 h 801"/>
                <a:gd name="T34" fmla="*/ 31 w 501"/>
                <a:gd name="T35" fmla="*/ 401 h 801"/>
                <a:gd name="T36" fmla="*/ 10 w 501"/>
                <a:gd name="T37" fmla="*/ 479 h 801"/>
                <a:gd name="T38" fmla="*/ 1 w 501"/>
                <a:gd name="T39" fmla="*/ 553 h 801"/>
                <a:gd name="T40" fmla="*/ 0 w 501"/>
                <a:gd name="T41" fmla="*/ 621 h 801"/>
                <a:gd name="T42" fmla="*/ 8 w 501"/>
                <a:gd name="T43" fmla="*/ 681 h 801"/>
                <a:gd name="T44" fmla="*/ 25 w 501"/>
                <a:gd name="T45" fmla="*/ 730 h 801"/>
                <a:gd name="T46" fmla="*/ 52 w 501"/>
                <a:gd name="T47" fmla="*/ 768 h 801"/>
                <a:gd name="T48" fmla="*/ 88 w 501"/>
                <a:gd name="T49" fmla="*/ 793 h 801"/>
                <a:gd name="T50" fmla="*/ 108 w 501"/>
                <a:gd name="T51" fmla="*/ 798 h 801"/>
                <a:gd name="T52" fmla="*/ 129 w 501"/>
                <a:gd name="T53" fmla="*/ 801 h 801"/>
                <a:gd name="T54" fmla="*/ 151 w 501"/>
                <a:gd name="T55" fmla="*/ 798 h 801"/>
                <a:gd name="T56" fmla="*/ 174 w 501"/>
                <a:gd name="T57" fmla="*/ 793 h 801"/>
                <a:gd name="T58" fmla="*/ 198 w 501"/>
                <a:gd name="T59" fmla="*/ 783 h 801"/>
                <a:gd name="T60" fmla="*/ 222 w 501"/>
                <a:gd name="T61" fmla="*/ 770 h 801"/>
                <a:gd name="T62" fmla="*/ 247 w 501"/>
                <a:gd name="T63" fmla="*/ 753 h 801"/>
                <a:gd name="T64" fmla="*/ 271 w 501"/>
                <a:gd name="T65" fmla="*/ 734 h 801"/>
                <a:gd name="T66" fmla="*/ 294 w 501"/>
                <a:gd name="T67" fmla="*/ 711 h 801"/>
                <a:gd name="T68" fmla="*/ 318 w 501"/>
                <a:gd name="T69" fmla="*/ 686 h 801"/>
                <a:gd name="T70" fmla="*/ 341 w 501"/>
                <a:gd name="T71" fmla="*/ 657 h 801"/>
                <a:gd name="T72" fmla="*/ 363 w 501"/>
                <a:gd name="T73" fmla="*/ 626 h 801"/>
                <a:gd name="T74" fmla="*/ 385 w 501"/>
                <a:gd name="T75" fmla="*/ 592 h 801"/>
                <a:gd name="T76" fmla="*/ 405 w 501"/>
                <a:gd name="T77" fmla="*/ 556 h 801"/>
                <a:gd name="T78" fmla="*/ 425 w 501"/>
                <a:gd name="T79" fmla="*/ 518 h 801"/>
                <a:gd name="T80" fmla="*/ 442 w 501"/>
                <a:gd name="T81" fmla="*/ 479 h 801"/>
                <a:gd name="T82" fmla="*/ 471 w 501"/>
                <a:gd name="T83" fmla="*/ 399 h 801"/>
                <a:gd name="T84" fmla="*/ 491 w 501"/>
                <a:gd name="T85" fmla="*/ 320 h 801"/>
                <a:gd name="T86" fmla="*/ 501 w 501"/>
                <a:gd name="T87" fmla="*/ 247 h 801"/>
                <a:gd name="T88" fmla="*/ 501 w 501"/>
                <a:gd name="T89" fmla="*/ 179 h 801"/>
                <a:gd name="T90" fmla="*/ 493 w 501"/>
                <a:gd name="T91" fmla="*/ 119 h 801"/>
                <a:gd name="T92" fmla="*/ 476 w 501"/>
                <a:gd name="T93" fmla="*/ 69 h 801"/>
                <a:gd name="T94" fmla="*/ 449 w 501"/>
                <a:gd name="T95" fmla="*/ 31 h 801"/>
                <a:gd name="T96" fmla="*/ 415 w 501"/>
                <a:gd name="T97" fmla="*/ 8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01" h="801">
                  <a:moveTo>
                    <a:pt x="415" y="8"/>
                  </a:moveTo>
                  <a:lnTo>
                    <a:pt x="394" y="2"/>
                  </a:lnTo>
                  <a:lnTo>
                    <a:pt x="373" y="0"/>
                  </a:lnTo>
                  <a:lnTo>
                    <a:pt x="350" y="2"/>
                  </a:lnTo>
                  <a:lnTo>
                    <a:pt x="327" y="8"/>
                  </a:lnTo>
                  <a:lnTo>
                    <a:pt x="304" y="17"/>
                  </a:lnTo>
                  <a:lnTo>
                    <a:pt x="280" y="30"/>
                  </a:lnTo>
                  <a:lnTo>
                    <a:pt x="256" y="46"/>
                  </a:lnTo>
                  <a:lnTo>
                    <a:pt x="232" y="66"/>
                  </a:lnTo>
                  <a:lnTo>
                    <a:pt x="207" y="89"/>
                  </a:lnTo>
                  <a:lnTo>
                    <a:pt x="183" y="114"/>
                  </a:lnTo>
                  <a:lnTo>
                    <a:pt x="160" y="143"/>
                  </a:lnTo>
                  <a:lnTo>
                    <a:pt x="138" y="174"/>
                  </a:lnTo>
                  <a:lnTo>
                    <a:pt x="117" y="207"/>
                  </a:lnTo>
                  <a:lnTo>
                    <a:pt x="97" y="243"/>
                  </a:lnTo>
                  <a:lnTo>
                    <a:pt x="77" y="280"/>
                  </a:lnTo>
                  <a:lnTo>
                    <a:pt x="60" y="320"/>
                  </a:lnTo>
                  <a:lnTo>
                    <a:pt x="31" y="401"/>
                  </a:lnTo>
                  <a:lnTo>
                    <a:pt x="10" y="479"/>
                  </a:lnTo>
                  <a:lnTo>
                    <a:pt x="1" y="553"/>
                  </a:lnTo>
                  <a:lnTo>
                    <a:pt x="0" y="621"/>
                  </a:lnTo>
                  <a:lnTo>
                    <a:pt x="8" y="681"/>
                  </a:lnTo>
                  <a:lnTo>
                    <a:pt x="25" y="730"/>
                  </a:lnTo>
                  <a:lnTo>
                    <a:pt x="52" y="768"/>
                  </a:lnTo>
                  <a:lnTo>
                    <a:pt x="88" y="793"/>
                  </a:lnTo>
                  <a:lnTo>
                    <a:pt x="108" y="798"/>
                  </a:lnTo>
                  <a:lnTo>
                    <a:pt x="129" y="801"/>
                  </a:lnTo>
                  <a:lnTo>
                    <a:pt x="151" y="798"/>
                  </a:lnTo>
                  <a:lnTo>
                    <a:pt x="174" y="793"/>
                  </a:lnTo>
                  <a:lnTo>
                    <a:pt x="198" y="783"/>
                  </a:lnTo>
                  <a:lnTo>
                    <a:pt x="222" y="770"/>
                  </a:lnTo>
                  <a:lnTo>
                    <a:pt x="247" y="753"/>
                  </a:lnTo>
                  <a:lnTo>
                    <a:pt x="271" y="734"/>
                  </a:lnTo>
                  <a:lnTo>
                    <a:pt x="294" y="711"/>
                  </a:lnTo>
                  <a:lnTo>
                    <a:pt x="318" y="686"/>
                  </a:lnTo>
                  <a:lnTo>
                    <a:pt x="341" y="657"/>
                  </a:lnTo>
                  <a:lnTo>
                    <a:pt x="363" y="626"/>
                  </a:lnTo>
                  <a:lnTo>
                    <a:pt x="385" y="592"/>
                  </a:lnTo>
                  <a:lnTo>
                    <a:pt x="405" y="556"/>
                  </a:lnTo>
                  <a:lnTo>
                    <a:pt x="425" y="518"/>
                  </a:lnTo>
                  <a:lnTo>
                    <a:pt x="442" y="479"/>
                  </a:lnTo>
                  <a:lnTo>
                    <a:pt x="471" y="399"/>
                  </a:lnTo>
                  <a:lnTo>
                    <a:pt x="491" y="320"/>
                  </a:lnTo>
                  <a:lnTo>
                    <a:pt x="501" y="247"/>
                  </a:lnTo>
                  <a:lnTo>
                    <a:pt x="501" y="179"/>
                  </a:lnTo>
                  <a:lnTo>
                    <a:pt x="493" y="119"/>
                  </a:lnTo>
                  <a:lnTo>
                    <a:pt x="476" y="69"/>
                  </a:lnTo>
                  <a:lnTo>
                    <a:pt x="449" y="31"/>
                  </a:lnTo>
                  <a:lnTo>
                    <a:pt x="415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/>
            </p:cNvSpPr>
            <p:nvPr/>
          </p:nvSpPr>
          <p:spPr bwMode="auto">
            <a:xfrm rot="10800000">
              <a:off x="1950937" y="5645495"/>
              <a:ext cx="280746" cy="337004"/>
            </a:xfrm>
            <a:custGeom>
              <a:avLst/>
              <a:gdLst>
                <a:gd name="T0" fmla="*/ 264 w 615"/>
                <a:gd name="T1" fmla="*/ 811 h 822"/>
                <a:gd name="T2" fmla="*/ 273 w 615"/>
                <a:gd name="T3" fmla="*/ 814 h 822"/>
                <a:gd name="T4" fmla="*/ 281 w 615"/>
                <a:gd name="T5" fmla="*/ 818 h 822"/>
                <a:gd name="T6" fmla="*/ 290 w 615"/>
                <a:gd name="T7" fmla="*/ 821 h 822"/>
                <a:gd name="T8" fmla="*/ 268 w 615"/>
                <a:gd name="T9" fmla="*/ 791 h 822"/>
                <a:gd name="T10" fmla="*/ 238 w 615"/>
                <a:gd name="T11" fmla="*/ 700 h 822"/>
                <a:gd name="T12" fmla="*/ 237 w 615"/>
                <a:gd name="T13" fmla="*/ 579 h 822"/>
                <a:gd name="T14" fmla="*/ 267 w 615"/>
                <a:gd name="T15" fmla="*/ 440 h 822"/>
                <a:gd name="T16" fmla="*/ 311 w 615"/>
                <a:gd name="T17" fmla="*/ 332 h 822"/>
                <a:gd name="T18" fmla="*/ 346 w 615"/>
                <a:gd name="T19" fmla="*/ 265 h 822"/>
                <a:gd name="T20" fmla="*/ 384 w 615"/>
                <a:gd name="T21" fmla="*/ 205 h 822"/>
                <a:gd name="T22" fmla="*/ 425 w 615"/>
                <a:gd name="T23" fmla="*/ 154 h 822"/>
                <a:gd name="T24" fmla="*/ 468 w 615"/>
                <a:gd name="T25" fmla="*/ 111 h 822"/>
                <a:gd name="T26" fmla="*/ 511 w 615"/>
                <a:gd name="T27" fmla="*/ 79 h 822"/>
                <a:gd name="T28" fmla="*/ 554 w 615"/>
                <a:gd name="T29" fmla="*/ 57 h 822"/>
                <a:gd name="T30" fmla="*/ 596 w 615"/>
                <a:gd name="T31" fmla="*/ 47 h 822"/>
                <a:gd name="T32" fmla="*/ 607 w 615"/>
                <a:gd name="T33" fmla="*/ 42 h 822"/>
                <a:gd name="T34" fmla="*/ 592 w 615"/>
                <a:gd name="T35" fmla="*/ 35 h 822"/>
                <a:gd name="T36" fmla="*/ 544 w 615"/>
                <a:gd name="T37" fmla="*/ 17 h 822"/>
                <a:gd name="T38" fmla="*/ 461 w 615"/>
                <a:gd name="T39" fmla="*/ 1 h 822"/>
                <a:gd name="T40" fmla="*/ 379 w 615"/>
                <a:gd name="T41" fmla="*/ 2 h 822"/>
                <a:gd name="T42" fmla="*/ 298 w 615"/>
                <a:gd name="T43" fmla="*/ 18 h 822"/>
                <a:gd name="T44" fmla="*/ 223 w 615"/>
                <a:gd name="T45" fmla="*/ 48 h 822"/>
                <a:gd name="T46" fmla="*/ 157 w 615"/>
                <a:gd name="T47" fmla="*/ 93 h 822"/>
                <a:gd name="T48" fmla="*/ 98 w 615"/>
                <a:gd name="T49" fmla="*/ 151 h 822"/>
                <a:gd name="T50" fmla="*/ 51 w 615"/>
                <a:gd name="T51" fmla="*/ 219 h 822"/>
                <a:gd name="T52" fmla="*/ 17 w 615"/>
                <a:gd name="T53" fmla="*/ 298 h 822"/>
                <a:gd name="T54" fmla="*/ 1 w 615"/>
                <a:gd name="T55" fmla="*/ 381 h 822"/>
                <a:gd name="T56" fmla="*/ 1 w 615"/>
                <a:gd name="T57" fmla="*/ 463 h 822"/>
                <a:gd name="T58" fmla="*/ 17 w 615"/>
                <a:gd name="T59" fmla="*/ 542 h 822"/>
                <a:gd name="T60" fmla="*/ 48 w 615"/>
                <a:gd name="T61" fmla="*/ 617 h 822"/>
                <a:gd name="T62" fmla="*/ 93 w 615"/>
                <a:gd name="T63" fmla="*/ 685 h 822"/>
                <a:gd name="T64" fmla="*/ 151 w 615"/>
                <a:gd name="T65" fmla="*/ 744 h 822"/>
                <a:gd name="T66" fmla="*/ 220 w 615"/>
                <a:gd name="T67" fmla="*/ 791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5" h="822">
                  <a:moveTo>
                    <a:pt x="259" y="810"/>
                  </a:moveTo>
                  <a:lnTo>
                    <a:pt x="264" y="811"/>
                  </a:lnTo>
                  <a:lnTo>
                    <a:pt x="268" y="813"/>
                  </a:lnTo>
                  <a:lnTo>
                    <a:pt x="273" y="814"/>
                  </a:lnTo>
                  <a:lnTo>
                    <a:pt x="278" y="817"/>
                  </a:lnTo>
                  <a:lnTo>
                    <a:pt x="281" y="818"/>
                  </a:lnTo>
                  <a:lnTo>
                    <a:pt x="286" y="820"/>
                  </a:lnTo>
                  <a:lnTo>
                    <a:pt x="290" y="821"/>
                  </a:lnTo>
                  <a:lnTo>
                    <a:pt x="295" y="822"/>
                  </a:lnTo>
                  <a:lnTo>
                    <a:pt x="268" y="791"/>
                  </a:lnTo>
                  <a:lnTo>
                    <a:pt x="250" y="751"/>
                  </a:lnTo>
                  <a:lnTo>
                    <a:pt x="238" y="700"/>
                  </a:lnTo>
                  <a:lnTo>
                    <a:pt x="234" y="643"/>
                  </a:lnTo>
                  <a:lnTo>
                    <a:pt x="237" y="579"/>
                  </a:lnTo>
                  <a:lnTo>
                    <a:pt x="249" y="511"/>
                  </a:lnTo>
                  <a:lnTo>
                    <a:pt x="267" y="440"/>
                  </a:lnTo>
                  <a:lnTo>
                    <a:pt x="295" y="367"/>
                  </a:lnTo>
                  <a:lnTo>
                    <a:pt x="311" y="332"/>
                  </a:lnTo>
                  <a:lnTo>
                    <a:pt x="327" y="297"/>
                  </a:lnTo>
                  <a:lnTo>
                    <a:pt x="346" y="265"/>
                  </a:lnTo>
                  <a:lnTo>
                    <a:pt x="364" y="234"/>
                  </a:lnTo>
                  <a:lnTo>
                    <a:pt x="384" y="205"/>
                  </a:lnTo>
                  <a:lnTo>
                    <a:pt x="404" y="178"/>
                  </a:lnTo>
                  <a:lnTo>
                    <a:pt x="425" y="154"/>
                  </a:lnTo>
                  <a:lnTo>
                    <a:pt x="447" y="131"/>
                  </a:lnTo>
                  <a:lnTo>
                    <a:pt x="468" y="111"/>
                  </a:lnTo>
                  <a:lnTo>
                    <a:pt x="490" y="94"/>
                  </a:lnTo>
                  <a:lnTo>
                    <a:pt x="511" y="79"/>
                  </a:lnTo>
                  <a:lnTo>
                    <a:pt x="532" y="67"/>
                  </a:lnTo>
                  <a:lnTo>
                    <a:pt x="554" y="57"/>
                  </a:lnTo>
                  <a:lnTo>
                    <a:pt x="575" y="50"/>
                  </a:lnTo>
                  <a:lnTo>
                    <a:pt x="596" y="47"/>
                  </a:lnTo>
                  <a:lnTo>
                    <a:pt x="615" y="47"/>
                  </a:lnTo>
                  <a:lnTo>
                    <a:pt x="607" y="42"/>
                  </a:lnTo>
                  <a:lnTo>
                    <a:pt x="600" y="39"/>
                  </a:lnTo>
                  <a:lnTo>
                    <a:pt x="592" y="35"/>
                  </a:lnTo>
                  <a:lnTo>
                    <a:pt x="584" y="32"/>
                  </a:lnTo>
                  <a:lnTo>
                    <a:pt x="544" y="17"/>
                  </a:lnTo>
                  <a:lnTo>
                    <a:pt x="502" y="7"/>
                  </a:lnTo>
                  <a:lnTo>
                    <a:pt x="461" y="1"/>
                  </a:lnTo>
                  <a:lnTo>
                    <a:pt x="419" y="0"/>
                  </a:lnTo>
                  <a:lnTo>
                    <a:pt x="379" y="2"/>
                  </a:lnTo>
                  <a:lnTo>
                    <a:pt x="339" y="8"/>
                  </a:lnTo>
                  <a:lnTo>
                    <a:pt x="298" y="18"/>
                  </a:lnTo>
                  <a:lnTo>
                    <a:pt x="260" y="31"/>
                  </a:lnTo>
                  <a:lnTo>
                    <a:pt x="223" y="48"/>
                  </a:lnTo>
                  <a:lnTo>
                    <a:pt x="189" y="69"/>
                  </a:lnTo>
                  <a:lnTo>
                    <a:pt x="157" y="93"/>
                  </a:lnTo>
                  <a:lnTo>
                    <a:pt x="126" y="120"/>
                  </a:lnTo>
                  <a:lnTo>
                    <a:pt x="98" y="151"/>
                  </a:lnTo>
                  <a:lnTo>
                    <a:pt x="73" y="183"/>
                  </a:lnTo>
                  <a:lnTo>
                    <a:pt x="51" y="219"/>
                  </a:lnTo>
                  <a:lnTo>
                    <a:pt x="32" y="258"/>
                  </a:lnTo>
                  <a:lnTo>
                    <a:pt x="17" y="298"/>
                  </a:lnTo>
                  <a:lnTo>
                    <a:pt x="7" y="340"/>
                  </a:lnTo>
                  <a:lnTo>
                    <a:pt x="1" y="381"/>
                  </a:lnTo>
                  <a:lnTo>
                    <a:pt x="0" y="423"/>
                  </a:lnTo>
                  <a:lnTo>
                    <a:pt x="1" y="463"/>
                  </a:lnTo>
                  <a:lnTo>
                    <a:pt x="8" y="503"/>
                  </a:lnTo>
                  <a:lnTo>
                    <a:pt x="17" y="542"/>
                  </a:lnTo>
                  <a:lnTo>
                    <a:pt x="31" y="580"/>
                  </a:lnTo>
                  <a:lnTo>
                    <a:pt x="48" y="617"/>
                  </a:lnTo>
                  <a:lnTo>
                    <a:pt x="69" y="652"/>
                  </a:lnTo>
                  <a:lnTo>
                    <a:pt x="93" y="685"/>
                  </a:lnTo>
                  <a:lnTo>
                    <a:pt x="120" y="716"/>
                  </a:lnTo>
                  <a:lnTo>
                    <a:pt x="151" y="744"/>
                  </a:lnTo>
                  <a:lnTo>
                    <a:pt x="184" y="769"/>
                  </a:lnTo>
                  <a:lnTo>
                    <a:pt x="220" y="791"/>
                  </a:lnTo>
                  <a:lnTo>
                    <a:pt x="259" y="810"/>
                  </a:lnTo>
                  <a:close/>
                </a:path>
              </a:pathLst>
            </a:custGeom>
            <a:solidFill>
              <a:srgbClr val="00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45"/>
            <p:cNvSpPr>
              <a:spLocks/>
            </p:cNvSpPr>
            <p:nvPr/>
          </p:nvSpPr>
          <p:spPr bwMode="auto">
            <a:xfrm rot="10800000">
              <a:off x="2088576" y="5948144"/>
              <a:ext cx="11850" cy="5726"/>
            </a:xfrm>
            <a:custGeom>
              <a:avLst/>
              <a:gdLst>
                <a:gd name="T0" fmla="*/ 0 w 26"/>
                <a:gd name="T1" fmla="*/ 6 h 13"/>
                <a:gd name="T2" fmla="*/ 3 w 26"/>
                <a:gd name="T3" fmla="*/ 11 h 13"/>
                <a:gd name="T4" fmla="*/ 10 w 26"/>
                <a:gd name="T5" fmla="*/ 11 h 13"/>
                <a:gd name="T6" fmla="*/ 16 w 26"/>
                <a:gd name="T7" fmla="*/ 13 h 13"/>
                <a:gd name="T8" fmla="*/ 19 w 26"/>
                <a:gd name="T9" fmla="*/ 11 h 13"/>
                <a:gd name="T10" fmla="*/ 25 w 26"/>
                <a:gd name="T11" fmla="*/ 10 h 13"/>
                <a:gd name="T12" fmla="*/ 26 w 26"/>
                <a:gd name="T13" fmla="*/ 8 h 13"/>
                <a:gd name="T14" fmla="*/ 24 w 26"/>
                <a:gd name="T15" fmla="*/ 7 h 13"/>
                <a:gd name="T16" fmla="*/ 18 w 26"/>
                <a:gd name="T17" fmla="*/ 2 h 13"/>
                <a:gd name="T18" fmla="*/ 11 w 26"/>
                <a:gd name="T19" fmla="*/ 3 h 13"/>
                <a:gd name="T20" fmla="*/ 12 w 26"/>
                <a:gd name="T21" fmla="*/ 0 h 13"/>
                <a:gd name="T22" fmla="*/ 3 w 26"/>
                <a:gd name="T23" fmla="*/ 3 h 13"/>
                <a:gd name="T24" fmla="*/ 3 w 26"/>
                <a:gd name="T25" fmla="*/ 3 h 13"/>
                <a:gd name="T26" fmla="*/ 0 w 26"/>
                <a:gd name="T27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13">
                  <a:moveTo>
                    <a:pt x="0" y="6"/>
                  </a:moveTo>
                  <a:lnTo>
                    <a:pt x="3" y="11"/>
                  </a:lnTo>
                  <a:lnTo>
                    <a:pt x="10" y="11"/>
                  </a:lnTo>
                  <a:lnTo>
                    <a:pt x="16" y="13"/>
                  </a:lnTo>
                  <a:lnTo>
                    <a:pt x="19" y="11"/>
                  </a:lnTo>
                  <a:lnTo>
                    <a:pt x="25" y="10"/>
                  </a:lnTo>
                  <a:lnTo>
                    <a:pt x="26" y="8"/>
                  </a:lnTo>
                  <a:lnTo>
                    <a:pt x="24" y="7"/>
                  </a:lnTo>
                  <a:lnTo>
                    <a:pt x="18" y="2"/>
                  </a:lnTo>
                  <a:lnTo>
                    <a:pt x="11" y="3"/>
                  </a:lnTo>
                  <a:lnTo>
                    <a:pt x="12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46"/>
            <p:cNvSpPr>
              <a:spLocks/>
            </p:cNvSpPr>
            <p:nvPr/>
          </p:nvSpPr>
          <p:spPr bwMode="auto">
            <a:xfrm rot="10800000">
              <a:off x="2095868" y="5952234"/>
              <a:ext cx="2735" cy="1636"/>
            </a:xfrm>
            <a:custGeom>
              <a:avLst/>
              <a:gdLst>
                <a:gd name="T0" fmla="*/ 3 w 7"/>
                <a:gd name="T1" fmla="*/ 1 h 3"/>
                <a:gd name="T2" fmla="*/ 0 w 7"/>
                <a:gd name="T3" fmla="*/ 3 h 3"/>
                <a:gd name="T4" fmla="*/ 7 w 7"/>
                <a:gd name="T5" fmla="*/ 0 h 3"/>
                <a:gd name="T6" fmla="*/ 3 w 7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3" y="1"/>
                  </a:moveTo>
                  <a:lnTo>
                    <a:pt x="0" y="3"/>
                  </a:lnTo>
                  <a:lnTo>
                    <a:pt x="7" y="0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47"/>
            <p:cNvSpPr>
              <a:spLocks/>
            </p:cNvSpPr>
            <p:nvPr/>
          </p:nvSpPr>
          <p:spPr bwMode="auto">
            <a:xfrm rot="10800000">
              <a:off x="2098603" y="5951416"/>
              <a:ext cx="1823" cy="818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3 w 3"/>
                <a:gd name="T5" fmla="*/ 0 h 2"/>
                <a:gd name="T6" fmla="*/ 3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48"/>
            <p:cNvSpPr>
              <a:spLocks/>
            </p:cNvSpPr>
            <p:nvPr/>
          </p:nvSpPr>
          <p:spPr bwMode="auto">
            <a:xfrm rot="10800000">
              <a:off x="2105895" y="5933421"/>
              <a:ext cx="12761" cy="4908"/>
            </a:xfrm>
            <a:custGeom>
              <a:avLst/>
              <a:gdLst>
                <a:gd name="T0" fmla="*/ 11 w 26"/>
                <a:gd name="T1" fmla="*/ 12 h 12"/>
                <a:gd name="T2" fmla="*/ 16 w 26"/>
                <a:gd name="T3" fmla="*/ 8 h 12"/>
                <a:gd name="T4" fmla="*/ 26 w 26"/>
                <a:gd name="T5" fmla="*/ 5 h 12"/>
                <a:gd name="T6" fmla="*/ 23 w 26"/>
                <a:gd name="T7" fmla="*/ 0 h 12"/>
                <a:gd name="T8" fmla="*/ 17 w 26"/>
                <a:gd name="T9" fmla="*/ 1 h 12"/>
                <a:gd name="T10" fmla="*/ 15 w 26"/>
                <a:gd name="T11" fmla="*/ 0 h 12"/>
                <a:gd name="T12" fmla="*/ 9 w 26"/>
                <a:gd name="T13" fmla="*/ 2 h 12"/>
                <a:gd name="T14" fmla="*/ 10 w 26"/>
                <a:gd name="T15" fmla="*/ 5 h 12"/>
                <a:gd name="T16" fmla="*/ 4 w 26"/>
                <a:gd name="T17" fmla="*/ 6 h 12"/>
                <a:gd name="T18" fmla="*/ 0 w 26"/>
                <a:gd name="T19" fmla="*/ 7 h 12"/>
                <a:gd name="T20" fmla="*/ 4 w 26"/>
                <a:gd name="T21" fmla="*/ 10 h 12"/>
                <a:gd name="T22" fmla="*/ 11 w 26"/>
                <a:gd name="T2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2">
                  <a:moveTo>
                    <a:pt x="11" y="12"/>
                  </a:moveTo>
                  <a:lnTo>
                    <a:pt x="16" y="8"/>
                  </a:lnTo>
                  <a:lnTo>
                    <a:pt x="26" y="5"/>
                  </a:lnTo>
                  <a:lnTo>
                    <a:pt x="23" y="0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9" y="2"/>
                  </a:lnTo>
                  <a:lnTo>
                    <a:pt x="10" y="5"/>
                  </a:lnTo>
                  <a:lnTo>
                    <a:pt x="4" y="6"/>
                  </a:lnTo>
                  <a:lnTo>
                    <a:pt x="0" y="7"/>
                  </a:lnTo>
                  <a:lnTo>
                    <a:pt x="4" y="10"/>
                  </a:lnTo>
                  <a:lnTo>
                    <a:pt x="11" y="12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49"/>
            <p:cNvSpPr>
              <a:spLocks/>
            </p:cNvSpPr>
            <p:nvPr/>
          </p:nvSpPr>
          <p:spPr bwMode="auto">
            <a:xfrm rot="10800000">
              <a:off x="2095868" y="5927694"/>
              <a:ext cx="20053" cy="11452"/>
            </a:xfrm>
            <a:custGeom>
              <a:avLst/>
              <a:gdLst>
                <a:gd name="T0" fmla="*/ 18 w 44"/>
                <a:gd name="T1" fmla="*/ 15 h 27"/>
                <a:gd name="T2" fmla="*/ 17 w 44"/>
                <a:gd name="T3" fmla="*/ 15 h 27"/>
                <a:gd name="T4" fmla="*/ 13 w 44"/>
                <a:gd name="T5" fmla="*/ 16 h 27"/>
                <a:gd name="T6" fmla="*/ 11 w 44"/>
                <a:gd name="T7" fmla="*/ 16 h 27"/>
                <a:gd name="T8" fmla="*/ 11 w 44"/>
                <a:gd name="T9" fmla="*/ 18 h 27"/>
                <a:gd name="T10" fmla="*/ 7 w 44"/>
                <a:gd name="T11" fmla="*/ 18 h 27"/>
                <a:gd name="T12" fmla="*/ 5 w 44"/>
                <a:gd name="T13" fmla="*/ 19 h 27"/>
                <a:gd name="T14" fmla="*/ 2 w 44"/>
                <a:gd name="T15" fmla="*/ 20 h 27"/>
                <a:gd name="T16" fmla="*/ 0 w 44"/>
                <a:gd name="T17" fmla="*/ 21 h 27"/>
                <a:gd name="T18" fmla="*/ 5 w 44"/>
                <a:gd name="T19" fmla="*/ 23 h 27"/>
                <a:gd name="T20" fmla="*/ 10 w 44"/>
                <a:gd name="T21" fmla="*/ 23 h 27"/>
                <a:gd name="T22" fmla="*/ 13 w 44"/>
                <a:gd name="T23" fmla="*/ 25 h 27"/>
                <a:gd name="T24" fmla="*/ 19 w 44"/>
                <a:gd name="T25" fmla="*/ 27 h 27"/>
                <a:gd name="T26" fmla="*/ 21 w 44"/>
                <a:gd name="T27" fmla="*/ 27 h 27"/>
                <a:gd name="T28" fmla="*/ 25 w 44"/>
                <a:gd name="T29" fmla="*/ 25 h 27"/>
                <a:gd name="T30" fmla="*/ 27 w 44"/>
                <a:gd name="T31" fmla="*/ 24 h 27"/>
                <a:gd name="T32" fmla="*/ 27 w 44"/>
                <a:gd name="T33" fmla="*/ 20 h 27"/>
                <a:gd name="T34" fmla="*/ 30 w 44"/>
                <a:gd name="T35" fmla="*/ 16 h 27"/>
                <a:gd name="T36" fmla="*/ 33 w 44"/>
                <a:gd name="T37" fmla="*/ 9 h 27"/>
                <a:gd name="T38" fmla="*/ 36 w 44"/>
                <a:gd name="T39" fmla="*/ 9 h 27"/>
                <a:gd name="T40" fmla="*/ 42 w 44"/>
                <a:gd name="T41" fmla="*/ 8 h 27"/>
                <a:gd name="T42" fmla="*/ 41 w 44"/>
                <a:gd name="T43" fmla="*/ 4 h 27"/>
                <a:gd name="T44" fmla="*/ 44 w 44"/>
                <a:gd name="T45" fmla="*/ 2 h 27"/>
                <a:gd name="T46" fmla="*/ 41 w 44"/>
                <a:gd name="T47" fmla="*/ 1 h 27"/>
                <a:gd name="T48" fmla="*/ 38 w 44"/>
                <a:gd name="T49" fmla="*/ 0 h 27"/>
                <a:gd name="T50" fmla="*/ 34 w 44"/>
                <a:gd name="T51" fmla="*/ 1 h 27"/>
                <a:gd name="T52" fmla="*/ 30 w 44"/>
                <a:gd name="T53" fmla="*/ 3 h 27"/>
                <a:gd name="T54" fmla="*/ 28 w 44"/>
                <a:gd name="T55" fmla="*/ 5 h 27"/>
                <a:gd name="T56" fmla="*/ 26 w 44"/>
                <a:gd name="T57" fmla="*/ 9 h 27"/>
                <a:gd name="T58" fmla="*/ 23 w 44"/>
                <a:gd name="T59" fmla="*/ 13 h 27"/>
                <a:gd name="T60" fmla="*/ 20 w 44"/>
                <a:gd name="T61" fmla="*/ 16 h 27"/>
                <a:gd name="T62" fmla="*/ 18 w 44"/>
                <a:gd name="T63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" h="27">
                  <a:moveTo>
                    <a:pt x="18" y="15"/>
                  </a:moveTo>
                  <a:lnTo>
                    <a:pt x="17" y="15"/>
                  </a:lnTo>
                  <a:lnTo>
                    <a:pt x="13" y="16"/>
                  </a:lnTo>
                  <a:lnTo>
                    <a:pt x="11" y="16"/>
                  </a:lnTo>
                  <a:lnTo>
                    <a:pt x="11" y="18"/>
                  </a:lnTo>
                  <a:lnTo>
                    <a:pt x="7" y="18"/>
                  </a:lnTo>
                  <a:lnTo>
                    <a:pt x="5" y="19"/>
                  </a:lnTo>
                  <a:lnTo>
                    <a:pt x="2" y="20"/>
                  </a:lnTo>
                  <a:lnTo>
                    <a:pt x="0" y="21"/>
                  </a:lnTo>
                  <a:lnTo>
                    <a:pt x="5" y="23"/>
                  </a:lnTo>
                  <a:lnTo>
                    <a:pt x="10" y="23"/>
                  </a:lnTo>
                  <a:lnTo>
                    <a:pt x="13" y="25"/>
                  </a:lnTo>
                  <a:lnTo>
                    <a:pt x="19" y="27"/>
                  </a:lnTo>
                  <a:lnTo>
                    <a:pt x="21" y="27"/>
                  </a:lnTo>
                  <a:lnTo>
                    <a:pt x="25" y="25"/>
                  </a:lnTo>
                  <a:lnTo>
                    <a:pt x="27" y="24"/>
                  </a:lnTo>
                  <a:lnTo>
                    <a:pt x="27" y="20"/>
                  </a:lnTo>
                  <a:lnTo>
                    <a:pt x="30" y="16"/>
                  </a:lnTo>
                  <a:lnTo>
                    <a:pt x="33" y="9"/>
                  </a:lnTo>
                  <a:lnTo>
                    <a:pt x="36" y="9"/>
                  </a:lnTo>
                  <a:lnTo>
                    <a:pt x="42" y="8"/>
                  </a:lnTo>
                  <a:lnTo>
                    <a:pt x="41" y="4"/>
                  </a:lnTo>
                  <a:lnTo>
                    <a:pt x="44" y="2"/>
                  </a:lnTo>
                  <a:lnTo>
                    <a:pt x="41" y="1"/>
                  </a:lnTo>
                  <a:lnTo>
                    <a:pt x="38" y="0"/>
                  </a:lnTo>
                  <a:lnTo>
                    <a:pt x="34" y="1"/>
                  </a:lnTo>
                  <a:lnTo>
                    <a:pt x="30" y="3"/>
                  </a:lnTo>
                  <a:lnTo>
                    <a:pt x="28" y="5"/>
                  </a:lnTo>
                  <a:lnTo>
                    <a:pt x="26" y="9"/>
                  </a:lnTo>
                  <a:lnTo>
                    <a:pt x="23" y="13"/>
                  </a:lnTo>
                  <a:lnTo>
                    <a:pt x="20" y="16"/>
                  </a:lnTo>
                  <a:lnTo>
                    <a:pt x="18" y="15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50"/>
            <p:cNvSpPr>
              <a:spLocks/>
            </p:cNvSpPr>
            <p:nvPr/>
          </p:nvSpPr>
          <p:spPr bwMode="auto">
            <a:xfrm rot="10800000">
              <a:off x="2131416" y="5775553"/>
              <a:ext cx="912" cy="818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0 w 2"/>
                <a:gd name="T5" fmla="*/ 0 h 3"/>
                <a:gd name="T6" fmla="*/ 0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51"/>
            <p:cNvSpPr>
              <a:spLocks/>
            </p:cNvSpPr>
            <p:nvPr/>
          </p:nvSpPr>
          <p:spPr bwMode="auto">
            <a:xfrm rot="10800000">
              <a:off x="2132329" y="5748559"/>
              <a:ext cx="27345" cy="26993"/>
            </a:xfrm>
            <a:custGeom>
              <a:avLst/>
              <a:gdLst>
                <a:gd name="T0" fmla="*/ 53 w 59"/>
                <a:gd name="T1" fmla="*/ 4 h 65"/>
                <a:gd name="T2" fmla="*/ 49 w 59"/>
                <a:gd name="T3" fmla="*/ 8 h 65"/>
                <a:gd name="T4" fmla="*/ 42 w 59"/>
                <a:gd name="T5" fmla="*/ 9 h 65"/>
                <a:gd name="T6" fmla="*/ 37 w 59"/>
                <a:gd name="T7" fmla="*/ 10 h 65"/>
                <a:gd name="T8" fmla="*/ 33 w 59"/>
                <a:gd name="T9" fmla="*/ 10 h 65"/>
                <a:gd name="T10" fmla="*/ 33 w 59"/>
                <a:gd name="T11" fmla="*/ 10 h 65"/>
                <a:gd name="T12" fmla="*/ 31 w 59"/>
                <a:gd name="T13" fmla="*/ 10 h 65"/>
                <a:gd name="T14" fmla="*/ 26 w 59"/>
                <a:gd name="T15" fmla="*/ 18 h 65"/>
                <a:gd name="T16" fmla="*/ 25 w 59"/>
                <a:gd name="T17" fmla="*/ 20 h 65"/>
                <a:gd name="T18" fmla="*/ 25 w 59"/>
                <a:gd name="T19" fmla="*/ 20 h 65"/>
                <a:gd name="T20" fmla="*/ 24 w 59"/>
                <a:gd name="T21" fmla="*/ 24 h 65"/>
                <a:gd name="T22" fmla="*/ 22 w 59"/>
                <a:gd name="T23" fmla="*/ 32 h 65"/>
                <a:gd name="T24" fmla="*/ 19 w 59"/>
                <a:gd name="T25" fmla="*/ 33 h 65"/>
                <a:gd name="T26" fmla="*/ 14 w 59"/>
                <a:gd name="T27" fmla="*/ 36 h 65"/>
                <a:gd name="T28" fmla="*/ 9 w 59"/>
                <a:gd name="T29" fmla="*/ 39 h 65"/>
                <a:gd name="T30" fmla="*/ 4 w 59"/>
                <a:gd name="T31" fmla="*/ 44 h 65"/>
                <a:gd name="T32" fmla="*/ 3 w 59"/>
                <a:gd name="T33" fmla="*/ 53 h 65"/>
                <a:gd name="T34" fmla="*/ 0 w 59"/>
                <a:gd name="T35" fmla="*/ 57 h 65"/>
                <a:gd name="T36" fmla="*/ 2 w 59"/>
                <a:gd name="T37" fmla="*/ 63 h 65"/>
                <a:gd name="T38" fmla="*/ 7 w 59"/>
                <a:gd name="T39" fmla="*/ 65 h 65"/>
                <a:gd name="T40" fmla="*/ 12 w 59"/>
                <a:gd name="T41" fmla="*/ 64 h 65"/>
                <a:gd name="T42" fmla="*/ 21 w 59"/>
                <a:gd name="T43" fmla="*/ 54 h 65"/>
                <a:gd name="T44" fmla="*/ 25 w 59"/>
                <a:gd name="T45" fmla="*/ 50 h 65"/>
                <a:gd name="T46" fmla="*/ 27 w 59"/>
                <a:gd name="T47" fmla="*/ 46 h 65"/>
                <a:gd name="T48" fmla="*/ 32 w 59"/>
                <a:gd name="T49" fmla="*/ 40 h 65"/>
                <a:gd name="T50" fmla="*/ 35 w 59"/>
                <a:gd name="T51" fmla="*/ 38 h 65"/>
                <a:gd name="T52" fmla="*/ 40 w 59"/>
                <a:gd name="T53" fmla="*/ 33 h 65"/>
                <a:gd name="T54" fmla="*/ 44 w 59"/>
                <a:gd name="T55" fmla="*/ 28 h 65"/>
                <a:gd name="T56" fmla="*/ 46 w 59"/>
                <a:gd name="T57" fmla="*/ 20 h 65"/>
                <a:gd name="T58" fmla="*/ 53 w 59"/>
                <a:gd name="T59" fmla="*/ 14 h 65"/>
                <a:gd name="T60" fmla="*/ 57 w 59"/>
                <a:gd name="T61" fmla="*/ 14 h 65"/>
                <a:gd name="T62" fmla="*/ 59 w 59"/>
                <a:gd name="T63" fmla="*/ 0 h 65"/>
                <a:gd name="T64" fmla="*/ 57 w 59"/>
                <a:gd name="T65" fmla="*/ 1 h 65"/>
                <a:gd name="T66" fmla="*/ 53 w 59"/>
                <a:gd name="T67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65">
                  <a:moveTo>
                    <a:pt x="53" y="4"/>
                  </a:moveTo>
                  <a:lnTo>
                    <a:pt x="49" y="8"/>
                  </a:lnTo>
                  <a:lnTo>
                    <a:pt x="42" y="9"/>
                  </a:lnTo>
                  <a:lnTo>
                    <a:pt x="37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1" y="10"/>
                  </a:lnTo>
                  <a:lnTo>
                    <a:pt x="26" y="18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4" y="24"/>
                  </a:lnTo>
                  <a:lnTo>
                    <a:pt x="22" y="32"/>
                  </a:lnTo>
                  <a:lnTo>
                    <a:pt x="19" y="33"/>
                  </a:lnTo>
                  <a:lnTo>
                    <a:pt x="14" y="36"/>
                  </a:lnTo>
                  <a:lnTo>
                    <a:pt x="9" y="39"/>
                  </a:lnTo>
                  <a:lnTo>
                    <a:pt x="4" y="44"/>
                  </a:lnTo>
                  <a:lnTo>
                    <a:pt x="3" y="53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7" y="65"/>
                  </a:lnTo>
                  <a:lnTo>
                    <a:pt x="12" y="64"/>
                  </a:lnTo>
                  <a:lnTo>
                    <a:pt x="21" y="54"/>
                  </a:lnTo>
                  <a:lnTo>
                    <a:pt x="25" y="50"/>
                  </a:lnTo>
                  <a:lnTo>
                    <a:pt x="27" y="46"/>
                  </a:lnTo>
                  <a:lnTo>
                    <a:pt x="32" y="40"/>
                  </a:lnTo>
                  <a:lnTo>
                    <a:pt x="35" y="38"/>
                  </a:lnTo>
                  <a:lnTo>
                    <a:pt x="40" y="33"/>
                  </a:lnTo>
                  <a:lnTo>
                    <a:pt x="44" y="28"/>
                  </a:lnTo>
                  <a:lnTo>
                    <a:pt x="46" y="20"/>
                  </a:lnTo>
                  <a:lnTo>
                    <a:pt x="53" y="14"/>
                  </a:lnTo>
                  <a:lnTo>
                    <a:pt x="57" y="14"/>
                  </a:lnTo>
                  <a:lnTo>
                    <a:pt x="59" y="0"/>
                  </a:lnTo>
                  <a:lnTo>
                    <a:pt x="57" y="1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52"/>
            <p:cNvSpPr>
              <a:spLocks/>
            </p:cNvSpPr>
            <p:nvPr/>
          </p:nvSpPr>
          <p:spPr bwMode="auto">
            <a:xfrm rot="10800000">
              <a:off x="2034797" y="5746923"/>
              <a:ext cx="173187" cy="190587"/>
            </a:xfrm>
            <a:custGeom>
              <a:avLst/>
              <a:gdLst>
                <a:gd name="T0" fmla="*/ 360 w 380"/>
                <a:gd name="T1" fmla="*/ 24 h 466"/>
                <a:gd name="T2" fmla="*/ 372 w 380"/>
                <a:gd name="T3" fmla="*/ 21 h 466"/>
                <a:gd name="T4" fmla="*/ 345 w 380"/>
                <a:gd name="T5" fmla="*/ 0 h 466"/>
                <a:gd name="T6" fmla="*/ 315 w 380"/>
                <a:gd name="T7" fmla="*/ 1 h 466"/>
                <a:gd name="T8" fmla="*/ 286 w 380"/>
                <a:gd name="T9" fmla="*/ 1 h 466"/>
                <a:gd name="T10" fmla="*/ 275 w 380"/>
                <a:gd name="T11" fmla="*/ 15 h 466"/>
                <a:gd name="T12" fmla="*/ 275 w 380"/>
                <a:gd name="T13" fmla="*/ 30 h 466"/>
                <a:gd name="T14" fmla="*/ 298 w 380"/>
                <a:gd name="T15" fmla="*/ 35 h 466"/>
                <a:gd name="T16" fmla="*/ 280 w 380"/>
                <a:gd name="T17" fmla="*/ 39 h 466"/>
                <a:gd name="T18" fmla="*/ 246 w 380"/>
                <a:gd name="T19" fmla="*/ 24 h 466"/>
                <a:gd name="T20" fmla="*/ 216 w 380"/>
                <a:gd name="T21" fmla="*/ 25 h 466"/>
                <a:gd name="T22" fmla="*/ 198 w 380"/>
                <a:gd name="T23" fmla="*/ 23 h 466"/>
                <a:gd name="T24" fmla="*/ 184 w 380"/>
                <a:gd name="T25" fmla="*/ 42 h 466"/>
                <a:gd name="T26" fmla="*/ 162 w 380"/>
                <a:gd name="T27" fmla="*/ 31 h 466"/>
                <a:gd name="T28" fmla="*/ 141 w 380"/>
                <a:gd name="T29" fmla="*/ 55 h 466"/>
                <a:gd name="T30" fmla="*/ 166 w 380"/>
                <a:gd name="T31" fmla="*/ 62 h 466"/>
                <a:gd name="T32" fmla="*/ 191 w 380"/>
                <a:gd name="T33" fmla="*/ 57 h 466"/>
                <a:gd name="T34" fmla="*/ 218 w 380"/>
                <a:gd name="T35" fmla="*/ 58 h 466"/>
                <a:gd name="T36" fmla="*/ 219 w 380"/>
                <a:gd name="T37" fmla="*/ 90 h 466"/>
                <a:gd name="T38" fmla="*/ 227 w 380"/>
                <a:gd name="T39" fmla="*/ 85 h 466"/>
                <a:gd name="T40" fmla="*/ 229 w 380"/>
                <a:gd name="T41" fmla="*/ 76 h 466"/>
                <a:gd name="T42" fmla="*/ 236 w 380"/>
                <a:gd name="T43" fmla="*/ 67 h 466"/>
                <a:gd name="T44" fmla="*/ 231 w 380"/>
                <a:gd name="T45" fmla="*/ 98 h 466"/>
                <a:gd name="T46" fmla="*/ 234 w 380"/>
                <a:gd name="T47" fmla="*/ 108 h 466"/>
                <a:gd name="T48" fmla="*/ 254 w 380"/>
                <a:gd name="T49" fmla="*/ 96 h 466"/>
                <a:gd name="T50" fmla="*/ 254 w 380"/>
                <a:gd name="T51" fmla="*/ 122 h 466"/>
                <a:gd name="T52" fmla="*/ 268 w 380"/>
                <a:gd name="T53" fmla="*/ 132 h 466"/>
                <a:gd name="T54" fmla="*/ 242 w 380"/>
                <a:gd name="T55" fmla="*/ 146 h 466"/>
                <a:gd name="T56" fmla="*/ 207 w 380"/>
                <a:gd name="T57" fmla="*/ 126 h 466"/>
                <a:gd name="T58" fmla="*/ 184 w 380"/>
                <a:gd name="T59" fmla="*/ 99 h 466"/>
                <a:gd name="T60" fmla="*/ 191 w 380"/>
                <a:gd name="T61" fmla="*/ 92 h 466"/>
                <a:gd name="T62" fmla="*/ 143 w 380"/>
                <a:gd name="T63" fmla="*/ 67 h 466"/>
                <a:gd name="T64" fmla="*/ 114 w 380"/>
                <a:gd name="T65" fmla="*/ 69 h 466"/>
                <a:gd name="T66" fmla="*/ 71 w 380"/>
                <a:gd name="T67" fmla="*/ 91 h 466"/>
                <a:gd name="T68" fmla="*/ 64 w 380"/>
                <a:gd name="T69" fmla="*/ 95 h 466"/>
                <a:gd name="T70" fmla="*/ 60 w 380"/>
                <a:gd name="T71" fmla="*/ 97 h 466"/>
                <a:gd name="T72" fmla="*/ 23 w 380"/>
                <a:gd name="T73" fmla="*/ 134 h 466"/>
                <a:gd name="T74" fmla="*/ 11 w 380"/>
                <a:gd name="T75" fmla="*/ 180 h 466"/>
                <a:gd name="T76" fmla="*/ 27 w 380"/>
                <a:gd name="T77" fmla="*/ 211 h 466"/>
                <a:gd name="T78" fmla="*/ 57 w 380"/>
                <a:gd name="T79" fmla="*/ 217 h 466"/>
                <a:gd name="T80" fmla="*/ 68 w 380"/>
                <a:gd name="T81" fmla="*/ 249 h 466"/>
                <a:gd name="T82" fmla="*/ 57 w 380"/>
                <a:gd name="T83" fmla="*/ 289 h 466"/>
                <a:gd name="T84" fmla="*/ 40 w 380"/>
                <a:gd name="T85" fmla="*/ 327 h 466"/>
                <a:gd name="T86" fmla="*/ 16 w 380"/>
                <a:gd name="T87" fmla="*/ 385 h 466"/>
                <a:gd name="T88" fmla="*/ 0 w 380"/>
                <a:gd name="T89" fmla="*/ 453 h 466"/>
                <a:gd name="T90" fmla="*/ 44 w 380"/>
                <a:gd name="T91" fmla="*/ 461 h 466"/>
                <a:gd name="T92" fmla="*/ 82 w 380"/>
                <a:gd name="T93" fmla="*/ 429 h 466"/>
                <a:gd name="T94" fmla="*/ 107 w 380"/>
                <a:gd name="T95" fmla="*/ 405 h 466"/>
                <a:gd name="T96" fmla="*/ 133 w 380"/>
                <a:gd name="T97" fmla="*/ 385 h 466"/>
                <a:gd name="T98" fmla="*/ 159 w 380"/>
                <a:gd name="T99" fmla="*/ 338 h 466"/>
                <a:gd name="T100" fmla="*/ 207 w 380"/>
                <a:gd name="T101" fmla="*/ 314 h 466"/>
                <a:gd name="T102" fmla="*/ 233 w 380"/>
                <a:gd name="T103" fmla="*/ 286 h 466"/>
                <a:gd name="T104" fmla="*/ 213 w 380"/>
                <a:gd name="T105" fmla="*/ 233 h 466"/>
                <a:gd name="T106" fmla="*/ 231 w 380"/>
                <a:gd name="T107" fmla="*/ 167 h 466"/>
                <a:gd name="T108" fmla="*/ 245 w 380"/>
                <a:gd name="T109" fmla="*/ 163 h 466"/>
                <a:gd name="T110" fmla="*/ 237 w 380"/>
                <a:gd name="T111" fmla="*/ 191 h 466"/>
                <a:gd name="T112" fmla="*/ 224 w 380"/>
                <a:gd name="T113" fmla="*/ 249 h 466"/>
                <a:gd name="T114" fmla="*/ 236 w 380"/>
                <a:gd name="T115" fmla="*/ 265 h 466"/>
                <a:gd name="T116" fmla="*/ 243 w 380"/>
                <a:gd name="T117" fmla="*/ 258 h 466"/>
                <a:gd name="T118" fmla="*/ 324 w 380"/>
                <a:gd name="T119" fmla="*/ 107 h 466"/>
                <a:gd name="T120" fmla="*/ 374 w 380"/>
                <a:gd name="T121" fmla="*/ 37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0" h="466">
                  <a:moveTo>
                    <a:pt x="374" y="37"/>
                  </a:moveTo>
                  <a:lnTo>
                    <a:pt x="364" y="38"/>
                  </a:lnTo>
                  <a:lnTo>
                    <a:pt x="359" y="36"/>
                  </a:lnTo>
                  <a:lnTo>
                    <a:pt x="359" y="31"/>
                  </a:lnTo>
                  <a:lnTo>
                    <a:pt x="360" y="24"/>
                  </a:lnTo>
                  <a:lnTo>
                    <a:pt x="363" y="27"/>
                  </a:lnTo>
                  <a:lnTo>
                    <a:pt x="366" y="31"/>
                  </a:lnTo>
                  <a:lnTo>
                    <a:pt x="375" y="32"/>
                  </a:lnTo>
                  <a:lnTo>
                    <a:pt x="377" y="27"/>
                  </a:lnTo>
                  <a:lnTo>
                    <a:pt x="372" y="21"/>
                  </a:lnTo>
                  <a:lnTo>
                    <a:pt x="368" y="14"/>
                  </a:lnTo>
                  <a:lnTo>
                    <a:pt x="365" y="8"/>
                  </a:lnTo>
                  <a:lnTo>
                    <a:pt x="360" y="2"/>
                  </a:lnTo>
                  <a:lnTo>
                    <a:pt x="352" y="0"/>
                  </a:lnTo>
                  <a:lnTo>
                    <a:pt x="345" y="0"/>
                  </a:lnTo>
                  <a:lnTo>
                    <a:pt x="340" y="0"/>
                  </a:lnTo>
                  <a:lnTo>
                    <a:pt x="334" y="1"/>
                  </a:lnTo>
                  <a:lnTo>
                    <a:pt x="328" y="1"/>
                  </a:lnTo>
                  <a:lnTo>
                    <a:pt x="322" y="1"/>
                  </a:lnTo>
                  <a:lnTo>
                    <a:pt x="315" y="1"/>
                  </a:lnTo>
                  <a:lnTo>
                    <a:pt x="310" y="1"/>
                  </a:lnTo>
                  <a:lnTo>
                    <a:pt x="304" y="1"/>
                  </a:lnTo>
                  <a:lnTo>
                    <a:pt x="298" y="1"/>
                  </a:lnTo>
                  <a:lnTo>
                    <a:pt x="291" y="1"/>
                  </a:lnTo>
                  <a:lnTo>
                    <a:pt x="286" y="1"/>
                  </a:lnTo>
                  <a:lnTo>
                    <a:pt x="280" y="4"/>
                  </a:lnTo>
                  <a:lnTo>
                    <a:pt x="274" y="6"/>
                  </a:lnTo>
                  <a:lnTo>
                    <a:pt x="267" y="9"/>
                  </a:lnTo>
                  <a:lnTo>
                    <a:pt x="268" y="13"/>
                  </a:lnTo>
                  <a:lnTo>
                    <a:pt x="275" y="15"/>
                  </a:lnTo>
                  <a:lnTo>
                    <a:pt x="281" y="14"/>
                  </a:lnTo>
                  <a:lnTo>
                    <a:pt x="277" y="17"/>
                  </a:lnTo>
                  <a:lnTo>
                    <a:pt x="272" y="22"/>
                  </a:lnTo>
                  <a:lnTo>
                    <a:pt x="269" y="28"/>
                  </a:lnTo>
                  <a:lnTo>
                    <a:pt x="275" y="30"/>
                  </a:lnTo>
                  <a:lnTo>
                    <a:pt x="279" y="28"/>
                  </a:lnTo>
                  <a:lnTo>
                    <a:pt x="287" y="25"/>
                  </a:lnTo>
                  <a:lnTo>
                    <a:pt x="294" y="25"/>
                  </a:lnTo>
                  <a:lnTo>
                    <a:pt x="299" y="28"/>
                  </a:lnTo>
                  <a:lnTo>
                    <a:pt x="298" y="35"/>
                  </a:lnTo>
                  <a:lnTo>
                    <a:pt x="291" y="38"/>
                  </a:lnTo>
                  <a:lnTo>
                    <a:pt x="289" y="38"/>
                  </a:lnTo>
                  <a:lnTo>
                    <a:pt x="284" y="42"/>
                  </a:lnTo>
                  <a:lnTo>
                    <a:pt x="280" y="43"/>
                  </a:lnTo>
                  <a:lnTo>
                    <a:pt x="280" y="39"/>
                  </a:lnTo>
                  <a:lnTo>
                    <a:pt x="274" y="37"/>
                  </a:lnTo>
                  <a:lnTo>
                    <a:pt x="269" y="35"/>
                  </a:lnTo>
                  <a:lnTo>
                    <a:pt x="261" y="31"/>
                  </a:lnTo>
                  <a:lnTo>
                    <a:pt x="252" y="25"/>
                  </a:lnTo>
                  <a:lnTo>
                    <a:pt x="246" y="24"/>
                  </a:lnTo>
                  <a:lnTo>
                    <a:pt x="241" y="25"/>
                  </a:lnTo>
                  <a:lnTo>
                    <a:pt x="239" y="23"/>
                  </a:lnTo>
                  <a:lnTo>
                    <a:pt x="233" y="25"/>
                  </a:lnTo>
                  <a:lnTo>
                    <a:pt x="224" y="27"/>
                  </a:lnTo>
                  <a:lnTo>
                    <a:pt x="216" y="25"/>
                  </a:lnTo>
                  <a:lnTo>
                    <a:pt x="209" y="24"/>
                  </a:lnTo>
                  <a:lnTo>
                    <a:pt x="207" y="22"/>
                  </a:lnTo>
                  <a:lnTo>
                    <a:pt x="204" y="28"/>
                  </a:lnTo>
                  <a:lnTo>
                    <a:pt x="201" y="25"/>
                  </a:lnTo>
                  <a:lnTo>
                    <a:pt x="198" y="23"/>
                  </a:lnTo>
                  <a:lnTo>
                    <a:pt x="196" y="23"/>
                  </a:lnTo>
                  <a:lnTo>
                    <a:pt x="194" y="28"/>
                  </a:lnTo>
                  <a:lnTo>
                    <a:pt x="194" y="32"/>
                  </a:lnTo>
                  <a:lnTo>
                    <a:pt x="192" y="36"/>
                  </a:lnTo>
                  <a:lnTo>
                    <a:pt x="184" y="42"/>
                  </a:lnTo>
                  <a:lnTo>
                    <a:pt x="178" y="40"/>
                  </a:lnTo>
                  <a:lnTo>
                    <a:pt x="175" y="38"/>
                  </a:lnTo>
                  <a:lnTo>
                    <a:pt x="171" y="36"/>
                  </a:lnTo>
                  <a:lnTo>
                    <a:pt x="168" y="32"/>
                  </a:lnTo>
                  <a:lnTo>
                    <a:pt x="162" y="31"/>
                  </a:lnTo>
                  <a:lnTo>
                    <a:pt x="159" y="34"/>
                  </a:lnTo>
                  <a:lnTo>
                    <a:pt x="153" y="39"/>
                  </a:lnTo>
                  <a:lnTo>
                    <a:pt x="144" y="43"/>
                  </a:lnTo>
                  <a:lnTo>
                    <a:pt x="140" y="50"/>
                  </a:lnTo>
                  <a:lnTo>
                    <a:pt x="141" y="55"/>
                  </a:lnTo>
                  <a:lnTo>
                    <a:pt x="144" y="60"/>
                  </a:lnTo>
                  <a:lnTo>
                    <a:pt x="148" y="62"/>
                  </a:lnTo>
                  <a:lnTo>
                    <a:pt x="154" y="65"/>
                  </a:lnTo>
                  <a:lnTo>
                    <a:pt x="160" y="65"/>
                  </a:lnTo>
                  <a:lnTo>
                    <a:pt x="166" y="62"/>
                  </a:lnTo>
                  <a:lnTo>
                    <a:pt x="171" y="60"/>
                  </a:lnTo>
                  <a:lnTo>
                    <a:pt x="176" y="57"/>
                  </a:lnTo>
                  <a:lnTo>
                    <a:pt x="180" y="57"/>
                  </a:lnTo>
                  <a:lnTo>
                    <a:pt x="183" y="55"/>
                  </a:lnTo>
                  <a:lnTo>
                    <a:pt x="191" y="57"/>
                  </a:lnTo>
                  <a:lnTo>
                    <a:pt x="197" y="55"/>
                  </a:lnTo>
                  <a:lnTo>
                    <a:pt x="203" y="57"/>
                  </a:lnTo>
                  <a:lnTo>
                    <a:pt x="207" y="58"/>
                  </a:lnTo>
                  <a:lnTo>
                    <a:pt x="214" y="58"/>
                  </a:lnTo>
                  <a:lnTo>
                    <a:pt x="218" y="58"/>
                  </a:lnTo>
                  <a:lnTo>
                    <a:pt x="218" y="64"/>
                  </a:lnTo>
                  <a:lnTo>
                    <a:pt x="220" y="69"/>
                  </a:lnTo>
                  <a:lnTo>
                    <a:pt x="222" y="75"/>
                  </a:lnTo>
                  <a:lnTo>
                    <a:pt x="221" y="83"/>
                  </a:lnTo>
                  <a:lnTo>
                    <a:pt x="219" y="90"/>
                  </a:lnTo>
                  <a:lnTo>
                    <a:pt x="216" y="93"/>
                  </a:lnTo>
                  <a:lnTo>
                    <a:pt x="218" y="92"/>
                  </a:lnTo>
                  <a:lnTo>
                    <a:pt x="223" y="91"/>
                  </a:lnTo>
                  <a:lnTo>
                    <a:pt x="224" y="87"/>
                  </a:lnTo>
                  <a:lnTo>
                    <a:pt x="227" y="85"/>
                  </a:lnTo>
                  <a:lnTo>
                    <a:pt x="228" y="87"/>
                  </a:lnTo>
                  <a:lnTo>
                    <a:pt x="229" y="89"/>
                  </a:lnTo>
                  <a:lnTo>
                    <a:pt x="231" y="87"/>
                  </a:lnTo>
                  <a:lnTo>
                    <a:pt x="230" y="82"/>
                  </a:lnTo>
                  <a:lnTo>
                    <a:pt x="229" y="76"/>
                  </a:lnTo>
                  <a:lnTo>
                    <a:pt x="228" y="70"/>
                  </a:lnTo>
                  <a:lnTo>
                    <a:pt x="228" y="62"/>
                  </a:lnTo>
                  <a:lnTo>
                    <a:pt x="233" y="59"/>
                  </a:lnTo>
                  <a:lnTo>
                    <a:pt x="235" y="62"/>
                  </a:lnTo>
                  <a:lnTo>
                    <a:pt x="236" y="67"/>
                  </a:lnTo>
                  <a:lnTo>
                    <a:pt x="238" y="69"/>
                  </a:lnTo>
                  <a:lnTo>
                    <a:pt x="236" y="80"/>
                  </a:lnTo>
                  <a:lnTo>
                    <a:pt x="234" y="87"/>
                  </a:lnTo>
                  <a:lnTo>
                    <a:pt x="234" y="91"/>
                  </a:lnTo>
                  <a:lnTo>
                    <a:pt x="231" y="98"/>
                  </a:lnTo>
                  <a:lnTo>
                    <a:pt x="231" y="100"/>
                  </a:lnTo>
                  <a:lnTo>
                    <a:pt x="228" y="102"/>
                  </a:lnTo>
                  <a:lnTo>
                    <a:pt x="226" y="107"/>
                  </a:lnTo>
                  <a:lnTo>
                    <a:pt x="229" y="112"/>
                  </a:lnTo>
                  <a:lnTo>
                    <a:pt x="234" y="108"/>
                  </a:lnTo>
                  <a:lnTo>
                    <a:pt x="236" y="103"/>
                  </a:lnTo>
                  <a:lnTo>
                    <a:pt x="241" y="97"/>
                  </a:lnTo>
                  <a:lnTo>
                    <a:pt x="244" y="97"/>
                  </a:lnTo>
                  <a:lnTo>
                    <a:pt x="249" y="91"/>
                  </a:lnTo>
                  <a:lnTo>
                    <a:pt x="254" y="96"/>
                  </a:lnTo>
                  <a:lnTo>
                    <a:pt x="256" y="99"/>
                  </a:lnTo>
                  <a:lnTo>
                    <a:pt x="250" y="107"/>
                  </a:lnTo>
                  <a:lnTo>
                    <a:pt x="247" y="110"/>
                  </a:lnTo>
                  <a:lnTo>
                    <a:pt x="246" y="122"/>
                  </a:lnTo>
                  <a:lnTo>
                    <a:pt x="254" y="122"/>
                  </a:lnTo>
                  <a:lnTo>
                    <a:pt x="258" y="126"/>
                  </a:lnTo>
                  <a:lnTo>
                    <a:pt x="260" y="128"/>
                  </a:lnTo>
                  <a:lnTo>
                    <a:pt x="264" y="129"/>
                  </a:lnTo>
                  <a:lnTo>
                    <a:pt x="268" y="130"/>
                  </a:lnTo>
                  <a:lnTo>
                    <a:pt x="268" y="132"/>
                  </a:lnTo>
                  <a:lnTo>
                    <a:pt x="260" y="138"/>
                  </a:lnTo>
                  <a:lnTo>
                    <a:pt x="252" y="144"/>
                  </a:lnTo>
                  <a:lnTo>
                    <a:pt x="250" y="146"/>
                  </a:lnTo>
                  <a:lnTo>
                    <a:pt x="246" y="148"/>
                  </a:lnTo>
                  <a:lnTo>
                    <a:pt x="242" y="146"/>
                  </a:lnTo>
                  <a:lnTo>
                    <a:pt x="242" y="145"/>
                  </a:lnTo>
                  <a:lnTo>
                    <a:pt x="233" y="142"/>
                  </a:lnTo>
                  <a:lnTo>
                    <a:pt x="224" y="136"/>
                  </a:lnTo>
                  <a:lnTo>
                    <a:pt x="215" y="127"/>
                  </a:lnTo>
                  <a:lnTo>
                    <a:pt x="207" y="126"/>
                  </a:lnTo>
                  <a:lnTo>
                    <a:pt x="198" y="127"/>
                  </a:lnTo>
                  <a:lnTo>
                    <a:pt x="193" y="118"/>
                  </a:lnTo>
                  <a:lnTo>
                    <a:pt x="188" y="107"/>
                  </a:lnTo>
                  <a:lnTo>
                    <a:pt x="184" y="99"/>
                  </a:lnTo>
                  <a:lnTo>
                    <a:pt x="184" y="99"/>
                  </a:lnTo>
                  <a:lnTo>
                    <a:pt x="184" y="99"/>
                  </a:lnTo>
                  <a:lnTo>
                    <a:pt x="184" y="99"/>
                  </a:lnTo>
                  <a:lnTo>
                    <a:pt x="184" y="99"/>
                  </a:lnTo>
                  <a:lnTo>
                    <a:pt x="184" y="97"/>
                  </a:lnTo>
                  <a:lnTo>
                    <a:pt x="191" y="92"/>
                  </a:lnTo>
                  <a:lnTo>
                    <a:pt x="186" y="88"/>
                  </a:lnTo>
                  <a:lnTo>
                    <a:pt x="178" y="82"/>
                  </a:lnTo>
                  <a:lnTo>
                    <a:pt x="173" y="80"/>
                  </a:lnTo>
                  <a:lnTo>
                    <a:pt x="160" y="75"/>
                  </a:lnTo>
                  <a:lnTo>
                    <a:pt x="143" y="67"/>
                  </a:lnTo>
                  <a:lnTo>
                    <a:pt x="141" y="62"/>
                  </a:lnTo>
                  <a:lnTo>
                    <a:pt x="138" y="64"/>
                  </a:lnTo>
                  <a:lnTo>
                    <a:pt x="130" y="65"/>
                  </a:lnTo>
                  <a:lnTo>
                    <a:pt x="122" y="66"/>
                  </a:lnTo>
                  <a:lnTo>
                    <a:pt x="114" y="69"/>
                  </a:lnTo>
                  <a:lnTo>
                    <a:pt x="105" y="73"/>
                  </a:lnTo>
                  <a:lnTo>
                    <a:pt x="97" y="77"/>
                  </a:lnTo>
                  <a:lnTo>
                    <a:pt x="88" y="82"/>
                  </a:lnTo>
                  <a:lnTo>
                    <a:pt x="79" y="87"/>
                  </a:lnTo>
                  <a:lnTo>
                    <a:pt x="71" y="91"/>
                  </a:lnTo>
                  <a:lnTo>
                    <a:pt x="70" y="92"/>
                  </a:lnTo>
                  <a:lnTo>
                    <a:pt x="69" y="92"/>
                  </a:lnTo>
                  <a:lnTo>
                    <a:pt x="67" y="93"/>
                  </a:lnTo>
                  <a:lnTo>
                    <a:pt x="65" y="95"/>
                  </a:lnTo>
                  <a:lnTo>
                    <a:pt x="64" y="95"/>
                  </a:lnTo>
                  <a:lnTo>
                    <a:pt x="64" y="95"/>
                  </a:lnTo>
                  <a:lnTo>
                    <a:pt x="64" y="95"/>
                  </a:lnTo>
                  <a:lnTo>
                    <a:pt x="64" y="96"/>
                  </a:lnTo>
                  <a:lnTo>
                    <a:pt x="62" y="97"/>
                  </a:lnTo>
                  <a:lnTo>
                    <a:pt x="60" y="97"/>
                  </a:lnTo>
                  <a:lnTo>
                    <a:pt x="59" y="98"/>
                  </a:lnTo>
                  <a:lnTo>
                    <a:pt x="56" y="99"/>
                  </a:lnTo>
                  <a:lnTo>
                    <a:pt x="45" y="111"/>
                  </a:lnTo>
                  <a:lnTo>
                    <a:pt x="34" y="123"/>
                  </a:lnTo>
                  <a:lnTo>
                    <a:pt x="23" y="134"/>
                  </a:lnTo>
                  <a:lnTo>
                    <a:pt x="16" y="138"/>
                  </a:lnTo>
                  <a:lnTo>
                    <a:pt x="14" y="145"/>
                  </a:lnTo>
                  <a:lnTo>
                    <a:pt x="11" y="155"/>
                  </a:lnTo>
                  <a:lnTo>
                    <a:pt x="11" y="166"/>
                  </a:lnTo>
                  <a:lnTo>
                    <a:pt x="11" y="180"/>
                  </a:lnTo>
                  <a:lnTo>
                    <a:pt x="10" y="190"/>
                  </a:lnTo>
                  <a:lnTo>
                    <a:pt x="16" y="201"/>
                  </a:lnTo>
                  <a:lnTo>
                    <a:pt x="18" y="205"/>
                  </a:lnTo>
                  <a:lnTo>
                    <a:pt x="22" y="209"/>
                  </a:lnTo>
                  <a:lnTo>
                    <a:pt x="27" y="211"/>
                  </a:lnTo>
                  <a:lnTo>
                    <a:pt x="33" y="212"/>
                  </a:lnTo>
                  <a:lnTo>
                    <a:pt x="40" y="214"/>
                  </a:lnTo>
                  <a:lnTo>
                    <a:pt x="47" y="216"/>
                  </a:lnTo>
                  <a:lnTo>
                    <a:pt x="53" y="216"/>
                  </a:lnTo>
                  <a:lnTo>
                    <a:pt x="57" y="217"/>
                  </a:lnTo>
                  <a:lnTo>
                    <a:pt x="62" y="220"/>
                  </a:lnTo>
                  <a:lnTo>
                    <a:pt x="62" y="228"/>
                  </a:lnTo>
                  <a:lnTo>
                    <a:pt x="69" y="233"/>
                  </a:lnTo>
                  <a:lnTo>
                    <a:pt x="71" y="241"/>
                  </a:lnTo>
                  <a:lnTo>
                    <a:pt x="68" y="249"/>
                  </a:lnTo>
                  <a:lnTo>
                    <a:pt x="61" y="257"/>
                  </a:lnTo>
                  <a:lnTo>
                    <a:pt x="57" y="261"/>
                  </a:lnTo>
                  <a:lnTo>
                    <a:pt x="57" y="272"/>
                  </a:lnTo>
                  <a:lnTo>
                    <a:pt x="56" y="282"/>
                  </a:lnTo>
                  <a:lnTo>
                    <a:pt x="57" y="289"/>
                  </a:lnTo>
                  <a:lnTo>
                    <a:pt x="54" y="296"/>
                  </a:lnTo>
                  <a:lnTo>
                    <a:pt x="52" y="303"/>
                  </a:lnTo>
                  <a:lnTo>
                    <a:pt x="48" y="310"/>
                  </a:lnTo>
                  <a:lnTo>
                    <a:pt x="46" y="318"/>
                  </a:lnTo>
                  <a:lnTo>
                    <a:pt x="40" y="327"/>
                  </a:lnTo>
                  <a:lnTo>
                    <a:pt x="33" y="337"/>
                  </a:lnTo>
                  <a:lnTo>
                    <a:pt x="27" y="346"/>
                  </a:lnTo>
                  <a:lnTo>
                    <a:pt x="23" y="355"/>
                  </a:lnTo>
                  <a:lnTo>
                    <a:pt x="19" y="365"/>
                  </a:lnTo>
                  <a:lnTo>
                    <a:pt x="16" y="385"/>
                  </a:lnTo>
                  <a:lnTo>
                    <a:pt x="7" y="406"/>
                  </a:lnTo>
                  <a:lnTo>
                    <a:pt x="7" y="416"/>
                  </a:lnTo>
                  <a:lnTo>
                    <a:pt x="4" y="430"/>
                  </a:lnTo>
                  <a:lnTo>
                    <a:pt x="1" y="447"/>
                  </a:lnTo>
                  <a:lnTo>
                    <a:pt x="0" y="453"/>
                  </a:lnTo>
                  <a:lnTo>
                    <a:pt x="6" y="460"/>
                  </a:lnTo>
                  <a:lnTo>
                    <a:pt x="14" y="461"/>
                  </a:lnTo>
                  <a:lnTo>
                    <a:pt x="26" y="466"/>
                  </a:lnTo>
                  <a:lnTo>
                    <a:pt x="33" y="460"/>
                  </a:lnTo>
                  <a:lnTo>
                    <a:pt x="44" y="461"/>
                  </a:lnTo>
                  <a:lnTo>
                    <a:pt x="56" y="451"/>
                  </a:lnTo>
                  <a:lnTo>
                    <a:pt x="65" y="437"/>
                  </a:lnTo>
                  <a:lnTo>
                    <a:pt x="68" y="437"/>
                  </a:lnTo>
                  <a:lnTo>
                    <a:pt x="77" y="435"/>
                  </a:lnTo>
                  <a:lnTo>
                    <a:pt x="82" y="429"/>
                  </a:lnTo>
                  <a:lnTo>
                    <a:pt x="86" y="422"/>
                  </a:lnTo>
                  <a:lnTo>
                    <a:pt x="90" y="416"/>
                  </a:lnTo>
                  <a:lnTo>
                    <a:pt x="93" y="409"/>
                  </a:lnTo>
                  <a:lnTo>
                    <a:pt x="101" y="407"/>
                  </a:lnTo>
                  <a:lnTo>
                    <a:pt x="107" y="405"/>
                  </a:lnTo>
                  <a:lnTo>
                    <a:pt x="114" y="402"/>
                  </a:lnTo>
                  <a:lnTo>
                    <a:pt x="118" y="400"/>
                  </a:lnTo>
                  <a:lnTo>
                    <a:pt x="124" y="397"/>
                  </a:lnTo>
                  <a:lnTo>
                    <a:pt x="129" y="391"/>
                  </a:lnTo>
                  <a:lnTo>
                    <a:pt x="133" y="385"/>
                  </a:lnTo>
                  <a:lnTo>
                    <a:pt x="139" y="377"/>
                  </a:lnTo>
                  <a:lnTo>
                    <a:pt x="138" y="368"/>
                  </a:lnTo>
                  <a:lnTo>
                    <a:pt x="144" y="349"/>
                  </a:lnTo>
                  <a:lnTo>
                    <a:pt x="152" y="340"/>
                  </a:lnTo>
                  <a:lnTo>
                    <a:pt x="159" y="338"/>
                  </a:lnTo>
                  <a:lnTo>
                    <a:pt x="165" y="334"/>
                  </a:lnTo>
                  <a:lnTo>
                    <a:pt x="170" y="331"/>
                  </a:lnTo>
                  <a:lnTo>
                    <a:pt x="177" y="326"/>
                  </a:lnTo>
                  <a:lnTo>
                    <a:pt x="196" y="320"/>
                  </a:lnTo>
                  <a:lnTo>
                    <a:pt x="207" y="314"/>
                  </a:lnTo>
                  <a:lnTo>
                    <a:pt x="218" y="301"/>
                  </a:lnTo>
                  <a:lnTo>
                    <a:pt x="227" y="297"/>
                  </a:lnTo>
                  <a:lnTo>
                    <a:pt x="229" y="293"/>
                  </a:lnTo>
                  <a:lnTo>
                    <a:pt x="230" y="289"/>
                  </a:lnTo>
                  <a:lnTo>
                    <a:pt x="233" y="286"/>
                  </a:lnTo>
                  <a:lnTo>
                    <a:pt x="234" y="281"/>
                  </a:lnTo>
                  <a:lnTo>
                    <a:pt x="228" y="280"/>
                  </a:lnTo>
                  <a:lnTo>
                    <a:pt x="215" y="266"/>
                  </a:lnTo>
                  <a:lnTo>
                    <a:pt x="212" y="251"/>
                  </a:lnTo>
                  <a:lnTo>
                    <a:pt x="213" y="233"/>
                  </a:lnTo>
                  <a:lnTo>
                    <a:pt x="219" y="213"/>
                  </a:lnTo>
                  <a:lnTo>
                    <a:pt x="220" y="196"/>
                  </a:lnTo>
                  <a:lnTo>
                    <a:pt x="223" y="187"/>
                  </a:lnTo>
                  <a:lnTo>
                    <a:pt x="228" y="176"/>
                  </a:lnTo>
                  <a:lnTo>
                    <a:pt x="231" y="167"/>
                  </a:lnTo>
                  <a:lnTo>
                    <a:pt x="236" y="158"/>
                  </a:lnTo>
                  <a:lnTo>
                    <a:pt x="236" y="158"/>
                  </a:lnTo>
                  <a:lnTo>
                    <a:pt x="237" y="158"/>
                  </a:lnTo>
                  <a:lnTo>
                    <a:pt x="238" y="167"/>
                  </a:lnTo>
                  <a:lnTo>
                    <a:pt x="245" y="163"/>
                  </a:lnTo>
                  <a:lnTo>
                    <a:pt x="245" y="163"/>
                  </a:lnTo>
                  <a:lnTo>
                    <a:pt x="242" y="168"/>
                  </a:lnTo>
                  <a:lnTo>
                    <a:pt x="241" y="176"/>
                  </a:lnTo>
                  <a:lnTo>
                    <a:pt x="238" y="183"/>
                  </a:lnTo>
                  <a:lnTo>
                    <a:pt x="237" y="191"/>
                  </a:lnTo>
                  <a:lnTo>
                    <a:pt x="236" y="198"/>
                  </a:lnTo>
                  <a:lnTo>
                    <a:pt x="230" y="210"/>
                  </a:lnTo>
                  <a:lnTo>
                    <a:pt x="228" y="223"/>
                  </a:lnTo>
                  <a:lnTo>
                    <a:pt x="227" y="235"/>
                  </a:lnTo>
                  <a:lnTo>
                    <a:pt x="224" y="249"/>
                  </a:lnTo>
                  <a:lnTo>
                    <a:pt x="222" y="262"/>
                  </a:lnTo>
                  <a:lnTo>
                    <a:pt x="223" y="266"/>
                  </a:lnTo>
                  <a:lnTo>
                    <a:pt x="227" y="266"/>
                  </a:lnTo>
                  <a:lnTo>
                    <a:pt x="231" y="265"/>
                  </a:lnTo>
                  <a:lnTo>
                    <a:pt x="236" y="265"/>
                  </a:lnTo>
                  <a:lnTo>
                    <a:pt x="241" y="264"/>
                  </a:lnTo>
                  <a:lnTo>
                    <a:pt x="241" y="263"/>
                  </a:lnTo>
                  <a:lnTo>
                    <a:pt x="242" y="261"/>
                  </a:lnTo>
                  <a:lnTo>
                    <a:pt x="242" y="259"/>
                  </a:lnTo>
                  <a:lnTo>
                    <a:pt x="243" y="258"/>
                  </a:lnTo>
                  <a:lnTo>
                    <a:pt x="257" y="225"/>
                  </a:lnTo>
                  <a:lnTo>
                    <a:pt x="273" y="194"/>
                  </a:lnTo>
                  <a:lnTo>
                    <a:pt x="289" y="164"/>
                  </a:lnTo>
                  <a:lnTo>
                    <a:pt x="306" y="135"/>
                  </a:lnTo>
                  <a:lnTo>
                    <a:pt x="324" y="107"/>
                  </a:lnTo>
                  <a:lnTo>
                    <a:pt x="342" y="82"/>
                  </a:lnTo>
                  <a:lnTo>
                    <a:pt x="360" y="59"/>
                  </a:lnTo>
                  <a:lnTo>
                    <a:pt x="380" y="37"/>
                  </a:lnTo>
                  <a:lnTo>
                    <a:pt x="379" y="37"/>
                  </a:lnTo>
                  <a:lnTo>
                    <a:pt x="374" y="37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Rectangle 54"/>
            <p:cNvSpPr>
              <a:spLocks noChangeArrowheads="1"/>
            </p:cNvSpPr>
            <p:nvPr/>
          </p:nvSpPr>
          <p:spPr bwMode="auto">
            <a:xfrm rot="10800000">
              <a:off x="2218922" y="5831174"/>
              <a:ext cx="912" cy="818"/>
            </a:xfrm>
            <a:prstGeom prst="rect">
              <a:avLst/>
            </a:pr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55"/>
            <p:cNvSpPr>
              <a:spLocks/>
            </p:cNvSpPr>
            <p:nvPr/>
          </p:nvSpPr>
          <p:spPr bwMode="auto">
            <a:xfrm rot="10800000">
              <a:off x="2219833" y="5821359"/>
              <a:ext cx="11850" cy="21267"/>
            </a:xfrm>
            <a:custGeom>
              <a:avLst/>
              <a:gdLst>
                <a:gd name="T0" fmla="*/ 5 w 24"/>
                <a:gd name="T1" fmla="*/ 48 h 52"/>
                <a:gd name="T2" fmla="*/ 14 w 24"/>
                <a:gd name="T3" fmla="*/ 45 h 52"/>
                <a:gd name="T4" fmla="*/ 24 w 24"/>
                <a:gd name="T5" fmla="*/ 27 h 52"/>
                <a:gd name="T6" fmla="*/ 23 w 24"/>
                <a:gd name="T7" fmla="*/ 25 h 52"/>
                <a:gd name="T8" fmla="*/ 21 w 24"/>
                <a:gd name="T9" fmla="*/ 20 h 52"/>
                <a:gd name="T10" fmla="*/ 18 w 24"/>
                <a:gd name="T11" fmla="*/ 15 h 52"/>
                <a:gd name="T12" fmla="*/ 17 w 24"/>
                <a:gd name="T13" fmla="*/ 10 h 52"/>
                <a:gd name="T14" fmla="*/ 15 w 24"/>
                <a:gd name="T15" fmla="*/ 6 h 52"/>
                <a:gd name="T16" fmla="*/ 13 w 24"/>
                <a:gd name="T17" fmla="*/ 4 h 52"/>
                <a:gd name="T18" fmla="*/ 11 w 24"/>
                <a:gd name="T19" fmla="*/ 2 h 52"/>
                <a:gd name="T20" fmla="*/ 9 w 24"/>
                <a:gd name="T21" fmla="*/ 1 h 52"/>
                <a:gd name="T22" fmla="*/ 7 w 24"/>
                <a:gd name="T23" fmla="*/ 0 h 52"/>
                <a:gd name="T24" fmla="*/ 5 w 24"/>
                <a:gd name="T25" fmla="*/ 12 h 52"/>
                <a:gd name="T26" fmla="*/ 2 w 24"/>
                <a:gd name="T27" fmla="*/ 25 h 52"/>
                <a:gd name="T28" fmla="*/ 1 w 24"/>
                <a:gd name="T29" fmla="*/ 39 h 52"/>
                <a:gd name="T30" fmla="*/ 0 w 24"/>
                <a:gd name="T31" fmla="*/ 52 h 52"/>
                <a:gd name="T32" fmla="*/ 1 w 24"/>
                <a:gd name="T33" fmla="*/ 52 h 52"/>
                <a:gd name="T34" fmla="*/ 5 w 24"/>
                <a:gd name="T35" fmla="*/ 4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52">
                  <a:moveTo>
                    <a:pt x="5" y="48"/>
                  </a:moveTo>
                  <a:lnTo>
                    <a:pt x="14" y="45"/>
                  </a:lnTo>
                  <a:lnTo>
                    <a:pt x="24" y="27"/>
                  </a:lnTo>
                  <a:lnTo>
                    <a:pt x="23" y="25"/>
                  </a:lnTo>
                  <a:lnTo>
                    <a:pt x="21" y="20"/>
                  </a:lnTo>
                  <a:lnTo>
                    <a:pt x="18" y="15"/>
                  </a:lnTo>
                  <a:lnTo>
                    <a:pt x="17" y="10"/>
                  </a:lnTo>
                  <a:lnTo>
                    <a:pt x="15" y="6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5" y="12"/>
                  </a:lnTo>
                  <a:lnTo>
                    <a:pt x="2" y="25"/>
                  </a:lnTo>
                  <a:lnTo>
                    <a:pt x="1" y="39"/>
                  </a:lnTo>
                  <a:lnTo>
                    <a:pt x="0" y="52"/>
                  </a:lnTo>
                  <a:lnTo>
                    <a:pt x="1" y="52"/>
                  </a:lnTo>
                  <a:lnTo>
                    <a:pt x="5" y="48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56"/>
            <p:cNvSpPr>
              <a:spLocks/>
            </p:cNvSpPr>
            <p:nvPr/>
          </p:nvSpPr>
          <p:spPr bwMode="auto">
            <a:xfrm rot="10800000">
              <a:off x="2117744" y="5769008"/>
              <a:ext cx="3646" cy="3272"/>
            </a:xfrm>
            <a:custGeom>
              <a:avLst/>
              <a:gdLst>
                <a:gd name="T0" fmla="*/ 0 w 8"/>
                <a:gd name="T1" fmla="*/ 2 h 6"/>
                <a:gd name="T2" fmla="*/ 0 w 8"/>
                <a:gd name="T3" fmla="*/ 2 h 6"/>
                <a:gd name="T4" fmla="*/ 2 w 8"/>
                <a:gd name="T5" fmla="*/ 4 h 6"/>
                <a:gd name="T6" fmla="*/ 7 w 8"/>
                <a:gd name="T7" fmla="*/ 6 h 6"/>
                <a:gd name="T8" fmla="*/ 7 w 8"/>
                <a:gd name="T9" fmla="*/ 4 h 6"/>
                <a:gd name="T10" fmla="*/ 7 w 8"/>
                <a:gd name="T11" fmla="*/ 3 h 6"/>
                <a:gd name="T12" fmla="*/ 7 w 8"/>
                <a:gd name="T13" fmla="*/ 1 h 6"/>
                <a:gd name="T14" fmla="*/ 8 w 8"/>
                <a:gd name="T15" fmla="*/ 0 h 6"/>
                <a:gd name="T16" fmla="*/ 7 w 8"/>
                <a:gd name="T17" fmla="*/ 0 h 6"/>
                <a:gd name="T18" fmla="*/ 0 w 8"/>
                <a:gd name="T1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7" y="6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1"/>
                  </a:lnTo>
                  <a:lnTo>
                    <a:pt x="8" y="0"/>
                  </a:lnTo>
                  <a:lnTo>
                    <a:pt x="7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61"/>
            <p:cNvSpPr>
              <a:spLocks/>
            </p:cNvSpPr>
            <p:nvPr/>
          </p:nvSpPr>
          <p:spPr bwMode="auto">
            <a:xfrm rot="10800000">
              <a:off x="1919035" y="5659400"/>
              <a:ext cx="182302" cy="279746"/>
            </a:xfrm>
            <a:custGeom>
              <a:avLst/>
              <a:gdLst>
                <a:gd name="T0" fmla="*/ 387 w 399"/>
                <a:gd name="T1" fmla="*/ 127 h 684"/>
                <a:gd name="T2" fmla="*/ 374 w 399"/>
                <a:gd name="T3" fmla="*/ 261 h 684"/>
                <a:gd name="T4" fmla="*/ 323 w 399"/>
                <a:gd name="T5" fmla="*/ 415 h 684"/>
                <a:gd name="T6" fmla="*/ 289 w 399"/>
                <a:gd name="T7" fmla="*/ 486 h 684"/>
                <a:gd name="T8" fmla="*/ 251 w 399"/>
                <a:gd name="T9" fmla="*/ 547 h 684"/>
                <a:gd name="T10" fmla="*/ 209 w 399"/>
                <a:gd name="T11" fmla="*/ 598 h 684"/>
                <a:gd name="T12" fmla="*/ 169 w 399"/>
                <a:gd name="T13" fmla="*/ 637 h 684"/>
                <a:gd name="T14" fmla="*/ 128 w 399"/>
                <a:gd name="T15" fmla="*/ 662 h 684"/>
                <a:gd name="T16" fmla="*/ 99 w 399"/>
                <a:gd name="T17" fmla="*/ 671 h 684"/>
                <a:gd name="T18" fmla="*/ 77 w 399"/>
                <a:gd name="T19" fmla="*/ 671 h 684"/>
                <a:gd name="T20" fmla="*/ 58 w 399"/>
                <a:gd name="T21" fmla="*/ 664 h 684"/>
                <a:gd name="T22" fmla="*/ 12 w 399"/>
                <a:gd name="T23" fmla="*/ 568 h 684"/>
                <a:gd name="T24" fmla="*/ 31 w 399"/>
                <a:gd name="T25" fmla="*/ 399 h 684"/>
                <a:gd name="T26" fmla="*/ 87 w 399"/>
                <a:gd name="T27" fmla="*/ 244 h 684"/>
                <a:gd name="T28" fmla="*/ 123 w 399"/>
                <a:gd name="T29" fmla="*/ 177 h 684"/>
                <a:gd name="T30" fmla="*/ 162 w 399"/>
                <a:gd name="T31" fmla="*/ 119 h 684"/>
                <a:gd name="T32" fmla="*/ 204 w 399"/>
                <a:gd name="T33" fmla="*/ 72 h 684"/>
                <a:gd name="T34" fmla="*/ 245 w 399"/>
                <a:gd name="T35" fmla="*/ 36 h 684"/>
                <a:gd name="T36" fmla="*/ 285 w 399"/>
                <a:gd name="T37" fmla="*/ 17 h 684"/>
                <a:gd name="T38" fmla="*/ 308 w 399"/>
                <a:gd name="T39" fmla="*/ 12 h 684"/>
                <a:gd name="T40" fmla="*/ 329 w 399"/>
                <a:gd name="T41" fmla="*/ 15 h 684"/>
                <a:gd name="T42" fmla="*/ 345 w 399"/>
                <a:gd name="T43" fmla="*/ 24 h 684"/>
                <a:gd name="T44" fmla="*/ 359 w 399"/>
                <a:gd name="T45" fmla="*/ 36 h 684"/>
                <a:gd name="T46" fmla="*/ 357 w 399"/>
                <a:gd name="T47" fmla="*/ 17 h 684"/>
                <a:gd name="T48" fmla="*/ 341 w 399"/>
                <a:gd name="T49" fmla="*/ 5 h 684"/>
                <a:gd name="T50" fmla="*/ 316 w 399"/>
                <a:gd name="T51" fmla="*/ 0 h 684"/>
                <a:gd name="T52" fmla="*/ 290 w 399"/>
                <a:gd name="T53" fmla="*/ 2 h 684"/>
                <a:gd name="T54" fmla="*/ 253 w 399"/>
                <a:gd name="T55" fmla="*/ 17 h 684"/>
                <a:gd name="T56" fmla="*/ 210 w 399"/>
                <a:gd name="T57" fmla="*/ 48 h 684"/>
                <a:gd name="T58" fmla="*/ 168 w 399"/>
                <a:gd name="T59" fmla="*/ 93 h 684"/>
                <a:gd name="T60" fmla="*/ 126 w 399"/>
                <a:gd name="T61" fmla="*/ 149 h 684"/>
                <a:gd name="T62" fmla="*/ 87 w 399"/>
                <a:gd name="T63" fmla="*/ 215 h 684"/>
                <a:gd name="T64" fmla="*/ 37 w 399"/>
                <a:gd name="T65" fmla="*/ 333 h 684"/>
                <a:gd name="T66" fmla="*/ 0 w 399"/>
                <a:gd name="T67" fmla="*/ 523 h 684"/>
                <a:gd name="T68" fmla="*/ 27 w 399"/>
                <a:gd name="T69" fmla="*/ 652 h 684"/>
                <a:gd name="T70" fmla="*/ 66 w 399"/>
                <a:gd name="T71" fmla="*/ 682 h 684"/>
                <a:gd name="T72" fmla="*/ 91 w 399"/>
                <a:gd name="T73" fmla="*/ 684 h 684"/>
                <a:gd name="T74" fmla="*/ 118 w 399"/>
                <a:gd name="T75" fmla="*/ 679 h 684"/>
                <a:gd name="T76" fmla="*/ 160 w 399"/>
                <a:gd name="T77" fmla="*/ 659 h 684"/>
                <a:gd name="T78" fmla="*/ 204 w 399"/>
                <a:gd name="T79" fmla="*/ 623 h 684"/>
                <a:gd name="T80" fmla="*/ 246 w 399"/>
                <a:gd name="T81" fmla="*/ 575 h 684"/>
                <a:gd name="T82" fmla="*/ 287 w 399"/>
                <a:gd name="T83" fmla="*/ 515 h 684"/>
                <a:gd name="T84" fmla="*/ 323 w 399"/>
                <a:gd name="T85" fmla="*/ 445 h 684"/>
                <a:gd name="T86" fmla="*/ 374 w 399"/>
                <a:gd name="T87" fmla="*/ 313 h 684"/>
                <a:gd name="T88" fmla="*/ 399 w 399"/>
                <a:gd name="T89" fmla="*/ 165 h 684"/>
                <a:gd name="T90" fmla="*/ 384 w 399"/>
                <a:gd name="T91" fmla="*/ 55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9" h="684">
                  <a:moveTo>
                    <a:pt x="374" y="62"/>
                  </a:moveTo>
                  <a:lnTo>
                    <a:pt x="383" y="92"/>
                  </a:lnTo>
                  <a:lnTo>
                    <a:pt x="387" y="127"/>
                  </a:lnTo>
                  <a:lnTo>
                    <a:pt x="387" y="169"/>
                  </a:lnTo>
                  <a:lnTo>
                    <a:pt x="383" y="213"/>
                  </a:lnTo>
                  <a:lnTo>
                    <a:pt x="374" y="261"/>
                  </a:lnTo>
                  <a:lnTo>
                    <a:pt x="361" y="311"/>
                  </a:lnTo>
                  <a:lnTo>
                    <a:pt x="344" y="362"/>
                  </a:lnTo>
                  <a:lnTo>
                    <a:pt x="323" y="415"/>
                  </a:lnTo>
                  <a:lnTo>
                    <a:pt x="312" y="440"/>
                  </a:lnTo>
                  <a:lnTo>
                    <a:pt x="300" y="463"/>
                  </a:lnTo>
                  <a:lnTo>
                    <a:pt x="289" y="486"/>
                  </a:lnTo>
                  <a:lnTo>
                    <a:pt x="276" y="507"/>
                  </a:lnTo>
                  <a:lnTo>
                    <a:pt x="263" y="527"/>
                  </a:lnTo>
                  <a:lnTo>
                    <a:pt x="251" y="547"/>
                  </a:lnTo>
                  <a:lnTo>
                    <a:pt x="237" y="565"/>
                  </a:lnTo>
                  <a:lnTo>
                    <a:pt x="223" y="583"/>
                  </a:lnTo>
                  <a:lnTo>
                    <a:pt x="209" y="598"/>
                  </a:lnTo>
                  <a:lnTo>
                    <a:pt x="196" y="613"/>
                  </a:lnTo>
                  <a:lnTo>
                    <a:pt x="182" y="625"/>
                  </a:lnTo>
                  <a:lnTo>
                    <a:pt x="169" y="637"/>
                  </a:lnTo>
                  <a:lnTo>
                    <a:pt x="155" y="647"/>
                  </a:lnTo>
                  <a:lnTo>
                    <a:pt x="141" y="656"/>
                  </a:lnTo>
                  <a:lnTo>
                    <a:pt x="128" y="662"/>
                  </a:lnTo>
                  <a:lnTo>
                    <a:pt x="115" y="668"/>
                  </a:lnTo>
                  <a:lnTo>
                    <a:pt x="107" y="670"/>
                  </a:lnTo>
                  <a:lnTo>
                    <a:pt x="99" y="671"/>
                  </a:lnTo>
                  <a:lnTo>
                    <a:pt x="92" y="672"/>
                  </a:lnTo>
                  <a:lnTo>
                    <a:pt x="84" y="672"/>
                  </a:lnTo>
                  <a:lnTo>
                    <a:pt x="77" y="671"/>
                  </a:lnTo>
                  <a:lnTo>
                    <a:pt x="70" y="670"/>
                  </a:lnTo>
                  <a:lnTo>
                    <a:pt x="64" y="668"/>
                  </a:lnTo>
                  <a:lnTo>
                    <a:pt x="58" y="664"/>
                  </a:lnTo>
                  <a:lnTo>
                    <a:pt x="37" y="642"/>
                  </a:lnTo>
                  <a:lnTo>
                    <a:pt x="20" y="610"/>
                  </a:lnTo>
                  <a:lnTo>
                    <a:pt x="12" y="568"/>
                  </a:lnTo>
                  <a:lnTo>
                    <a:pt x="12" y="517"/>
                  </a:lnTo>
                  <a:lnTo>
                    <a:pt x="18" y="460"/>
                  </a:lnTo>
                  <a:lnTo>
                    <a:pt x="31" y="399"/>
                  </a:lnTo>
                  <a:lnTo>
                    <a:pt x="49" y="335"/>
                  </a:lnTo>
                  <a:lnTo>
                    <a:pt x="76" y="268"/>
                  </a:lnTo>
                  <a:lnTo>
                    <a:pt x="87" y="244"/>
                  </a:lnTo>
                  <a:lnTo>
                    <a:pt x="99" y="221"/>
                  </a:lnTo>
                  <a:lnTo>
                    <a:pt x="110" y="199"/>
                  </a:lnTo>
                  <a:lnTo>
                    <a:pt x="123" y="177"/>
                  </a:lnTo>
                  <a:lnTo>
                    <a:pt x="136" y="156"/>
                  </a:lnTo>
                  <a:lnTo>
                    <a:pt x="149" y="137"/>
                  </a:lnTo>
                  <a:lnTo>
                    <a:pt x="162" y="119"/>
                  </a:lnTo>
                  <a:lnTo>
                    <a:pt x="176" y="102"/>
                  </a:lnTo>
                  <a:lnTo>
                    <a:pt x="190" y="86"/>
                  </a:lnTo>
                  <a:lnTo>
                    <a:pt x="204" y="72"/>
                  </a:lnTo>
                  <a:lnTo>
                    <a:pt x="217" y="58"/>
                  </a:lnTo>
                  <a:lnTo>
                    <a:pt x="231" y="47"/>
                  </a:lnTo>
                  <a:lnTo>
                    <a:pt x="245" y="36"/>
                  </a:lnTo>
                  <a:lnTo>
                    <a:pt x="259" y="28"/>
                  </a:lnTo>
                  <a:lnTo>
                    <a:pt x="273" y="21"/>
                  </a:lnTo>
                  <a:lnTo>
                    <a:pt x="285" y="17"/>
                  </a:lnTo>
                  <a:lnTo>
                    <a:pt x="293" y="15"/>
                  </a:lnTo>
                  <a:lnTo>
                    <a:pt x="300" y="13"/>
                  </a:lnTo>
                  <a:lnTo>
                    <a:pt x="308" y="12"/>
                  </a:lnTo>
                  <a:lnTo>
                    <a:pt x="315" y="12"/>
                  </a:lnTo>
                  <a:lnTo>
                    <a:pt x="322" y="13"/>
                  </a:lnTo>
                  <a:lnTo>
                    <a:pt x="329" y="15"/>
                  </a:lnTo>
                  <a:lnTo>
                    <a:pt x="335" y="17"/>
                  </a:lnTo>
                  <a:lnTo>
                    <a:pt x="341" y="20"/>
                  </a:lnTo>
                  <a:lnTo>
                    <a:pt x="345" y="24"/>
                  </a:lnTo>
                  <a:lnTo>
                    <a:pt x="350" y="27"/>
                  </a:lnTo>
                  <a:lnTo>
                    <a:pt x="354" y="32"/>
                  </a:lnTo>
                  <a:lnTo>
                    <a:pt x="359" y="36"/>
                  </a:lnTo>
                  <a:lnTo>
                    <a:pt x="366" y="25"/>
                  </a:lnTo>
                  <a:lnTo>
                    <a:pt x="361" y="20"/>
                  </a:lnTo>
                  <a:lnTo>
                    <a:pt x="357" y="17"/>
                  </a:lnTo>
                  <a:lnTo>
                    <a:pt x="352" y="12"/>
                  </a:lnTo>
                  <a:lnTo>
                    <a:pt x="348" y="9"/>
                  </a:lnTo>
                  <a:lnTo>
                    <a:pt x="341" y="5"/>
                  </a:lnTo>
                  <a:lnTo>
                    <a:pt x="333" y="3"/>
                  </a:lnTo>
                  <a:lnTo>
                    <a:pt x="325" y="1"/>
                  </a:lnTo>
                  <a:lnTo>
                    <a:pt x="316" y="0"/>
                  </a:lnTo>
                  <a:lnTo>
                    <a:pt x="308" y="0"/>
                  </a:lnTo>
                  <a:lnTo>
                    <a:pt x="299" y="0"/>
                  </a:lnTo>
                  <a:lnTo>
                    <a:pt x="290" y="2"/>
                  </a:lnTo>
                  <a:lnTo>
                    <a:pt x="281" y="4"/>
                  </a:lnTo>
                  <a:lnTo>
                    <a:pt x="267" y="10"/>
                  </a:lnTo>
                  <a:lnTo>
                    <a:pt x="253" y="17"/>
                  </a:lnTo>
                  <a:lnTo>
                    <a:pt x="239" y="26"/>
                  </a:lnTo>
                  <a:lnTo>
                    <a:pt x="224" y="36"/>
                  </a:lnTo>
                  <a:lnTo>
                    <a:pt x="210" y="48"/>
                  </a:lnTo>
                  <a:lnTo>
                    <a:pt x="196" y="62"/>
                  </a:lnTo>
                  <a:lnTo>
                    <a:pt x="182" y="77"/>
                  </a:lnTo>
                  <a:lnTo>
                    <a:pt x="168" y="93"/>
                  </a:lnTo>
                  <a:lnTo>
                    <a:pt x="153" y="110"/>
                  </a:lnTo>
                  <a:lnTo>
                    <a:pt x="139" y="129"/>
                  </a:lnTo>
                  <a:lnTo>
                    <a:pt x="126" y="149"/>
                  </a:lnTo>
                  <a:lnTo>
                    <a:pt x="113" y="170"/>
                  </a:lnTo>
                  <a:lnTo>
                    <a:pt x="100" y="192"/>
                  </a:lnTo>
                  <a:lnTo>
                    <a:pt x="87" y="215"/>
                  </a:lnTo>
                  <a:lnTo>
                    <a:pt x="76" y="239"/>
                  </a:lnTo>
                  <a:lnTo>
                    <a:pt x="64" y="263"/>
                  </a:lnTo>
                  <a:lnTo>
                    <a:pt x="37" y="333"/>
                  </a:lnTo>
                  <a:lnTo>
                    <a:pt x="17" y="401"/>
                  </a:lnTo>
                  <a:lnTo>
                    <a:pt x="4" y="464"/>
                  </a:lnTo>
                  <a:lnTo>
                    <a:pt x="0" y="523"/>
                  </a:lnTo>
                  <a:lnTo>
                    <a:pt x="1" y="575"/>
                  </a:lnTo>
                  <a:lnTo>
                    <a:pt x="10" y="618"/>
                  </a:lnTo>
                  <a:lnTo>
                    <a:pt x="27" y="652"/>
                  </a:lnTo>
                  <a:lnTo>
                    <a:pt x="52" y="675"/>
                  </a:lnTo>
                  <a:lnTo>
                    <a:pt x="58" y="678"/>
                  </a:lnTo>
                  <a:lnTo>
                    <a:pt x="66" y="682"/>
                  </a:lnTo>
                  <a:lnTo>
                    <a:pt x="75" y="684"/>
                  </a:lnTo>
                  <a:lnTo>
                    <a:pt x="83" y="684"/>
                  </a:lnTo>
                  <a:lnTo>
                    <a:pt x="91" y="684"/>
                  </a:lnTo>
                  <a:lnTo>
                    <a:pt x="100" y="684"/>
                  </a:lnTo>
                  <a:lnTo>
                    <a:pt x="109" y="682"/>
                  </a:lnTo>
                  <a:lnTo>
                    <a:pt x="118" y="679"/>
                  </a:lnTo>
                  <a:lnTo>
                    <a:pt x="132" y="674"/>
                  </a:lnTo>
                  <a:lnTo>
                    <a:pt x="146" y="667"/>
                  </a:lnTo>
                  <a:lnTo>
                    <a:pt x="160" y="659"/>
                  </a:lnTo>
                  <a:lnTo>
                    <a:pt x="175" y="648"/>
                  </a:lnTo>
                  <a:lnTo>
                    <a:pt x="189" y="637"/>
                  </a:lnTo>
                  <a:lnTo>
                    <a:pt x="204" y="623"/>
                  </a:lnTo>
                  <a:lnTo>
                    <a:pt x="217" y="608"/>
                  </a:lnTo>
                  <a:lnTo>
                    <a:pt x="232" y="592"/>
                  </a:lnTo>
                  <a:lnTo>
                    <a:pt x="246" y="575"/>
                  </a:lnTo>
                  <a:lnTo>
                    <a:pt x="260" y="556"/>
                  </a:lnTo>
                  <a:lnTo>
                    <a:pt x="273" y="535"/>
                  </a:lnTo>
                  <a:lnTo>
                    <a:pt x="287" y="515"/>
                  </a:lnTo>
                  <a:lnTo>
                    <a:pt x="299" y="493"/>
                  </a:lnTo>
                  <a:lnTo>
                    <a:pt x="312" y="470"/>
                  </a:lnTo>
                  <a:lnTo>
                    <a:pt x="323" y="445"/>
                  </a:lnTo>
                  <a:lnTo>
                    <a:pt x="335" y="421"/>
                  </a:lnTo>
                  <a:lnTo>
                    <a:pt x="357" y="366"/>
                  </a:lnTo>
                  <a:lnTo>
                    <a:pt x="374" y="313"/>
                  </a:lnTo>
                  <a:lnTo>
                    <a:pt x="388" y="261"/>
                  </a:lnTo>
                  <a:lnTo>
                    <a:pt x="396" y="212"/>
                  </a:lnTo>
                  <a:lnTo>
                    <a:pt x="399" y="165"/>
                  </a:lnTo>
                  <a:lnTo>
                    <a:pt x="399" y="124"/>
                  </a:lnTo>
                  <a:lnTo>
                    <a:pt x="394" y="86"/>
                  </a:lnTo>
                  <a:lnTo>
                    <a:pt x="384" y="55"/>
                  </a:lnTo>
                  <a:lnTo>
                    <a:pt x="374" y="62"/>
                  </a:lnTo>
                  <a:close/>
                </a:path>
              </a:pathLst>
            </a:custGeom>
            <a:solidFill>
              <a:srgbClr val="303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63"/>
            <p:cNvSpPr>
              <a:spLocks/>
            </p:cNvSpPr>
            <p:nvPr/>
          </p:nvSpPr>
          <p:spPr bwMode="auto">
            <a:xfrm rot="10800000">
              <a:off x="2004717" y="5727292"/>
              <a:ext cx="48310" cy="61348"/>
            </a:xfrm>
            <a:custGeom>
              <a:avLst/>
              <a:gdLst>
                <a:gd name="T0" fmla="*/ 65 w 106"/>
                <a:gd name="T1" fmla="*/ 0 h 151"/>
                <a:gd name="T2" fmla="*/ 0 w 106"/>
                <a:gd name="T3" fmla="*/ 151 h 151"/>
                <a:gd name="T4" fmla="*/ 43 w 106"/>
                <a:gd name="T5" fmla="*/ 151 h 151"/>
                <a:gd name="T6" fmla="*/ 106 w 106"/>
                <a:gd name="T7" fmla="*/ 0 h 151"/>
                <a:gd name="T8" fmla="*/ 65 w 106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51">
                  <a:moveTo>
                    <a:pt x="65" y="0"/>
                  </a:moveTo>
                  <a:lnTo>
                    <a:pt x="0" y="151"/>
                  </a:lnTo>
                  <a:lnTo>
                    <a:pt x="43" y="151"/>
                  </a:lnTo>
                  <a:lnTo>
                    <a:pt x="106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74" name="그룹 73"/>
            <p:cNvGrpSpPr/>
            <p:nvPr/>
          </p:nvGrpSpPr>
          <p:grpSpPr>
            <a:xfrm>
              <a:off x="1488285" y="5502094"/>
              <a:ext cx="485876" cy="411439"/>
              <a:chOff x="1223062" y="4365764"/>
              <a:chExt cx="485876" cy="411439"/>
            </a:xfrm>
          </p:grpSpPr>
          <p:sp>
            <p:nvSpPr>
              <p:cNvPr id="75" name="Freeform 11"/>
              <p:cNvSpPr>
                <a:spLocks/>
              </p:cNvSpPr>
              <p:nvPr/>
            </p:nvSpPr>
            <p:spPr bwMode="auto">
              <a:xfrm rot="10800000">
                <a:off x="1223062" y="4365764"/>
                <a:ext cx="119408" cy="168502"/>
              </a:xfrm>
              <a:custGeom>
                <a:avLst/>
                <a:gdLst>
                  <a:gd name="T0" fmla="*/ 197 w 262"/>
                  <a:gd name="T1" fmla="*/ 306 h 413"/>
                  <a:gd name="T2" fmla="*/ 192 w 262"/>
                  <a:gd name="T3" fmla="*/ 291 h 413"/>
                  <a:gd name="T4" fmla="*/ 187 w 262"/>
                  <a:gd name="T5" fmla="*/ 270 h 413"/>
                  <a:gd name="T6" fmla="*/ 185 w 262"/>
                  <a:gd name="T7" fmla="*/ 247 h 413"/>
                  <a:gd name="T8" fmla="*/ 182 w 262"/>
                  <a:gd name="T9" fmla="*/ 222 h 413"/>
                  <a:gd name="T10" fmla="*/ 179 w 262"/>
                  <a:gd name="T11" fmla="*/ 188 h 413"/>
                  <a:gd name="T12" fmla="*/ 173 w 262"/>
                  <a:gd name="T13" fmla="*/ 152 h 413"/>
                  <a:gd name="T14" fmla="*/ 165 w 262"/>
                  <a:gd name="T15" fmla="*/ 117 h 413"/>
                  <a:gd name="T16" fmla="*/ 150 w 262"/>
                  <a:gd name="T17" fmla="*/ 83 h 413"/>
                  <a:gd name="T18" fmla="*/ 129 w 262"/>
                  <a:gd name="T19" fmla="*/ 52 h 413"/>
                  <a:gd name="T20" fmla="*/ 98 w 262"/>
                  <a:gd name="T21" fmla="*/ 27 h 413"/>
                  <a:gd name="T22" fmla="*/ 58 w 262"/>
                  <a:gd name="T23" fmla="*/ 10 h 413"/>
                  <a:gd name="T24" fmla="*/ 5 w 262"/>
                  <a:gd name="T25" fmla="*/ 0 h 413"/>
                  <a:gd name="T26" fmla="*/ 0 w 262"/>
                  <a:gd name="T27" fmla="*/ 73 h 413"/>
                  <a:gd name="T28" fmla="*/ 30 w 262"/>
                  <a:gd name="T29" fmla="*/ 77 h 413"/>
                  <a:gd name="T30" fmla="*/ 54 w 262"/>
                  <a:gd name="T31" fmla="*/ 87 h 413"/>
                  <a:gd name="T32" fmla="*/ 73 w 262"/>
                  <a:gd name="T33" fmla="*/ 101 h 413"/>
                  <a:gd name="T34" fmla="*/ 87 w 262"/>
                  <a:gd name="T35" fmla="*/ 118 h 413"/>
                  <a:gd name="T36" fmla="*/ 96 w 262"/>
                  <a:gd name="T37" fmla="*/ 140 h 413"/>
                  <a:gd name="T38" fmla="*/ 102 w 262"/>
                  <a:gd name="T39" fmla="*/ 165 h 413"/>
                  <a:gd name="T40" fmla="*/ 106 w 262"/>
                  <a:gd name="T41" fmla="*/ 194 h 413"/>
                  <a:gd name="T42" fmla="*/ 110 w 262"/>
                  <a:gd name="T43" fmla="*/ 227 h 413"/>
                  <a:gd name="T44" fmla="*/ 112 w 262"/>
                  <a:gd name="T45" fmla="*/ 261 h 413"/>
                  <a:gd name="T46" fmla="*/ 117 w 262"/>
                  <a:gd name="T47" fmla="*/ 291 h 413"/>
                  <a:gd name="T48" fmla="*/ 125 w 262"/>
                  <a:gd name="T49" fmla="*/ 319 h 413"/>
                  <a:gd name="T50" fmla="*/ 137 w 262"/>
                  <a:gd name="T51" fmla="*/ 345 h 413"/>
                  <a:gd name="T52" fmla="*/ 150 w 262"/>
                  <a:gd name="T53" fmla="*/ 362 h 413"/>
                  <a:gd name="T54" fmla="*/ 163 w 262"/>
                  <a:gd name="T55" fmla="*/ 377 h 413"/>
                  <a:gd name="T56" fmla="*/ 178 w 262"/>
                  <a:gd name="T57" fmla="*/ 389 h 413"/>
                  <a:gd name="T58" fmla="*/ 192 w 262"/>
                  <a:gd name="T59" fmla="*/ 398 h 413"/>
                  <a:gd name="T60" fmla="*/ 207 w 262"/>
                  <a:gd name="T61" fmla="*/ 404 h 413"/>
                  <a:gd name="T62" fmla="*/ 223 w 262"/>
                  <a:gd name="T63" fmla="*/ 409 h 413"/>
                  <a:gd name="T64" fmla="*/ 239 w 262"/>
                  <a:gd name="T65" fmla="*/ 412 h 413"/>
                  <a:gd name="T66" fmla="*/ 255 w 262"/>
                  <a:gd name="T67" fmla="*/ 413 h 413"/>
                  <a:gd name="T68" fmla="*/ 262 w 262"/>
                  <a:gd name="T69" fmla="*/ 340 h 413"/>
                  <a:gd name="T70" fmla="*/ 251 w 262"/>
                  <a:gd name="T71" fmla="*/ 340 h 413"/>
                  <a:gd name="T72" fmla="*/ 242 w 262"/>
                  <a:gd name="T73" fmla="*/ 338 h 413"/>
                  <a:gd name="T74" fmla="*/ 234 w 262"/>
                  <a:gd name="T75" fmla="*/ 336 h 413"/>
                  <a:gd name="T76" fmla="*/ 226 w 262"/>
                  <a:gd name="T77" fmla="*/ 332 h 413"/>
                  <a:gd name="T78" fmla="*/ 218 w 262"/>
                  <a:gd name="T79" fmla="*/ 328 h 413"/>
                  <a:gd name="T80" fmla="*/ 211 w 262"/>
                  <a:gd name="T81" fmla="*/ 322 h 413"/>
                  <a:gd name="T82" fmla="*/ 204 w 262"/>
                  <a:gd name="T83" fmla="*/ 315 h 413"/>
                  <a:gd name="T84" fmla="*/ 197 w 262"/>
                  <a:gd name="T85" fmla="*/ 306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2" h="413">
                    <a:moveTo>
                      <a:pt x="197" y="306"/>
                    </a:moveTo>
                    <a:lnTo>
                      <a:pt x="192" y="291"/>
                    </a:lnTo>
                    <a:lnTo>
                      <a:pt x="187" y="270"/>
                    </a:lnTo>
                    <a:lnTo>
                      <a:pt x="185" y="247"/>
                    </a:lnTo>
                    <a:lnTo>
                      <a:pt x="182" y="222"/>
                    </a:lnTo>
                    <a:lnTo>
                      <a:pt x="179" y="188"/>
                    </a:lnTo>
                    <a:lnTo>
                      <a:pt x="173" y="152"/>
                    </a:lnTo>
                    <a:lnTo>
                      <a:pt x="165" y="117"/>
                    </a:lnTo>
                    <a:lnTo>
                      <a:pt x="150" y="83"/>
                    </a:lnTo>
                    <a:lnTo>
                      <a:pt x="129" y="52"/>
                    </a:lnTo>
                    <a:lnTo>
                      <a:pt x="98" y="27"/>
                    </a:lnTo>
                    <a:lnTo>
                      <a:pt x="58" y="10"/>
                    </a:lnTo>
                    <a:lnTo>
                      <a:pt x="5" y="0"/>
                    </a:lnTo>
                    <a:lnTo>
                      <a:pt x="0" y="73"/>
                    </a:lnTo>
                    <a:lnTo>
                      <a:pt x="30" y="77"/>
                    </a:lnTo>
                    <a:lnTo>
                      <a:pt x="54" y="87"/>
                    </a:lnTo>
                    <a:lnTo>
                      <a:pt x="73" y="101"/>
                    </a:lnTo>
                    <a:lnTo>
                      <a:pt x="87" y="118"/>
                    </a:lnTo>
                    <a:lnTo>
                      <a:pt x="96" y="140"/>
                    </a:lnTo>
                    <a:lnTo>
                      <a:pt x="102" y="165"/>
                    </a:lnTo>
                    <a:lnTo>
                      <a:pt x="106" y="194"/>
                    </a:lnTo>
                    <a:lnTo>
                      <a:pt x="110" y="227"/>
                    </a:lnTo>
                    <a:lnTo>
                      <a:pt x="112" y="261"/>
                    </a:lnTo>
                    <a:lnTo>
                      <a:pt x="117" y="291"/>
                    </a:lnTo>
                    <a:lnTo>
                      <a:pt x="125" y="319"/>
                    </a:lnTo>
                    <a:lnTo>
                      <a:pt x="137" y="345"/>
                    </a:lnTo>
                    <a:lnTo>
                      <a:pt x="150" y="362"/>
                    </a:lnTo>
                    <a:lnTo>
                      <a:pt x="163" y="377"/>
                    </a:lnTo>
                    <a:lnTo>
                      <a:pt x="178" y="389"/>
                    </a:lnTo>
                    <a:lnTo>
                      <a:pt x="192" y="398"/>
                    </a:lnTo>
                    <a:lnTo>
                      <a:pt x="207" y="404"/>
                    </a:lnTo>
                    <a:lnTo>
                      <a:pt x="223" y="409"/>
                    </a:lnTo>
                    <a:lnTo>
                      <a:pt x="239" y="412"/>
                    </a:lnTo>
                    <a:lnTo>
                      <a:pt x="255" y="413"/>
                    </a:lnTo>
                    <a:lnTo>
                      <a:pt x="262" y="340"/>
                    </a:lnTo>
                    <a:lnTo>
                      <a:pt x="251" y="340"/>
                    </a:lnTo>
                    <a:lnTo>
                      <a:pt x="242" y="338"/>
                    </a:lnTo>
                    <a:lnTo>
                      <a:pt x="234" y="336"/>
                    </a:lnTo>
                    <a:lnTo>
                      <a:pt x="226" y="332"/>
                    </a:lnTo>
                    <a:lnTo>
                      <a:pt x="218" y="328"/>
                    </a:lnTo>
                    <a:lnTo>
                      <a:pt x="211" y="322"/>
                    </a:lnTo>
                    <a:lnTo>
                      <a:pt x="204" y="315"/>
                    </a:lnTo>
                    <a:lnTo>
                      <a:pt x="197" y="306"/>
                    </a:lnTo>
                    <a:close/>
                  </a:path>
                </a:pathLst>
              </a:custGeom>
              <a:solidFill>
                <a:srgbClr val="00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" name="Freeform 29"/>
              <p:cNvSpPr>
                <a:spLocks/>
              </p:cNvSpPr>
              <p:nvPr/>
            </p:nvSpPr>
            <p:spPr bwMode="auto">
              <a:xfrm rot="10800000">
                <a:off x="1380754" y="4427930"/>
                <a:ext cx="238816" cy="322280"/>
              </a:xfrm>
              <a:custGeom>
                <a:avLst/>
                <a:gdLst>
                  <a:gd name="T0" fmla="*/ 80 w 523"/>
                  <a:gd name="T1" fmla="*/ 779 h 790"/>
                  <a:gd name="T2" fmla="*/ 99 w 523"/>
                  <a:gd name="T3" fmla="*/ 786 h 790"/>
                  <a:gd name="T4" fmla="*/ 121 w 523"/>
                  <a:gd name="T5" fmla="*/ 790 h 790"/>
                  <a:gd name="T6" fmla="*/ 144 w 523"/>
                  <a:gd name="T7" fmla="*/ 789 h 790"/>
                  <a:gd name="T8" fmla="*/ 167 w 523"/>
                  <a:gd name="T9" fmla="*/ 784 h 790"/>
                  <a:gd name="T10" fmla="*/ 191 w 523"/>
                  <a:gd name="T11" fmla="*/ 776 h 790"/>
                  <a:gd name="T12" fmla="*/ 215 w 523"/>
                  <a:gd name="T13" fmla="*/ 763 h 790"/>
                  <a:gd name="T14" fmla="*/ 241 w 523"/>
                  <a:gd name="T15" fmla="*/ 748 h 790"/>
                  <a:gd name="T16" fmla="*/ 265 w 523"/>
                  <a:gd name="T17" fmla="*/ 730 h 790"/>
                  <a:gd name="T18" fmla="*/ 290 w 523"/>
                  <a:gd name="T19" fmla="*/ 708 h 790"/>
                  <a:gd name="T20" fmla="*/ 315 w 523"/>
                  <a:gd name="T21" fmla="*/ 684 h 790"/>
                  <a:gd name="T22" fmla="*/ 340 w 523"/>
                  <a:gd name="T23" fmla="*/ 657 h 790"/>
                  <a:gd name="T24" fmla="*/ 363 w 523"/>
                  <a:gd name="T25" fmla="*/ 627 h 790"/>
                  <a:gd name="T26" fmla="*/ 386 w 523"/>
                  <a:gd name="T27" fmla="*/ 595 h 790"/>
                  <a:gd name="T28" fmla="*/ 409 w 523"/>
                  <a:gd name="T29" fmla="*/ 560 h 790"/>
                  <a:gd name="T30" fmla="*/ 430 w 523"/>
                  <a:gd name="T31" fmla="*/ 524 h 790"/>
                  <a:gd name="T32" fmla="*/ 449 w 523"/>
                  <a:gd name="T33" fmla="*/ 484 h 790"/>
                  <a:gd name="T34" fmla="*/ 482 w 523"/>
                  <a:gd name="T35" fmla="*/ 405 h 790"/>
                  <a:gd name="T36" fmla="*/ 506 w 523"/>
                  <a:gd name="T37" fmla="*/ 328 h 790"/>
                  <a:gd name="T38" fmla="*/ 520 w 523"/>
                  <a:gd name="T39" fmla="*/ 254 h 790"/>
                  <a:gd name="T40" fmla="*/ 523 w 523"/>
                  <a:gd name="T41" fmla="*/ 186 h 790"/>
                  <a:gd name="T42" fmla="*/ 518 w 523"/>
                  <a:gd name="T43" fmla="*/ 126 h 790"/>
                  <a:gd name="T44" fmla="*/ 503 w 523"/>
                  <a:gd name="T45" fmla="*/ 75 h 790"/>
                  <a:gd name="T46" fmla="*/ 479 w 523"/>
                  <a:gd name="T47" fmla="*/ 36 h 790"/>
                  <a:gd name="T48" fmla="*/ 445 w 523"/>
                  <a:gd name="T49" fmla="*/ 11 h 790"/>
                  <a:gd name="T50" fmla="*/ 425 w 523"/>
                  <a:gd name="T51" fmla="*/ 4 h 790"/>
                  <a:gd name="T52" fmla="*/ 403 w 523"/>
                  <a:gd name="T53" fmla="*/ 0 h 790"/>
                  <a:gd name="T54" fmla="*/ 380 w 523"/>
                  <a:gd name="T55" fmla="*/ 2 h 790"/>
                  <a:gd name="T56" fmla="*/ 357 w 523"/>
                  <a:gd name="T57" fmla="*/ 6 h 790"/>
                  <a:gd name="T58" fmla="*/ 333 w 523"/>
                  <a:gd name="T59" fmla="*/ 14 h 790"/>
                  <a:gd name="T60" fmla="*/ 309 w 523"/>
                  <a:gd name="T61" fmla="*/ 27 h 790"/>
                  <a:gd name="T62" fmla="*/ 283 w 523"/>
                  <a:gd name="T63" fmla="*/ 42 h 790"/>
                  <a:gd name="T64" fmla="*/ 259 w 523"/>
                  <a:gd name="T65" fmla="*/ 60 h 790"/>
                  <a:gd name="T66" fmla="*/ 234 w 523"/>
                  <a:gd name="T67" fmla="*/ 82 h 790"/>
                  <a:gd name="T68" fmla="*/ 210 w 523"/>
                  <a:gd name="T69" fmla="*/ 106 h 790"/>
                  <a:gd name="T70" fmla="*/ 184 w 523"/>
                  <a:gd name="T71" fmla="*/ 133 h 790"/>
                  <a:gd name="T72" fmla="*/ 161 w 523"/>
                  <a:gd name="T73" fmla="*/ 163 h 790"/>
                  <a:gd name="T74" fmla="*/ 138 w 523"/>
                  <a:gd name="T75" fmla="*/ 195 h 790"/>
                  <a:gd name="T76" fmla="*/ 115 w 523"/>
                  <a:gd name="T77" fmla="*/ 230 h 790"/>
                  <a:gd name="T78" fmla="*/ 94 w 523"/>
                  <a:gd name="T79" fmla="*/ 267 h 790"/>
                  <a:gd name="T80" fmla="*/ 75 w 523"/>
                  <a:gd name="T81" fmla="*/ 306 h 790"/>
                  <a:gd name="T82" fmla="*/ 41 w 523"/>
                  <a:gd name="T83" fmla="*/ 385 h 790"/>
                  <a:gd name="T84" fmla="*/ 18 w 523"/>
                  <a:gd name="T85" fmla="*/ 462 h 790"/>
                  <a:gd name="T86" fmla="*/ 5 w 523"/>
                  <a:gd name="T87" fmla="*/ 536 h 790"/>
                  <a:gd name="T88" fmla="*/ 0 w 523"/>
                  <a:gd name="T89" fmla="*/ 604 h 790"/>
                  <a:gd name="T90" fmla="*/ 6 w 523"/>
                  <a:gd name="T91" fmla="*/ 664 h 790"/>
                  <a:gd name="T92" fmla="*/ 21 w 523"/>
                  <a:gd name="T93" fmla="*/ 715 h 790"/>
                  <a:gd name="T94" fmla="*/ 45 w 523"/>
                  <a:gd name="T95" fmla="*/ 754 h 790"/>
                  <a:gd name="T96" fmla="*/ 80 w 523"/>
                  <a:gd name="T97" fmla="*/ 779 h 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23" h="790">
                    <a:moveTo>
                      <a:pt x="80" y="779"/>
                    </a:moveTo>
                    <a:lnTo>
                      <a:pt x="99" y="786"/>
                    </a:lnTo>
                    <a:lnTo>
                      <a:pt x="121" y="790"/>
                    </a:lnTo>
                    <a:lnTo>
                      <a:pt x="144" y="789"/>
                    </a:lnTo>
                    <a:lnTo>
                      <a:pt x="167" y="784"/>
                    </a:lnTo>
                    <a:lnTo>
                      <a:pt x="191" y="776"/>
                    </a:lnTo>
                    <a:lnTo>
                      <a:pt x="215" y="763"/>
                    </a:lnTo>
                    <a:lnTo>
                      <a:pt x="241" y="748"/>
                    </a:lnTo>
                    <a:lnTo>
                      <a:pt x="265" y="730"/>
                    </a:lnTo>
                    <a:lnTo>
                      <a:pt x="290" y="708"/>
                    </a:lnTo>
                    <a:lnTo>
                      <a:pt x="315" y="684"/>
                    </a:lnTo>
                    <a:lnTo>
                      <a:pt x="340" y="657"/>
                    </a:lnTo>
                    <a:lnTo>
                      <a:pt x="363" y="627"/>
                    </a:lnTo>
                    <a:lnTo>
                      <a:pt x="386" y="595"/>
                    </a:lnTo>
                    <a:lnTo>
                      <a:pt x="409" y="560"/>
                    </a:lnTo>
                    <a:lnTo>
                      <a:pt x="430" y="524"/>
                    </a:lnTo>
                    <a:lnTo>
                      <a:pt x="449" y="484"/>
                    </a:lnTo>
                    <a:lnTo>
                      <a:pt x="482" y="405"/>
                    </a:lnTo>
                    <a:lnTo>
                      <a:pt x="506" y="328"/>
                    </a:lnTo>
                    <a:lnTo>
                      <a:pt x="520" y="254"/>
                    </a:lnTo>
                    <a:lnTo>
                      <a:pt x="523" y="186"/>
                    </a:lnTo>
                    <a:lnTo>
                      <a:pt x="518" y="126"/>
                    </a:lnTo>
                    <a:lnTo>
                      <a:pt x="503" y="75"/>
                    </a:lnTo>
                    <a:lnTo>
                      <a:pt x="479" y="36"/>
                    </a:lnTo>
                    <a:lnTo>
                      <a:pt x="445" y="11"/>
                    </a:lnTo>
                    <a:lnTo>
                      <a:pt x="425" y="4"/>
                    </a:lnTo>
                    <a:lnTo>
                      <a:pt x="403" y="0"/>
                    </a:lnTo>
                    <a:lnTo>
                      <a:pt x="380" y="2"/>
                    </a:lnTo>
                    <a:lnTo>
                      <a:pt x="357" y="6"/>
                    </a:lnTo>
                    <a:lnTo>
                      <a:pt x="333" y="14"/>
                    </a:lnTo>
                    <a:lnTo>
                      <a:pt x="309" y="27"/>
                    </a:lnTo>
                    <a:lnTo>
                      <a:pt x="283" y="42"/>
                    </a:lnTo>
                    <a:lnTo>
                      <a:pt x="259" y="60"/>
                    </a:lnTo>
                    <a:lnTo>
                      <a:pt x="234" y="82"/>
                    </a:lnTo>
                    <a:lnTo>
                      <a:pt x="210" y="106"/>
                    </a:lnTo>
                    <a:lnTo>
                      <a:pt x="184" y="133"/>
                    </a:lnTo>
                    <a:lnTo>
                      <a:pt x="161" y="163"/>
                    </a:lnTo>
                    <a:lnTo>
                      <a:pt x="138" y="195"/>
                    </a:lnTo>
                    <a:lnTo>
                      <a:pt x="115" y="230"/>
                    </a:lnTo>
                    <a:lnTo>
                      <a:pt x="94" y="267"/>
                    </a:lnTo>
                    <a:lnTo>
                      <a:pt x="75" y="306"/>
                    </a:lnTo>
                    <a:lnTo>
                      <a:pt x="41" y="385"/>
                    </a:lnTo>
                    <a:lnTo>
                      <a:pt x="18" y="462"/>
                    </a:lnTo>
                    <a:lnTo>
                      <a:pt x="5" y="536"/>
                    </a:lnTo>
                    <a:lnTo>
                      <a:pt x="0" y="604"/>
                    </a:lnTo>
                    <a:lnTo>
                      <a:pt x="6" y="664"/>
                    </a:lnTo>
                    <a:lnTo>
                      <a:pt x="21" y="715"/>
                    </a:lnTo>
                    <a:lnTo>
                      <a:pt x="45" y="754"/>
                    </a:lnTo>
                    <a:lnTo>
                      <a:pt x="80" y="77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" name="Freeform 30"/>
              <p:cNvSpPr>
                <a:spLocks/>
              </p:cNvSpPr>
              <p:nvPr/>
            </p:nvSpPr>
            <p:spPr bwMode="auto">
              <a:xfrm rot="10800000">
                <a:off x="1279576" y="4404208"/>
                <a:ext cx="288949" cy="334550"/>
              </a:xfrm>
              <a:custGeom>
                <a:avLst/>
                <a:gdLst>
                  <a:gd name="T0" fmla="*/ 388 w 634"/>
                  <a:gd name="T1" fmla="*/ 13 h 818"/>
                  <a:gd name="T2" fmla="*/ 380 w 634"/>
                  <a:gd name="T3" fmla="*/ 9 h 818"/>
                  <a:gd name="T4" fmla="*/ 371 w 634"/>
                  <a:gd name="T5" fmla="*/ 6 h 818"/>
                  <a:gd name="T6" fmla="*/ 363 w 634"/>
                  <a:gd name="T7" fmla="*/ 2 h 818"/>
                  <a:gd name="T8" fmla="*/ 382 w 634"/>
                  <a:gd name="T9" fmla="*/ 32 h 818"/>
                  <a:gd name="T10" fmla="*/ 409 w 634"/>
                  <a:gd name="T11" fmla="*/ 126 h 818"/>
                  <a:gd name="T12" fmla="*/ 403 w 634"/>
                  <a:gd name="T13" fmla="*/ 247 h 818"/>
                  <a:gd name="T14" fmla="*/ 366 w 634"/>
                  <a:gd name="T15" fmla="*/ 385 h 818"/>
                  <a:gd name="T16" fmla="*/ 319 w 634"/>
                  <a:gd name="T17" fmla="*/ 491 h 818"/>
                  <a:gd name="T18" fmla="*/ 280 w 634"/>
                  <a:gd name="T19" fmla="*/ 557 h 818"/>
                  <a:gd name="T20" fmla="*/ 238 w 634"/>
                  <a:gd name="T21" fmla="*/ 614 h 818"/>
                  <a:gd name="T22" fmla="*/ 195 w 634"/>
                  <a:gd name="T23" fmla="*/ 663 h 818"/>
                  <a:gd name="T24" fmla="*/ 150 w 634"/>
                  <a:gd name="T25" fmla="*/ 703 h 818"/>
                  <a:gd name="T26" fmla="*/ 105 w 634"/>
                  <a:gd name="T27" fmla="*/ 734 h 818"/>
                  <a:gd name="T28" fmla="*/ 61 w 634"/>
                  <a:gd name="T29" fmla="*/ 754 h 818"/>
                  <a:gd name="T30" fmla="*/ 20 w 634"/>
                  <a:gd name="T31" fmla="*/ 762 h 818"/>
                  <a:gd name="T32" fmla="*/ 8 w 634"/>
                  <a:gd name="T33" fmla="*/ 765 h 818"/>
                  <a:gd name="T34" fmla="*/ 23 w 634"/>
                  <a:gd name="T35" fmla="*/ 773 h 818"/>
                  <a:gd name="T36" fmla="*/ 71 w 634"/>
                  <a:gd name="T37" fmla="*/ 794 h 818"/>
                  <a:gd name="T38" fmla="*/ 153 w 634"/>
                  <a:gd name="T39" fmla="*/ 815 h 818"/>
                  <a:gd name="T40" fmla="*/ 235 w 634"/>
                  <a:gd name="T41" fmla="*/ 818 h 818"/>
                  <a:gd name="T42" fmla="*/ 314 w 634"/>
                  <a:gd name="T43" fmla="*/ 805 h 818"/>
                  <a:gd name="T44" fmla="*/ 390 w 634"/>
                  <a:gd name="T45" fmla="*/ 779 h 818"/>
                  <a:gd name="T46" fmla="*/ 461 w 634"/>
                  <a:gd name="T47" fmla="*/ 738 h 818"/>
                  <a:gd name="T48" fmla="*/ 522 w 634"/>
                  <a:gd name="T49" fmla="*/ 682 h 818"/>
                  <a:gd name="T50" fmla="*/ 572 w 634"/>
                  <a:gd name="T51" fmla="*/ 615 h 818"/>
                  <a:gd name="T52" fmla="*/ 609 w 634"/>
                  <a:gd name="T53" fmla="*/ 537 h 818"/>
                  <a:gd name="T54" fmla="*/ 630 w 634"/>
                  <a:gd name="T55" fmla="*/ 455 h 818"/>
                  <a:gd name="T56" fmla="*/ 634 w 634"/>
                  <a:gd name="T57" fmla="*/ 373 h 818"/>
                  <a:gd name="T58" fmla="*/ 621 w 634"/>
                  <a:gd name="T59" fmla="*/ 294 h 818"/>
                  <a:gd name="T60" fmla="*/ 594 w 634"/>
                  <a:gd name="T61" fmla="*/ 218 h 818"/>
                  <a:gd name="T62" fmla="*/ 553 w 634"/>
                  <a:gd name="T63" fmla="*/ 148 h 818"/>
                  <a:gd name="T64" fmla="*/ 498 w 634"/>
                  <a:gd name="T65" fmla="*/ 86 h 818"/>
                  <a:gd name="T66" fmla="*/ 431 w 634"/>
                  <a:gd name="T67" fmla="*/ 36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34" h="818">
                    <a:moveTo>
                      <a:pt x="393" y="15"/>
                    </a:moveTo>
                    <a:lnTo>
                      <a:pt x="388" y="13"/>
                    </a:lnTo>
                    <a:lnTo>
                      <a:pt x="385" y="10"/>
                    </a:lnTo>
                    <a:lnTo>
                      <a:pt x="380" y="9"/>
                    </a:lnTo>
                    <a:lnTo>
                      <a:pt x="375" y="7"/>
                    </a:lnTo>
                    <a:lnTo>
                      <a:pt x="371" y="6"/>
                    </a:lnTo>
                    <a:lnTo>
                      <a:pt x="367" y="4"/>
                    </a:lnTo>
                    <a:lnTo>
                      <a:pt x="363" y="2"/>
                    </a:lnTo>
                    <a:lnTo>
                      <a:pt x="358" y="0"/>
                    </a:lnTo>
                    <a:lnTo>
                      <a:pt x="382" y="32"/>
                    </a:lnTo>
                    <a:lnTo>
                      <a:pt x="400" y="75"/>
                    </a:lnTo>
                    <a:lnTo>
                      <a:pt x="409" y="126"/>
                    </a:lnTo>
                    <a:lnTo>
                      <a:pt x="410" y="183"/>
                    </a:lnTo>
                    <a:lnTo>
                      <a:pt x="403" y="247"/>
                    </a:lnTo>
                    <a:lnTo>
                      <a:pt x="389" y="313"/>
                    </a:lnTo>
                    <a:lnTo>
                      <a:pt x="366" y="385"/>
                    </a:lnTo>
                    <a:lnTo>
                      <a:pt x="336" y="456"/>
                    </a:lnTo>
                    <a:lnTo>
                      <a:pt x="319" y="491"/>
                    </a:lnTo>
                    <a:lnTo>
                      <a:pt x="299" y="524"/>
                    </a:lnTo>
                    <a:lnTo>
                      <a:pt x="280" y="557"/>
                    </a:lnTo>
                    <a:lnTo>
                      <a:pt x="260" y="585"/>
                    </a:lnTo>
                    <a:lnTo>
                      <a:pt x="238" y="614"/>
                    </a:lnTo>
                    <a:lnTo>
                      <a:pt x="217" y="640"/>
                    </a:lnTo>
                    <a:lnTo>
                      <a:pt x="195" y="663"/>
                    </a:lnTo>
                    <a:lnTo>
                      <a:pt x="173" y="684"/>
                    </a:lnTo>
                    <a:lnTo>
                      <a:pt x="150" y="703"/>
                    </a:lnTo>
                    <a:lnTo>
                      <a:pt x="128" y="720"/>
                    </a:lnTo>
                    <a:lnTo>
                      <a:pt x="105" y="734"/>
                    </a:lnTo>
                    <a:lnTo>
                      <a:pt x="83" y="746"/>
                    </a:lnTo>
                    <a:lnTo>
                      <a:pt x="61" y="754"/>
                    </a:lnTo>
                    <a:lnTo>
                      <a:pt x="40" y="759"/>
                    </a:lnTo>
                    <a:lnTo>
                      <a:pt x="20" y="762"/>
                    </a:lnTo>
                    <a:lnTo>
                      <a:pt x="0" y="761"/>
                    </a:lnTo>
                    <a:lnTo>
                      <a:pt x="8" y="765"/>
                    </a:lnTo>
                    <a:lnTo>
                      <a:pt x="16" y="769"/>
                    </a:lnTo>
                    <a:lnTo>
                      <a:pt x="23" y="773"/>
                    </a:lnTo>
                    <a:lnTo>
                      <a:pt x="31" y="778"/>
                    </a:lnTo>
                    <a:lnTo>
                      <a:pt x="71" y="794"/>
                    </a:lnTo>
                    <a:lnTo>
                      <a:pt x="112" y="807"/>
                    </a:lnTo>
                    <a:lnTo>
                      <a:pt x="153" y="815"/>
                    </a:lnTo>
                    <a:lnTo>
                      <a:pt x="193" y="818"/>
                    </a:lnTo>
                    <a:lnTo>
                      <a:pt x="235" y="818"/>
                    </a:lnTo>
                    <a:lnTo>
                      <a:pt x="275" y="814"/>
                    </a:lnTo>
                    <a:lnTo>
                      <a:pt x="314" y="805"/>
                    </a:lnTo>
                    <a:lnTo>
                      <a:pt x="354" y="794"/>
                    </a:lnTo>
                    <a:lnTo>
                      <a:pt x="390" y="779"/>
                    </a:lnTo>
                    <a:lnTo>
                      <a:pt x="427" y="759"/>
                    </a:lnTo>
                    <a:lnTo>
                      <a:pt x="461" y="738"/>
                    </a:lnTo>
                    <a:lnTo>
                      <a:pt x="493" y="711"/>
                    </a:lnTo>
                    <a:lnTo>
                      <a:pt x="522" y="682"/>
                    </a:lnTo>
                    <a:lnTo>
                      <a:pt x="549" y="651"/>
                    </a:lnTo>
                    <a:lnTo>
                      <a:pt x="572" y="615"/>
                    </a:lnTo>
                    <a:lnTo>
                      <a:pt x="593" y="577"/>
                    </a:lnTo>
                    <a:lnTo>
                      <a:pt x="609" y="537"/>
                    </a:lnTo>
                    <a:lnTo>
                      <a:pt x="622" y="497"/>
                    </a:lnTo>
                    <a:lnTo>
                      <a:pt x="630" y="455"/>
                    </a:lnTo>
                    <a:lnTo>
                      <a:pt x="634" y="415"/>
                    </a:lnTo>
                    <a:lnTo>
                      <a:pt x="634" y="373"/>
                    </a:lnTo>
                    <a:lnTo>
                      <a:pt x="629" y="333"/>
                    </a:lnTo>
                    <a:lnTo>
                      <a:pt x="621" y="294"/>
                    </a:lnTo>
                    <a:lnTo>
                      <a:pt x="609" y="255"/>
                    </a:lnTo>
                    <a:lnTo>
                      <a:pt x="594" y="218"/>
                    </a:lnTo>
                    <a:lnTo>
                      <a:pt x="575" y="181"/>
                    </a:lnTo>
                    <a:lnTo>
                      <a:pt x="553" y="148"/>
                    </a:lnTo>
                    <a:lnTo>
                      <a:pt x="526" y="115"/>
                    </a:lnTo>
                    <a:lnTo>
                      <a:pt x="498" y="86"/>
                    </a:lnTo>
                    <a:lnTo>
                      <a:pt x="467" y="59"/>
                    </a:lnTo>
                    <a:lnTo>
                      <a:pt x="431" y="36"/>
                    </a:lnTo>
                    <a:lnTo>
                      <a:pt x="393" y="15"/>
                    </a:lnTo>
                    <a:close/>
                  </a:path>
                </a:pathLst>
              </a:custGeom>
              <a:solidFill>
                <a:srgbClr val="00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8" name="Freeform 31"/>
              <p:cNvSpPr>
                <a:spLocks/>
              </p:cNvSpPr>
              <p:nvPr/>
            </p:nvSpPr>
            <p:spPr bwMode="auto">
              <a:xfrm rot="10800000">
                <a:off x="1279576" y="4404208"/>
                <a:ext cx="288949" cy="334550"/>
              </a:xfrm>
              <a:custGeom>
                <a:avLst/>
                <a:gdLst>
                  <a:gd name="T0" fmla="*/ 388 w 634"/>
                  <a:gd name="T1" fmla="*/ 13 h 818"/>
                  <a:gd name="T2" fmla="*/ 380 w 634"/>
                  <a:gd name="T3" fmla="*/ 9 h 818"/>
                  <a:gd name="T4" fmla="*/ 371 w 634"/>
                  <a:gd name="T5" fmla="*/ 6 h 818"/>
                  <a:gd name="T6" fmla="*/ 363 w 634"/>
                  <a:gd name="T7" fmla="*/ 2 h 818"/>
                  <a:gd name="T8" fmla="*/ 382 w 634"/>
                  <a:gd name="T9" fmla="*/ 32 h 818"/>
                  <a:gd name="T10" fmla="*/ 409 w 634"/>
                  <a:gd name="T11" fmla="*/ 126 h 818"/>
                  <a:gd name="T12" fmla="*/ 403 w 634"/>
                  <a:gd name="T13" fmla="*/ 247 h 818"/>
                  <a:gd name="T14" fmla="*/ 366 w 634"/>
                  <a:gd name="T15" fmla="*/ 385 h 818"/>
                  <a:gd name="T16" fmla="*/ 319 w 634"/>
                  <a:gd name="T17" fmla="*/ 491 h 818"/>
                  <a:gd name="T18" fmla="*/ 280 w 634"/>
                  <a:gd name="T19" fmla="*/ 557 h 818"/>
                  <a:gd name="T20" fmla="*/ 238 w 634"/>
                  <a:gd name="T21" fmla="*/ 614 h 818"/>
                  <a:gd name="T22" fmla="*/ 195 w 634"/>
                  <a:gd name="T23" fmla="*/ 663 h 818"/>
                  <a:gd name="T24" fmla="*/ 150 w 634"/>
                  <a:gd name="T25" fmla="*/ 703 h 818"/>
                  <a:gd name="T26" fmla="*/ 105 w 634"/>
                  <a:gd name="T27" fmla="*/ 734 h 818"/>
                  <a:gd name="T28" fmla="*/ 61 w 634"/>
                  <a:gd name="T29" fmla="*/ 754 h 818"/>
                  <a:gd name="T30" fmla="*/ 20 w 634"/>
                  <a:gd name="T31" fmla="*/ 762 h 818"/>
                  <a:gd name="T32" fmla="*/ 8 w 634"/>
                  <a:gd name="T33" fmla="*/ 765 h 818"/>
                  <a:gd name="T34" fmla="*/ 23 w 634"/>
                  <a:gd name="T35" fmla="*/ 773 h 818"/>
                  <a:gd name="T36" fmla="*/ 71 w 634"/>
                  <a:gd name="T37" fmla="*/ 794 h 818"/>
                  <a:gd name="T38" fmla="*/ 153 w 634"/>
                  <a:gd name="T39" fmla="*/ 815 h 818"/>
                  <a:gd name="T40" fmla="*/ 235 w 634"/>
                  <a:gd name="T41" fmla="*/ 818 h 818"/>
                  <a:gd name="T42" fmla="*/ 314 w 634"/>
                  <a:gd name="T43" fmla="*/ 805 h 818"/>
                  <a:gd name="T44" fmla="*/ 390 w 634"/>
                  <a:gd name="T45" fmla="*/ 779 h 818"/>
                  <a:gd name="T46" fmla="*/ 461 w 634"/>
                  <a:gd name="T47" fmla="*/ 738 h 818"/>
                  <a:gd name="T48" fmla="*/ 522 w 634"/>
                  <a:gd name="T49" fmla="*/ 682 h 818"/>
                  <a:gd name="T50" fmla="*/ 572 w 634"/>
                  <a:gd name="T51" fmla="*/ 615 h 818"/>
                  <a:gd name="T52" fmla="*/ 609 w 634"/>
                  <a:gd name="T53" fmla="*/ 537 h 818"/>
                  <a:gd name="T54" fmla="*/ 630 w 634"/>
                  <a:gd name="T55" fmla="*/ 455 h 818"/>
                  <a:gd name="T56" fmla="*/ 634 w 634"/>
                  <a:gd name="T57" fmla="*/ 373 h 818"/>
                  <a:gd name="T58" fmla="*/ 621 w 634"/>
                  <a:gd name="T59" fmla="*/ 294 h 818"/>
                  <a:gd name="T60" fmla="*/ 594 w 634"/>
                  <a:gd name="T61" fmla="*/ 218 h 818"/>
                  <a:gd name="T62" fmla="*/ 553 w 634"/>
                  <a:gd name="T63" fmla="*/ 148 h 818"/>
                  <a:gd name="T64" fmla="*/ 498 w 634"/>
                  <a:gd name="T65" fmla="*/ 86 h 818"/>
                  <a:gd name="T66" fmla="*/ 431 w 634"/>
                  <a:gd name="T67" fmla="*/ 36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34" h="818">
                    <a:moveTo>
                      <a:pt x="393" y="15"/>
                    </a:moveTo>
                    <a:lnTo>
                      <a:pt x="388" y="13"/>
                    </a:lnTo>
                    <a:lnTo>
                      <a:pt x="385" y="10"/>
                    </a:lnTo>
                    <a:lnTo>
                      <a:pt x="380" y="9"/>
                    </a:lnTo>
                    <a:lnTo>
                      <a:pt x="375" y="7"/>
                    </a:lnTo>
                    <a:lnTo>
                      <a:pt x="371" y="6"/>
                    </a:lnTo>
                    <a:lnTo>
                      <a:pt x="367" y="4"/>
                    </a:lnTo>
                    <a:lnTo>
                      <a:pt x="363" y="2"/>
                    </a:lnTo>
                    <a:lnTo>
                      <a:pt x="358" y="0"/>
                    </a:lnTo>
                    <a:lnTo>
                      <a:pt x="382" y="32"/>
                    </a:lnTo>
                    <a:lnTo>
                      <a:pt x="400" y="75"/>
                    </a:lnTo>
                    <a:lnTo>
                      <a:pt x="409" y="126"/>
                    </a:lnTo>
                    <a:lnTo>
                      <a:pt x="410" y="183"/>
                    </a:lnTo>
                    <a:lnTo>
                      <a:pt x="403" y="247"/>
                    </a:lnTo>
                    <a:lnTo>
                      <a:pt x="389" y="313"/>
                    </a:lnTo>
                    <a:lnTo>
                      <a:pt x="366" y="385"/>
                    </a:lnTo>
                    <a:lnTo>
                      <a:pt x="336" y="456"/>
                    </a:lnTo>
                    <a:lnTo>
                      <a:pt x="319" y="491"/>
                    </a:lnTo>
                    <a:lnTo>
                      <a:pt x="299" y="524"/>
                    </a:lnTo>
                    <a:lnTo>
                      <a:pt x="280" y="557"/>
                    </a:lnTo>
                    <a:lnTo>
                      <a:pt x="260" y="585"/>
                    </a:lnTo>
                    <a:lnTo>
                      <a:pt x="238" y="614"/>
                    </a:lnTo>
                    <a:lnTo>
                      <a:pt x="217" y="640"/>
                    </a:lnTo>
                    <a:lnTo>
                      <a:pt x="195" y="663"/>
                    </a:lnTo>
                    <a:lnTo>
                      <a:pt x="173" y="684"/>
                    </a:lnTo>
                    <a:lnTo>
                      <a:pt x="150" y="703"/>
                    </a:lnTo>
                    <a:lnTo>
                      <a:pt x="128" y="720"/>
                    </a:lnTo>
                    <a:lnTo>
                      <a:pt x="105" y="734"/>
                    </a:lnTo>
                    <a:lnTo>
                      <a:pt x="83" y="746"/>
                    </a:lnTo>
                    <a:lnTo>
                      <a:pt x="61" y="754"/>
                    </a:lnTo>
                    <a:lnTo>
                      <a:pt x="40" y="759"/>
                    </a:lnTo>
                    <a:lnTo>
                      <a:pt x="20" y="762"/>
                    </a:lnTo>
                    <a:lnTo>
                      <a:pt x="0" y="761"/>
                    </a:lnTo>
                    <a:lnTo>
                      <a:pt x="8" y="765"/>
                    </a:lnTo>
                    <a:lnTo>
                      <a:pt x="16" y="769"/>
                    </a:lnTo>
                    <a:lnTo>
                      <a:pt x="23" y="773"/>
                    </a:lnTo>
                    <a:lnTo>
                      <a:pt x="31" y="778"/>
                    </a:lnTo>
                    <a:lnTo>
                      <a:pt x="71" y="794"/>
                    </a:lnTo>
                    <a:lnTo>
                      <a:pt x="112" y="807"/>
                    </a:lnTo>
                    <a:lnTo>
                      <a:pt x="153" y="815"/>
                    </a:lnTo>
                    <a:lnTo>
                      <a:pt x="193" y="818"/>
                    </a:lnTo>
                    <a:lnTo>
                      <a:pt x="235" y="818"/>
                    </a:lnTo>
                    <a:lnTo>
                      <a:pt x="275" y="814"/>
                    </a:lnTo>
                    <a:lnTo>
                      <a:pt x="314" y="805"/>
                    </a:lnTo>
                    <a:lnTo>
                      <a:pt x="354" y="794"/>
                    </a:lnTo>
                    <a:lnTo>
                      <a:pt x="390" y="779"/>
                    </a:lnTo>
                    <a:lnTo>
                      <a:pt x="427" y="759"/>
                    </a:lnTo>
                    <a:lnTo>
                      <a:pt x="461" y="738"/>
                    </a:lnTo>
                    <a:lnTo>
                      <a:pt x="493" y="711"/>
                    </a:lnTo>
                    <a:lnTo>
                      <a:pt x="522" y="682"/>
                    </a:lnTo>
                    <a:lnTo>
                      <a:pt x="549" y="651"/>
                    </a:lnTo>
                    <a:lnTo>
                      <a:pt x="572" y="615"/>
                    </a:lnTo>
                    <a:lnTo>
                      <a:pt x="593" y="577"/>
                    </a:lnTo>
                    <a:lnTo>
                      <a:pt x="609" y="537"/>
                    </a:lnTo>
                    <a:lnTo>
                      <a:pt x="622" y="497"/>
                    </a:lnTo>
                    <a:lnTo>
                      <a:pt x="630" y="455"/>
                    </a:lnTo>
                    <a:lnTo>
                      <a:pt x="634" y="415"/>
                    </a:lnTo>
                    <a:lnTo>
                      <a:pt x="634" y="373"/>
                    </a:lnTo>
                    <a:lnTo>
                      <a:pt x="629" y="333"/>
                    </a:lnTo>
                    <a:lnTo>
                      <a:pt x="621" y="294"/>
                    </a:lnTo>
                    <a:lnTo>
                      <a:pt x="609" y="255"/>
                    </a:lnTo>
                    <a:lnTo>
                      <a:pt x="594" y="218"/>
                    </a:lnTo>
                    <a:lnTo>
                      <a:pt x="575" y="181"/>
                    </a:lnTo>
                    <a:lnTo>
                      <a:pt x="553" y="148"/>
                    </a:lnTo>
                    <a:lnTo>
                      <a:pt x="526" y="115"/>
                    </a:lnTo>
                    <a:lnTo>
                      <a:pt x="498" y="86"/>
                    </a:lnTo>
                    <a:lnTo>
                      <a:pt x="467" y="59"/>
                    </a:lnTo>
                    <a:lnTo>
                      <a:pt x="431" y="36"/>
                    </a:lnTo>
                    <a:lnTo>
                      <a:pt x="393" y="15"/>
                    </a:lnTo>
                    <a:close/>
                  </a:path>
                </a:pathLst>
              </a:custGeom>
              <a:solidFill>
                <a:srgbClr val="00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9" name="Freeform 34"/>
              <p:cNvSpPr>
                <a:spLocks/>
              </p:cNvSpPr>
              <p:nvPr/>
            </p:nvSpPr>
            <p:spPr bwMode="auto">
              <a:xfrm rot="10800000">
                <a:off x="1285956" y="4620970"/>
                <a:ext cx="8204" cy="11452"/>
              </a:xfrm>
              <a:custGeom>
                <a:avLst/>
                <a:gdLst>
                  <a:gd name="T0" fmla="*/ 8 w 19"/>
                  <a:gd name="T1" fmla="*/ 4 h 29"/>
                  <a:gd name="T2" fmla="*/ 5 w 19"/>
                  <a:gd name="T3" fmla="*/ 2 h 29"/>
                  <a:gd name="T4" fmla="*/ 1 w 19"/>
                  <a:gd name="T5" fmla="*/ 0 h 29"/>
                  <a:gd name="T6" fmla="*/ 0 w 19"/>
                  <a:gd name="T7" fmla="*/ 7 h 29"/>
                  <a:gd name="T8" fmla="*/ 6 w 19"/>
                  <a:gd name="T9" fmla="*/ 7 h 29"/>
                  <a:gd name="T10" fmla="*/ 10 w 19"/>
                  <a:gd name="T11" fmla="*/ 10 h 29"/>
                  <a:gd name="T12" fmla="*/ 7 w 19"/>
                  <a:gd name="T13" fmla="*/ 17 h 29"/>
                  <a:gd name="T14" fmla="*/ 10 w 19"/>
                  <a:gd name="T15" fmla="*/ 18 h 29"/>
                  <a:gd name="T16" fmla="*/ 11 w 19"/>
                  <a:gd name="T17" fmla="*/ 21 h 29"/>
                  <a:gd name="T18" fmla="*/ 14 w 19"/>
                  <a:gd name="T19" fmla="*/ 29 h 29"/>
                  <a:gd name="T20" fmla="*/ 14 w 19"/>
                  <a:gd name="T21" fmla="*/ 29 h 29"/>
                  <a:gd name="T22" fmla="*/ 14 w 19"/>
                  <a:gd name="T23" fmla="*/ 24 h 29"/>
                  <a:gd name="T24" fmla="*/ 14 w 19"/>
                  <a:gd name="T25" fmla="*/ 21 h 29"/>
                  <a:gd name="T26" fmla="*/ 16 w 19"/>
                  <a:gd name="T27" fmla="*/ 26 h 29"/>
                  <a:gd name="T28" fmla="*/ 19 w 19"/>
                  <a:gd name="T29" fmla="*/ 27 h 29"/>
                  <a:gd name="T30" fmla="*/ 16 w 19"/>
                  <a:gd name="T31" fmla="*/ 20 h 29"/>
                  <a:gd name="T32" fmla="*/ 15 w 19"/>
                  <a:gd name="T33" fmla="*/ 13 h 29"/>
                  <a:gd name="T34" fmla="*/ 13 w 19"/>
                  <a:gd name="T35" fmla="*/ 7 h 29"/>
                  <a:gd name="T36" fmla="*/ 11 w 19"/>
                  <a:gd name="T37" fmla="*/ 0 h 29"/>
                  <a:gd name="T38" fmla="*/ 11 w 19"/>
                  <a:gd name="T39" fmla="*/ 3 h 29"/>
                  <a:gd name="T40" fmla="*/ 8 w 19"/>
                  <a:gd name="T41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" h="29">
                    <a:moveTo>
                      <a:pt x="8" y="4"/>
                    </a:moveTo>
                    <a:lnTo>
                      <a:pt x="5" y="2"/>
                    </a:lnTo>
                    <a:lnTo>
                      <a:pt x="1" y="0"/>
                    </a:lnTo>
                    <a:lnTo>
                      <a:pt x="0" y="7"/>
                    </a:lnTo>
                    <a:lnTo>
                      <a:pt x="6" y="7"/>
                    </a:lnTo>
                    <a:lnTo>
                      <a:pt x="10" y="10"/>
                    </a:lnTo>
                    <a:lnTo>
                      <a:pt x="7" y="17"/>
                    </a:lnTo>
                    <a:lnTo>
                      <a:pt x="10" y="18"/>
                    </a:lnTo>
                    <a:lnTo>
                      <a:pt x="11" y="21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24"/>
                    </a:lnTo>
                    <a:lnTo>
                      <a:pt x="14" y="21"/>
                    </a:lnTo>
                    <a:lnTo>
                      <a:pt x="16" y="26"/>
                    </a:lnTo>
                    <a:lnTo>
                      <a:pt x="19" y="27"/>
                    </a:lnTo>
                    <a:lnTo>
                      <a:pt x="16" y="20"/>
                    </a:lnTo>
                    <a:lnTo>
                      <a:pt x="15" y="13"/>
                    </a:lnTo>
                    <a:lnTo>
                      <a:pt x="13" y="7"/>
                    </a:lnTo>
                    <a:lnTo>
                      <a:pt x="11" y="0"/>
                    </a:lnTo>
                    <a:lnTo>
                      <a:pt x="11" y="3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3030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0" name="Freeform 35"/>
              <p:cNvSpPr>
                <a:spLocks/>
              </p:cNvSpPr>
              <p:nvPr/>
            </p:nvSpPr>
            <p:spPr bwMode="auto">
              <a:xfrm rot="10800000">
                <a:off x="1299629" y="4632422"/>
                <a:ext cx="4558" cy="4090"/>
              </a:xfrm>
              <a:custGeom>
                <a:avLst/>
                <a:gdLst>
                  <a:gd name="T0" fmla="*/ 12 w 12"/>
                  <a:gd name="T1" fmla="*/ 0 h 11"/>
                  <a:gd name="T2" fmla="*/ 7 w 12"/>
                  <a:gd name="T3" fmla="*/ 1 h 11"/>
                  <a:gd name="T4" fmla="*/ 0 w 12"/>
                  <a:gd name="T5" fmla="*/ 3 h 11"/>
                  <a:gd name="T6" fmla="*/ 0 w 12"/>
                  <a:gd name="T7" fmla="*/ 3 h 11"/>
                  <a:gd name="T8" fmla="*/ 3 w 12"/>
                  <a:gd name="T9" fmla="*/ 7 h 11"/>
                  <a:gd name="T10" fmla="*/ 7 w 12"/>
                  <a:gd name="T11" fmla="*/ 6 h 11"/>
                  <a:gd name="T12" fmla="*/ 9 w 12"/>
                  <a:gd name="T13" fmla="*/ 9 h 11"/>
                  <a:gd name="T14" fmla="*/ 12 w 12"/>
                  <a:gd name="T15" fmla="*/ 11 h 11"/>
                  <a:gd name="T16" fmla="*/ 11 w 12"/>
                  <a:gd name="T17" fmla="*/ 7 h 11"/>
                  <a:gd name="T18" fmla="*/ 12 w 12"/>
                  <a:gd name="T19" fmla="*/ 4 h 11"/>
                  <a:gd name="T20" fmla="*/ 12 w 12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11">
                    <a:moveTo>
                      <a:pt x="12" y="0"/>
                    </a:moveTo>
                    <a:lnTo>
                      <a:pt x="7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3" y="7"/>
                    </a:lnTo>
                    <a:lnTo>
                      <a:pt x="7" y="6"/>
                    </a:lnTo>
                    <a:lnTo>
                      <a:pt x="9" y="9"/>
                    </a:lnTo>
                    <a:lnTo>
                      <a:pt x="12" y="11"/>
                    </a:lnTo>
                    <a:lnTo>
                      <a:pt x="11" y="7"/>
                    </a:lnTo>
                    <a:lnTo>
                      <a:pt x="12" y="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3030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1" name="Freeform 36"/>
              <p:cNvSpPr>
                <a:spLocks/>
              </p:cNvSpPr>
              <p:nvPr/>
            </p:nvSpPr>
            <p:spPr bwMode="auto">
              <a:xfrm rot="10800000">
                <a:off x="1354320" y="4557168"/>
                <a:ext cx="9115" cy="13088"/>
              </a:xfrm>
              <a:custGeom>
                <a:avLst/>
                <a:gdLst>
                  <a:gd name="T0" fmla="*/ 8 w 22"/>
                  <a:gd name="T1" fmla="*/ 27 h 32"/>
                  <a:gd name="T2" fmla="*/ 9 w 22"/>
                  <a:gd name="T3" fmla="*/ 31 h 32"/>
                  <a:gd name="T4" fmla="*/ 15 w 22"/>
                  <a:gd name="T5" fmla="*/ 32 h 32"/>
                  <a:gd name="T6" fmla="*/ 22 w 22"/>
                  <a:gd name="T7" fmla="*/ 32 h 32"/>
                  <a:gd name="T8" fmla="*/ 21 w 22"/>
                  <a:gd name="T9" fmla="*/ 26 h 32"/>
                  <a:gd name="T10" fmla="*/ 21 w 22"/>
                  <a:gd name="T11" fmla="*/ 19 h 32"/>
                  <a:gd name="T12" fmla="*/ 17 w 22"/>
                  <a:gd name="T13" fmla="*/ 12 h 32"/>
                  <a:gd name="T14" fmla="*/ 14 w 22"/>
                  <a:gd name="T15" fmla="*/ 5 h 32"/>
                  <a:gd name="T16" fmla="*/ 8 w 22"/>
                  <a:gd name="T17" fmla="*/ 0 h 32"/>
                  <a:gd name="T18" fmla="*/ 1 w 22"/>
                  <a:gd name="T19" fmla="*/ 1 h 32"/>
                  <a:gd name="T20" fmla="*/ 0 w 22"/>
                  <a:gd name="T21" fmla="*/ 1 h 32"/>
                  <a:gd name="T22" fmla="*/ 2 w 22"/>
                  <a:gd name="T23" fmla="*/ 3 h 32"/>
                  <a:gd name="T24" fmla="*/ 9 w 22"/>
                  <a:gd name="T25" fmla="*/ 8 h 32"/>
                  <a:gd name="T26" fmla="*/ 9 w 22"/>
                  <a:gd name="T27" fmla="*/ 9 h 32"/>
                  <a:gd name="T28" fmla="*/ 12 w 22"/>
                  <a:gd name="T29" fmla="*/ 13 h 32"/>
                  <a:gd name="T30" fmla="*/ 14 w 22"/>
                  <a:gd name="T31" fmla="*/ 23 h 32"/>
                  <a:gd name="T32" fmla="*/ 10 w 22"/>
                  <a:gd name="T33" fmla="*/ 26 h 32"/>
                  <a:gd name="T34" fmla="*/ 8 w 22"/>
                  <a:gd name="T35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32">
                    <a:moveTo>
                      <a:pt x="8" y="27"/>
                    </a:moveTo>
                    <a:lnTo>
                      <a:pt x="9" y="31"/>
                    </a:lnTo>
                    <a:lnTo>
                      <a:pt x="15" y="32"/>
                    </a:lnTo>
                    <a:lnTo>
                      <a:pt x="22" y="32"/>
                    </a:lnTo>
                    <a:lnTo>
                      <a:pt x="21" y="26"/>
                    </a:lnTo>
                    <a:lnTo>
                      <a:pt x="21" y="19"/>
                    </a:lnTo>
                    <a:lnTo>
                      <a:pt x="17" y="12"/>
                    </a:lnTo>
                    <a:lnTo>
                      <a:pt x="14" y="5"/>
                    </a:lnTo>
                    <a:lnTo>
                      <a:pt x="8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9" y="8"/>
                    </a:lnTo>
                    <a:lnTo>
                      <a:pt x="9" y="9"/>
                    </a:lnTo>
                    <a:lnTo>
                      <a:pt x="12" y="13"/>
                    </a:lnTo>
                    <a:lnTo>
                      <a:pt x="14" y="23"/>
                    </a:lnTo>
                    <a:lnTo>
                      <a:pt x="10" y="26"/>
                    </a:lnTo>
                    <a:lnTo>
                      <a:pt x="8" y="27"/>
                    </a:lnTo>
                    <a:close/>
                  </a:path>
                </a:pathLst>
              </a:custGeom>
              <a:solidFill>
                <a:srgbClr val="3030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2" name="Freeform 37"/>
              <p:cNvSpPr>
                <a:spLocks/>
              </p:cNvSpPr>
              <p:nvPr/>
            </p:nvSpPr>
            <p:spPr bwMode="auto">
              <a:xfrm rot="10800000">
                <a:off x="1349762" y="4546535"/>
                <a:ext cx="9115" cy="5726"/>
              </a:xfrm>
              <a:custGeom>
                <a:avLst/>
                <a:gdLst>
                  <a:gd name="T0" fmla="*/ 15 w 20"/>
                  <a:gd name="T1" fmla="*/ 4 h 14"/>
                  <a:gd name="T2" fmla="*/ 13 w 20"/>
                  <a:gd name="T3" fmla="*/ 0 h 14"/>
                  <a:gd name="T4" fmla="*/ 11 w 20"/>
                  <a:gd name="T5" fmla="*/ 0 h 14"/>
                  <a:gd name="T6" fmla="*/ 10 w 20"/>
                  <a:gd name="T7" fmla="*/ 3 h 14"/>
                  <a:gd name="T8" fmla="*/ 7 w 20"/>
                  <a:gd name="T9" fmla="*/ 3 h 14"/>
                  <a:gd name="T10" fmla="*/ 5 w 20"/>
                  <a:gd name="T11" fmla="*/ 0 h 14"/>
                  <a:gd name="T12" fmla="*/ 2 w 20"/>
                  <a:gd name="T13" fmla="*/ 2 h 14"/>
                  <a:gd name="T14" fmla="*/ 0 w 20"/>
                  <a:gd name="T15" fmla="*/ 3 h 14"/>
                  <a:gd name="T16" fmla="*/ 4 w 20"/>
                  <a:gd name="T17" fmla="*/ 6 h 14"/>
                  <a:gd name="T18" fmla="*/ 9 w 20"/>
                  <a:gd name="T19" fmla="*/ 11 h 14"/>
                  <a:gd name="T20" fmla="*/ 17 w 20"/>
                  <a:gd name="T21" fmla="*/ 13 h 14"/>
                  <a:gd name="T22" fmla="*/ 20 w 20"/>
                  <a:gd name="T23" fmla="*/ 14 h 14"/>
                  <a:gd name="T24" fmla="*/ 19 w 20"/>
                  <a:gd name="T25" fmla="*/ 8 h 14"/>
                  <a:gd name="T26" fmla="*/ 15 w 20"/>
                  <a:gd name="T27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" h="14">
                    <a:moveTo>
                      <a:pt x="15" y="4"/>
                    </a:moveTo>
                    <a:lnTo>
                      <a:pt x="13" y="0"/>
                    </a:lnTo>
                    <a:lnTo>
                      <a:pt x="11" y="0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4" y="6"/>
                    </a:lnTo>
                    <a:lnTo>
                      <a:pt x="9" y="11"/>
                    </a:lnTo>
                    <a:lnTo>
                      <a:pt x="17" y="13"/>
                    </a:lnTo>
                    <a:lnTo>
                      <a:pt x="20" y="14"/>
                    </a:lnTo>
                    <a:lnTo>
                      <a:pt x="19" y="8"/>
                    </a:lnTo>
                    <a:lnTo>
                      <a:pt x="15" y="4"/>
                    </a:lnTo>
                    <a:close/>
                  </a:path>
                </a:pathLst>
              </a:custGeom>
              <a:solidFill>
                <a:srgbClr val="3030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3" name="Freeform 38"/>
              <p:cNvSpPr>
                <a:spLocks/>
              </p:cNvSpPr>
              <p:nvPr/>
            </p:nvSpPr>
            <p:spPr bwMode="auto">
              <a:xfrm rot="10800000">
                <a:off x="1358877" y="4551443"/>
                <a:ext cx="912" cy="818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3030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4" name="Freeform 39"/>
              <p:cNvSpPr>
                <a:spLocks/>
              </p:cNvSpPr>
              <p:nvPr/>
            </p:nvSpPr>
            <p:spPr bwMode="auto">
              <a:xfrm rot="10800000">
                <a:off x="1307833" y="4662687"/>
                <a:ext cx="1823" cy="818"/>
              </a:xfrm>
              <a:custGeom>
                <a:avLst/>
                <a:gdLst>
                  <a:gd name="T0" fmla="*/ 0 w 4"/>
                  <a:gd name="T1" fmla="*/ 0 h 4"/>
                  <a:gd name="T2" fmla="*/ 0 w 4"/>
                  <a:gd name="T3" fmla="*/ 2 h 4"/>
                  <a:gd name="T4" fmla="*/ 4 w 4"/>
                  <a:gd name="T5" fmla="*/ 4 h 4"/>
                  <a:gd name="T6" fmla="*/ 0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0" y="2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030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5" name="Freeform 40"/>
              <p:cNvSpPr>
                <a:spLocks/>
              </p:cNvSpPr>
              <p:nvPr/>
            </p:nvSpPr>
            <p:spPr bwMode="auto">
              <a:xfrm rot="10800000">
                <a:off x="1304187" y="4652053"/>
                <a:ext cx="10027" cy="11452"/>
              </a:xfrm>
              <a:custGeom>
                <a:avLst/>
                <a:gdLst>
                  <a:gd name="T0" fmla="*/ 23 w 23"/>
                  <a:gd name="T1" fmla="*/ 12 h 26"/>
                  <a:gd name="T2" fmla="*/ 19 w 23"/>
                  <a:gd name="T3" fmla="*/ 13 h 26"/>
                  <a:gd name="T4" fmla="*/ 16 w 23"/>
                  <a:gd name="T5" fmla="*/ 9 h 26"/>
                  <a:gd name="T6" fmla="*/ 16 w 23"/>
                  <a:gd name="T7" fmla="*/ 6 h 26"/>
                  <a:gd name="T8" fmla="*/ 13 w 23"/>
                  <a:gd name="T9" fmla="*/ 4 h 26"/>
                  <a:gd name="T10" fmla="*/ 15 w 23"/>
                  <a:gd name="T11" fmla="*/ 3 h 26"/>
                  <a:gd name="T12" fmla="*/ 11 w 23"/>
                  <a:gd name="T13" fmla="*/ 0 h 26"/>
                  <a:gd name="T14" fmla="*/ 7 w 23"/>
                  <a:gd name="T15" fmla="*/ 2 h 26"/>
                  <a:gd name="T16" fmla="*/ 10 w 23"/>
                  <a:gd name="T17" fmla="*/ 5 h 26"/>
                  <a:gd name="T18" fmla="*/ 7 w 23"/>
                  <a:gd name="T19" fmla="*/ 8 h 26"/>
                  <a:gd name="T20" fmla="*/ 2 w 23"/>
                  <a:gd name="T21" fmla="*/ 4 h 26"/>
                  <a:gd name="T22" fmla="*/ 0 w 23"/>
                  <a:gd name="T23" fmla="*/ 11 h 26"/>
                  <a:gd name="T24" fmla="*/ 3 w 23"/>
                  <a:gd name="T25" fmla="*/ 16 h 26"/>
                  <a:gd name="T26" fmla="*/ 5 w 23"/>
                  <a:gd name="T27" fmla="*/ 16 h 26"/>
                  <a:gd name="T28" fmla="*/ 10 w 23"/>
                  <a:gd name="T29" fmla="*/ 17 h 26"/>
                  <a:gd name="T30" fmla="*/ 13 w 23"/>
                  <a:gd name="T31" fmla="*/ 23 h 26"/>
                  <a:gd name="T32" fmla="*/ 18 w 23"/>
                  <a:gd name="T33" fmla="*/ 26 h 26"/>
                  <a:gd name="T34" fmla="*/ 22 w 23"/>
                  <a:gd name="T35" fmla="*/ 24 h 26"/>
                  <a:gd name="T36" fmla="*/ 23 w 23"/>
                  <a:gd name="T37" fmla="*/ 20 h 26"/>
                  <a:gd name="T38" fmla="*/ 22 w 23"/>
                  <a:gd name="T39" fmla="*/ 18 h 26"/>
                  <a:gd name="T40" fmla="*/ 23 w 23"/>
                  <a:gd name="T41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" h="26">
                    <a:moveTo>
                      <a:pt x="23" y="12"/>
                    </a:moveTo>
                    <a:lnTo>
                      <a:pt x="19" y="13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3" y="4"/>
                    </a:lnTo>
                    <a:lnTo>
                      <a:pt x="15" y="3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10" y="5"/>
                    </a:lnTo>
                    <a:lnTo>
                      <a:pt x="7" y="8"/>
                    </a:lnTo>
                    <a:lnTo>
                      <a:pt x="2" y="4"/>
                    </a:lnTo>
                    <a:lnTo>
                      <a:pt x="0" y="11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10" y="17"/>
                    </a:lnTo>
                    <a:lnTo>
                      <a:pt x="13" y="23"/>
                    </a:lnTo>
                    <a:lnTo>
                      <a:pt x="18" y="26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2" y="18"/>
                    </a:lnTo>
                    <a:lnTo>
                      <a:pt x="23" y="12"/>
                    </a:lnTo>
                    <a:close/>
                  </a:path>
                </a:pathLst>
              </a:custGeom>
              <a:solidFill>
                <a:srgbClr val="3030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6" name="Freeform 41"/>
              <p:cNvSpPr>
                <a:spLocks/>
              </p:cNvSpPr>
              <p:nvPr/>
            </p:nvSpPr>
            <p:spPr bwMode="auto">
              <a:xfrm rot="10800000">
                <a:off x="1309656" y="4663505"/>
                <a:ext cx="912" cy="0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030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7" name="Freeform 42"/>
              <p:cNvSpPr>
                <a:spLocks/>
              </p:cNvSpPr>
              <p:nvPr/>
            </p:nvSpPr>
            <p:spPr bwMode="auto">
              <a:xfrm rot="10800000">
                <a:off x="1289603" y="4478643"/>
                <a:ext cx="32814" cy="43353"/>
              </a:xfrm>
              <a:custGeom>
                <a:avLst/>
                <a:gdLst>
                  <a:gd name="T0" fmla="*/ 53 w 73"/>
                  <a:gd name="T1" fmla="*/ 9 h 106"/>
                  <a:gd name="T2" fmla="*/ 40 w 73"/>
                  <a:gd name="T3" fmla="*/ 19 h 106"/>
                  <a:gd name="T4" fmla="*/ 27 w 73"/>
                  <a:gd name="T5" fmla="*/ 26 h 106"/>
                  <a:gd name="T6" fmla="*/ 19 w 73"/>
                  <a:gd name="T7" fmla="*/ 29 h 106"/>
                  <a:gd name="T8" fmla="*/ 15 w 73"/>
                  <a:gd name="T9" fmla="*/ 35 h 106"/>
                  <a:gd name="T10" fmla="*/ 10 w 73"/>
                  <a:gd name="T11" fmla="*/ 43 h 106"/>
                  <a:gd name="T12" fmla="*/ 7 w 73"/>
                  <a:gd name="T13" fmla="*/ 54 h 106"/>
                  <a:gd name="T14" fmla="*/ 4 w 73"/>
                  <a:gd name="T15" fmla="*/ 67 h 106"/>
                  <a:gd name="T16" fmla="*/ 0 w 73"/>
                  <a:gd name="T17" fmla="*/ 77 h 106"/>
                  <a:gd name="T18" fmla="*/ 4 w 73"/>
                  <a:gd name="T19" fmla="*/ 89 h 106"/>
                  <a:gd name="T20" fmla="*/ 5 w 73"/>
                  <a:gd name="T21" fmla="*/ 94 h 106"/>
                  <a:gd name="T22" fmla="*/ 8 w 73"/>
                  <a:gd name="T23" fmla="*/ 98 h 106"/>
                  <a:gd name="T24" fmla="*/ 13 w 73"/>
                  <a:gd name="T25" fmla="*/ 103 h 106"/>
                  <a:gd name="T26" fmla="*/ 20 w 73"/>
                  <a:gd name="T27" fmla="*/ 106 h 106"/>
                  <a:gd name="T28" fmla="*/ 24 w 73"/>
                  <a:gd name="T29" fmla="*/ 99 h 106"/>
                  <a:gd name="T30" fmla="*/ 29 w 73"/>
                  <a:gd name="T31" fmla="*/ 92 h 106"/>
                  <a:gd name="T32" fmla="*/ 33 w 73"/>
                  <a:gd name="T33" fmla="*/ 86 h 106"/>
                  <a:gd name="T34" fmla="*/ 38 w 73"/>
                  <a:gd name="T35" fmla="*/ 77 h 106"/>
                  <a:gd name="T36" fmla="*/ 42 w 73"/>
                  <a:gd name="T37" fmla="*/ 71 h 106"/>
                  <a:gd name="T38" fmla="*/ 46 w 73"/>
                  <a:gd name="T39" fmla="*/ 62 h 106"/>
                  <a:gd name="T40" fmla="*/ 51 w 73"/>
                  <a:gd name="T41" fmla="*/ 54 h 106"/>
                  <a:gd name="T42" fmla="*/ 54 w 73"/>
                  <a:gd name="T43" fmla="*/ 46 h 106"/>
                  <a:gd name="T44" fmla="*/ 59 w 73"/>
                  <a:gd name="T45" fmla="*/ 35 h 106"/>
                  <a:gd name="T46" fmla="*/ 65 w 73"/>
                  <a:gd name="T47" fmla="*/ 23 h 106"/>
                  <a:gd name="T48" fmla="*/ 69 w 73"/>
                  <a:gd name="T49" fmla="*/ 12 h 106"/>
                  <a:gd name="T50" fmla="*/ 73 w 73"/>
                  <a:gd name="T51" fmla="*/ 0 h 106"/>
                  <a:gd name="T52" fmla="*/ 72 w 73"/>
                  <a:gd name="T53" fmla="*/ 0 h 106"/>
                  <a:gd name="T54" fmla="*/ 70 w 73"/>
                  <a:gd name="T55" fmla="*/ 0 h 106"/>
                  <a:gd name="T56" fmla="*/ 69 w 73"/>
                  <a:gd name="T57" fmla="*/ 1 h 106"/>
                  <a:gd name="T58" fmla="*/ 68 w 73"/>
                  <a:gd name="T59" fmla="*/ 1 h 106"/>
                  <a:gd name="T60" fmla="*/ 53 w 73"/>
                  <a:gd name="T61" fmla="*/ 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3" h="106">
                    <a:moveTo>
                      <a:pt x="53" y="9"/>
                    </a:moveTo>
                    <a:lnTo>
                      <a:pt x="40" y="19"/>
                    </a:lnTo>
                    <a:lnTo>
                      <a:pt x="27" y="26"/>
                    </a:lnTo>
                    <a:lnTo>
                      <a:pt x="19" y="29"/>
                    </a:lnTo>
                    <a:lnTo>
                      <a:pt x="15" y="35"/>
                    </a:lnTo>
                    <a:lnTo>
                      <a:pt x="10" y="43"/>
                    </a:lnTo>
                    <a:lnTo>
                      <a:pt x="7" y="54"/>
                    </a:lnTo>
                    <a:lnTo>
                      <a:pt x="4" y="67"/>
                    </a:lnTo>
                    <a:lnTo>
                      <a:pt x="0" y="77"/>
                    </a:lnTo>
                    <a:lnTo>
                      <a:pt x="4" y="89"/>
                    </a:lnTo>
                    <a:lnTo>
                      <a:pt x="5" y="94"/>
                    </a:lnTo>
                    <a:lnTo>
                      <a:pt x="8" y="98"/>
                    </a:lnTo>
                    <a:lnTo>
                      <a:pt x="13" y="103"/>
                    </a:lnTo>
                    <a:lnTo>
                      <a:pt x="20" y="106"/>
                    </a:lnTo>
                    <a:lnTo>
                      <a:pt x="24" y="99"/>
                    </a:lnTo>
                    <a:lnTo>
                      <a:pt x="29" y="92"/>
                    </a:lnTo>
                    <a:lnTo>
                      <a:pt x="33" y="86"/>
                    </a:lnTo>
                    <a:lnTo>
                      <a:pt x="38" y="77"/>
                    </a:lnTo>
                    <a:lnTo>
                      <a:pt x="42" y="71"/>
                    </a:lnTo>
                    <a:lnTo>
                      <a:pt x="46" y="62"/>
                    </a:lnTo>
                    <a:lnTo>
                      <a:pt x="51" y="54"/>
                    </a:lnTo>
                    <a:lnTo>
                      <a:pt x="54" y="46"/>
                    </a:lnTo>
                    <a:lnTo>
                      <a:pt x="59" y="35"/>
                    </a:lnTo>
                    <a:lnTo>
                      <a:pt x="65" y="23"/>
                    </a:lnTo>
                    <a:lnTo>
                      <a:pt x="69" y="12"/>
                    </a:lnTo>
                    <a:lnTo>
                      <a:pt x="73" y="0"/>
                    </a:lnTo>
                    <a:lnTo>
                      <a:pt x="72" y="0"/>
                    </a:lnTo>
                    <a:lnTo>
                      <a:pt x="70" y="0"/>
                    </a:lnTo>
                    <a:lnTo>
                      <a:pt x="69" y="1"/>
                    </a:lnTo>
                    <a:lnTo>
                      <a:pt x="68" y="1"/>
                    </a:lnTo>
                    <a:lnTo>
                      <a:pt x="53" y="9"/>
                    </a:lnTo>
                    <a:close/>
                  </a:path>
                </a:pathLst>
              </a:custGeom>
              <a:solidFill>
                <a:srgbClr val="3030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8" name="Rectangle 43"/>
              <p:cNvSpPr>
                <a:spLocks noChangeArrowheads="1"/>
              </p:cNvSpPr>
              <p:nvPr/>
            </p:nvSpPr>
            <p:spPr bwMode="auto">
              <a:xfrm rot="10800000">
                <a:off x="1347027" y="4466374"/>
                <a:ext cx="912" cy="818"/>
              </a:xfrm>
              <a:prstGeom prst="rect">
                <a:avLst/>
              </a:prstGeom>
              <a:solidFill>
                <a:srgbClr val="3030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9" name="Freeform 44"/>
              <p:cNvSpPr>
                <a:spLocks/>
              </p:cNvSpPr>
              <p:nvPr/>
            </p:nvSpPr>
            <p:spPr bwMode="auto">
              <a:xfrm rot="10800000">
                <a:off x="1286868" y="4434473"/>
                <a:ext cx="195975" cy="256843"/>
              </a:xfrm>
              <a:custGeom>
                <a:avLst/>
                <a:gdLst>
                  <a:gd name="T0" fmla="*/ 207 w 428"/>
                  <a:gd name="T1" fmla="*/ 202 h 626"/>
                  <a:gd name="T2" fmla="*/ 214 w 428"/>
                  <a:gd name="T3" fmla="*/ 200 h 626"/>
                  <a:gd name="T4" fmla="*/ 197 w 428"/>
                  <a:gd name="T5" fmla="*/ 248 h 626"/>
                  <a:gd name="T6" fmla="*/ 204 w 428"/>
                  <a:gd name="T7" fmla="*/ 291 h 626"/>
                  <a:gd name="T8" fmla="*/ 221 w 428"/>
                  <a:gd name="T9" fmla="*/ 327 h 626"/>
                  <a:gd name="T10" fmla="*/ 217 w 428"/>
                  <a:gd name="T11" fmla="*/ 367 h 626"/>
                  <a:gd name="T12" fmla="*/ 217 w 428"/>
                  <a:gd name="T13" fmla="*/ 383 h 626"/>
                  <a:gd name="T14" fmla="*/ 183 w 428"/>
                  <a:gd name="T15" fmla="*/ 403 h 626"/>
                  <a:gd name="T16" fmla="*/ 159 w 428"/>
                  <a:gd name="T17" fmla="*/ 434 h 626"/>
                  <a:gd name="T18" fmla="*/ 144 w 428"/>
                  <a:gd name="T19" fmla="*/ 487 h 626"/>
                  <a:gd name="T20" fmla="*/ 125 w 428"/>
                  <a:gd name="T21" fmla="*/ 518 h 626"/>
                  <a:gd name="T22" fmla="*/ 93 w 428"/>
                  <a:gd name="T23" fmla="*/ 543 h 626"/>
                  <a:gd name="T24" fmla="*/ 53 w 428"/>
                  <a:gd name="T25" fmla="*/ 573 h 626"/>
                  <a:gd name="T26" fmla="*/ 19 w 428"/>
                  <a:gd name="T27" fmla="*/ 605 h 626"/>
                  <a:gd name="T28" fmla="*/ 14 w 428"/>
                  <a:gd name="T29" fmla="*/ 623 h 626"/>
                  <a:gd name="T30" fmla="*/ 55 w 428"/>
                  <a:gd name="T31" fmla="*/ 615 h 626"/>
                  <a:gd name="T32" fmla="*/ 79 w 428"/>
                  <a:gd name="T33" fmla="*/ 609 h 626"/>
                  <a:gd name="T34" fmla="*/ 105 w 428"/>
                  <a:gd name="T35" fmla="*/ 596 h 626"/>
                  <a:gd name="T36" fmla="*/ 129 w 428"/>
                  <a:gd name="T37" fmla="*/ 610 h 626"/>
                  <a:gd name="T38" fmla="*/ 173 w 428"/>
                  <a:gd name="T39" fmla="*/ 594 h 626"/>
                  <a:gd name="T40" fmla="*/ 244 w 428"/>
                  <a:gd name="T41" fmla="*/ 573 h 626"/>
                  <a:gd name="T42" fmla="*/ 273 w 428"/>
                  <a:gd name="T43" fmla="*/ 563 h 626"/>
                  <a:gd name="T44" fmla="*/ 295 w 428"/>
                  <a:gd name="T45" fmla="*/ 528 h 626"/>
                  <a:gd name="T46" fmla="*/ 283 w 428"/>
                  <a:gd name="T47" fmla="*/ 504 h 626"/>
                  <a:gd name="T48" fmla="*/ 273 w 428"/>
                  <a:gd name="T49" fmla="*/ 478 h 626"/>
                  <a:gd name="T50" fmla="*/ 282 w 428"/>
                  <a:gd name="T51" fmla="*/ 448 h 626"/>
                  <a:gd name="T52" fmla="*/ 276 w 428"/>
                  <a:gd name="T53" fmla="*/ 417 h 626"/>
                  <a:gd name="T54" fmla="*/ 265 w 428"/>
                  <a:gd name="T55" fmla="*/ 393 h 626"/>
                  <a:gd name="T56" fmla="*/ 246 w 428"/>
                  <a:gd name="T57" fmla="*/ 382 h 626"/>
                  <a:gd name="T58" fmla="*/ 232 w 428"/>
                  <a:gd name="T59" fmla="*/ 372 h 626"/>
                  <a:gd name="T60" fmla="*/ 237 w 428"/>
                  <a:gd name="T61" fmla="*/ 322 h 626"/>
                  <a:gd name="T62" fmla="*/ 240 w 428"/>
                  <a:gd name="T63" fmla="*/ 285 h 626"/>
                  <a:gd name="T64" fmla="*/ 252 w 428"/>
                  <a:gd name="T65" fmla="*/ 235 h 626"/>
                  <a:gd name="T66" fmla="*/ 283 w 428"/>
                  <a:gd name="T67" fmla="*/ 288 h 626"/>
                  <a:gd name="T68" fmla="*/ 322 w 428"/>
                  <a:gd name="T69" fmla="*/ 258 h 626"/>
                  <a:gd name="T70" fmla="*/ 342 w 428"/>
                  <a:gd name="T71" fmla="*/ 248 h 626"/>
                  <a:gd name="T72" fmla="*/ 382 w 428"/>
                  <a:gd name="T73" fmla="*/ 239 h 626"/>
                  <a:gd name="T74" fmla="*/ 397 w 428"/>
                  <a:gd name="T75" fmla="*/ 247 h 626"/>
                  <a:gd name="T76" fmla="*/ 391 w 428"/>
                  <a:gd name="T77" fmla="*/ 222 h 626"/>
                  <a:gd name="T78" fmla="*/ 421 w 428"/>
                  <a:gd name="T79" fmla="*/ 231 h 626"/>
                  <a:gd name="T80" fmla="*/ 419 w 428"/>
                  <a:gd name="T81" fmla="*/ 221 h 626"/>
                  <a:gd name="T82" fmla="*/ 424 w 428"/>
                  <a:gd name="T83" fmla="*/ 197 h 626"/>
                  <a:gd name="T84" fmla="*/ 413 w 428"/>
                  <a:gd name="T85" fmla="*/ 178 h 626"/>
                  <a:gd name="T86" fmla="*/ 406 w 428"/>
                  <a:gd name="T87" fmla="*/ 153 h 626"/>
                  <a:gd name="T88" fmla="*/ 380 w 428"/>
                  <a:gd name="T89" fmla="*/ 186 h 626"/>
                  <a:gd name="T90" fmla="*/ 367 w 428"/>
                  <a:gd name="T91" fmla="*/ 161 h 626"/>
                  <a:gd name="T92" fmla="*/ 374 w 428"/>
                  <a:gd name="T93" fmla="*/ 133 h 626"/>
                  <a:gd name="T94" fmla="*/ 393 w 428"/>
                  <a:gd name="T95" fmla="*/ 127 h 626"/>
                  <a:gd name="T96" fmla="*/ 413 w 428"/>
                  <a:gd name="T97" fmla="*/ 121 h 626"/>
                  <a:gd name="T98" fmla="*/ 403 w 428"/>
                  <a:gd name="T99" fmla="*/ 104 h 626"/>
                  <a:gd name="T100" fmla="*/ 378 w 428"/>
                  <a:gd name="T101" fmla="*/ 99 h 626"/>
                  <a:gd name="T102" fmla="*/ 366 w 428"/>
                  <a:gd name="T103" fmla="*/ 72 h 626"/>
                  <a:gd name="T104" fmla="*/ 335 w 428"/>
                  <a:gd name="T105" fmla="*/ 38 h 626"/>
                  <a:gd name="T106" fmla="*/ 290 w 428"/>
                  <a:gd name="T107" fmla="*/ 2 h 626"/>
                  <a:gd name="T108" fmla="*/ 281 w 428"/>
                  <a:gd name="T109" fmla="*/ 53 h 626"/>
                  <a:gd name="T110" fmla="*/ 265 w 428"/>
                  <a:gd name="T111" fmla="*/ 106 h 626"/>
                  <a:gd name="T112" fmla="*/ 232 w 428"/>
                  <a:gd name="T113" fmla="*/ 127 h 626"/>
                  <a:gd name="T114" fmla="*/ 216 w 428"/>
                  <a:gd name="T115" fmla="*/ 168 h 626"/>
                  <a:gd name="T116" fmla="*/ 201 w 428"/>
                  <a:gd name="T117" fmla="*/ 192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8" h="626">
                    <a:moveTo>
                      <a:pt x="196" y="217"/>
                    </a:moveTo>
                    <a:lnTo>
                      <a:pt x="198" y="224"/>
                    </a:lnTo>
                    <a:lnTo>
                      <a:pt x="201" y="221"/>
                    </a:lnTo>
                    <a:lnTo>
                      <a:pt x="201" y="214"/>
                    </a:lnTo>
                    <a:lnTo>
                      <a:pt x="205" y="207"/>
                    </a:lnTo>
                    <a:lnTo>
                      <a:pt x="207" y="202"/>
                    </a:lnTo>
                    <a:lnTo>
                      <a:pt x="212" y="192"/>
                    </a:lnTo>
                    <a:lnTo>
                      <a:pt x="214" y="184"/>
                    </a:lnTo>
                    <a:lnTo>
                      <a:pt x="221" y="178"/>
                    </a:lnTo>
                    <a:lnTo>
                      <a:pt x="219" y="187"/>
                    </a:lnTo>
                    <a:lnTo>
                      <a:pt x="213" y="198"/>
                    </a:lnTo>
                    <a:lnTo>
                      <a:pt x="214" y="200"/>
                    </a:lnTo>
                    <a:lnTo>
                      <a:pt x="212" y="208"/>
                    </a:lnTo>
                    <a:lnTo>
                      <a:pt x="207" y="221"/>
                    </a:lnTo>
                    <a:lnTo>
                      <a:pt x="206" y="232"/>
                    </a:lnTo>
                    <a:lnTo>
                      <a:pt x="204" y="238"/>
                    </a:lnTo>
                    <a:lnTo>
                      <a:pt x="200" y="243"/>
                    </a:lnTo>
                    <a:lnTo>
                      <a:pt x="197" y="248"/>
                    </a:lnTo>
                    <a:lnTo>
                      <a:pt x="194" y="254"/>
                    </a:lnTo>
                    <a:lnTo>
                      <a:pt x="196" y="267"/>
                    </a:lnTo>
                    <a:lnTo>
                      <a:pt x="198" y="273"/>
                    </a:lnTo>
                    <a:lnTo>
                      <a:pt x="200" y="278"/>
                    </a:lnTo>
                    <a:lnTo>
                      <a:pt x="201" y="285"/>
                    </a:lnTo>
                    <a:lnTo>
                      <a:pt x="204" y="291"/>
                    </a:lnTo>
                    <a:lnTo>
                      <a:pt x="211" y="292"/>
                    </a:lnTo>
                    <a:lnTo>
                      <a:pt x="211" y="299"/>
                    </a:lnTo>
                    <a:lnTo>
                      <a:pt x="209" y="305"/>
                    </a:lnTo>
                    <a:lnTo>
                      <a:pt x="213" y="312"/>
                    </a:lnTo>
                    <a:lnTo>
                      <a:pt x="215" y="325"/>
                    </a:lnTo>
                    <a:lnTo>
                      <a:pt x="221" y="327"/>
                    </a:lnTo>
                    <a:lnTo>
                      <a:pt x="214" y="333"/>
                    </a:lnTo>
                    <a:lnTo>
                      <a:pt x="213" y="340"/>
                    </a:lnTo>
                    <a:lnTo>
                      <a:pt x="213" y="348"/>
                    </a:lnTo>
                    <a:lnTo>
                      <a:pt x="214" y="354"/>
                    </a:lnTo>
                    <a:lnTo>
                      <a:pt x="215" y="361"/>
                    </a:lnTo>
                    <a:lnTo>
                      <a:pt x="217" y="367"/>
                    </a:lnTo>
                    <a:lnTo>
                      <a:pt x="220" y="366"/>
                    </a:lnTo>
                    <a:lnTo>
                      <a:pt x="226" y="369"/>
                    </a:lnTo>
                    <a:lnTo>
                      <a:pt x="224" y="374"/>
                    </a:lnTo>
                    <a:lnTo>
                      <a:pt x="224" y="374"/>
                    </a:lnTo>
                    <a:lnTo>
                      <a:pt x="221" y="379"/>
                    </a:lnTo>
                    <a:lnTo>
                      <a:pt x="217" y="383"/>
                    </a:lnTo>
                    <a:lnTo>
                      <a:pt x="214" y="387"/>
                    </a:lnTo>
                    <a:lnTo>
                      <a:pt x="209" y="390"/>
                    </a:lnTo>
                    <a:lnTo>
                      <a:pt x="207" y="395"/>
                    </a:lnTo>
                    <a:lnTo>
                      <a:pt x="197" y="395"/>
                    </a:lnTo>
                    <a:lnTo>
                      <a:pt x="187" y="397"/>
                    </a:lnTo>
                    <a:lnTo>
                      <a:pt x="183" y="403"/>
                    </a:lnTo>
                    <a:lnTo>
                      <a:pt x="176" y="407"/>
                    </a:lnTo>
                    <a:lnTo>
                      <a:pt x="176" y="412"/>
                    </a:lnTo>
                    <a:lnTo>
                      <a:pt x="163" y="417"/>
                    </a:lnTo>
                    <a:lnTo>
                      <a:pt x="160" y="421"/>
                    </a:lnTo>
                    <a:lnTo>
                      <a:pt x="161" y="426"/>
                    </a:lnTo>
                    <a:lnTo>
                      <a:pt x="159" y="434"/>
                    </a:lnTo>
                    <a:lnTo>
                      <a:pt x="155" y="442"/>
                    </a:lnTo>
                    <a:lnTo>
                      <a:pt x="153" y="450"/>
                    </a:lnTo>
                    <a:lnTo>
                      <a:pt x="151" y="458"/>
                    </a:lnTo>
                    <a:lnTo>
                      <a:pt x="145" y="467"/>
                    </a:lnTo>
                    <a:lnTo>
                      <a:pt x="143" y="482"/>
                    </a:lnTo>
                    <a:lnTo>
                      <a:pt x="144" y="487"/>
                    </a:lnTo>
                    <a:lnTo>
                      <a:pt x="144" y="492"/>
                    </a:lnTo>
                    <a:lnTo>
                      <a:pt x="144" y="496"/>
                    </a:lnTo>
                    <a:lnTo>
                      <a:pt x="143" y="502"/>
                    </a:lnTo>
                    <a:lnTo>
                      <a:pt x="136" y="509"/>
                    </a:lnTo>
                    <a:lnTo>
                      <a:pt x="130" y="513"/>
                    </a:lnTo>
                    <a:lnTo>
                      <a:pt x="125" y="518"/>
                    </a:lnTo>
                    <a:lnTo>
                      <a:pt x="120" y="522"/>
                    </a:lnTo>
                    <a:lnTo>
                      <a:pt x="115" y="526"/>
                    </a:lnTo>
                    <a:lnTo>
                      <a:pt x="109" y="531"/>
                    </a:lnTo>
                    <a:lnTo>
                      <a:pt x="103" y="534"/>
                    </a:lnTo>
                    <a:lnTo>
                      <a:pt x="99" y="539"/>
                    </a:lnTo>
                    <a:lnTo>
                      <a:pt x="93" y="543"/>
                    </a:lnTo>
                    <a:lnTo>
                      <a:pt x="86" y="552"/>
                    </a:lnTo>
                    <a:lnTo>
                      <a:pt x="80" y="557"/>
                    </a:lnTo>
                    <a:lnTo>
                      <a:pt x="73" y="562"/>
                    </a:lnTo>
                    <a:lnTo>
                      <a:pt x="65" y="568"/>
                    </a:lnTo>
                    <a:lnTo>
                      <a:pt x="58" y="570"/>
                    </a:lnTo>
                    <a:lnTo>
                      <a:pt x="53" y="573"/>
                    </a:lnTo>
                    <a:lnTo>
                      <a:pt x="47" y="578"/>
                    </a:lnTo>
                    <a:lnTo>
                      <a:pt x="42" y="583"/>
                    </a:lnTo>
                    <a:lnTo>
                      <a:pt x="38" y="587"/>
                    </a:lnTo>
                    <a:lnTo>
                      <a:pt x="37" y="594"/>
                    </a:lnTo>
                    <a:lnTo>
                      <a:pt x="25" y="602"/>
                    </a:lnTo>
                    <a:lnTo>
                      <a:pt x="19" y="605"/>
                    </a:lnTo>
                    <a:lnTo>
                      <a:pt x="16" y="605"/>
                    </a:lnTo>
                    <a:lnTo>
                      <a:pt x="3" y="617"/>
                    </a:lnTo>
                    <a:lnTo>
                      <a:pt x="4" y="620"/>
                    </a:lnTo>
                    <a:lnTo>
                      <a:pt x="0" y="626"/>
                    </a:lnTo>
                    <a:lnTo>
                      <a:pt x="7" y="625"/>
                    </a:lnTo>
                    <a:lnTo>
                      <a:pt x="14" y="623"/>
                    </a:lnTo>
                    <a:lnTo>
                      <a:pt x="23" y="622"/>
                    </a:lnTo>
                    <a:lnTo>
                      <a:pt x="31" y="624"/>
                    </a:lnTo>
                    <a:lnTo>
                      <a:pt x="34" y="617"/>
                    </a:lnTo>
                    <a:lnTo>
                      <a:pt x="42" y="617"/>
                    </a:lnTo>
                    <a:lnTo>
                      <a:pt x="50" y="614"/>
                    </a:lnTo>
                    <a:lnTo>
                      <a:pt x="55" y="615"/>
                    </a:lnTo>
                    <a:lnTo>
                      <a:pt x="56" y="609"/>
                    </a:lnTo>
                    <a:lnTo>
                      <a:pt x="60" y="607"/>
                    </a:lnTo>
                    <a:lnTo>
                      <a:pt x="63" y="613"/>
                    </a:lnTo>
                    <a:lnTo>
                      <a:pt x="67" y="610"/>
                    </a:lnTo>
                    <a:lnTo>
                      <a:pt x="75" y="607"/>
                    </a:lnTo>
                    <a:lnTo>
                      <a:pt x="79" y="609"/>
                    </a:lnTo>
                    <a:lnTo>
                      <a:pt x="84" y="610"/>
                    </a:lnTo>
                    <a:lnTo>
                      <a:pt x="87" y="613"/>
                    </a:lnTo>
                    <a:lnTo>
                      <a:pt x="92" y="615"/>
                    </a:lnTo>
                    <a:lnTo>
                      <a:pt x="102" y="610"/>
                    </a:lnTo>
                    <a:lnTo>
                      <a:pt x="102" y="605"/>
                    </a:lnTo>
                    <a:lnTo>
                      <a:pt x="105" y="596"/>
                    </a:lnTo>
                    <a:lnTo>
                      <a:pt x="107" y="605"/>
                    </a:lnTo>
                    <a:lnTo>
                      <a:pt x="111" y="611"/>
                    </a:lnTo>
                    <a:lnTo>
                      <a:pt x="122" y="614"/>
                    </a:lnTo>
                    <a:lnTo>
                      <a:pt x="130" y="607"/>
                    </a:lnTo>
                    <a:lnTo>
                      <a:pt x="137" y="603"/>
                    </a:lnTo>
                    <a:lnTo>
                      <a:pt x="129" y="610"/>
                    </a:lnTo>
                    <a:lnTo>
                      <a:pt x="128" y="613"/>
                    </a:lnTo>
                    <a:lnTo>
                      <a:pt x="136" y="610"/>
                    </a:lnTo>
                    <a:lnTo>
                      <a:pt x="148" y="605"/>
                    </a:lnTo>
                    <a:lnTo>
                      <a:pt x="162" y="602"/>
                    </a:lnTo>
                    <a:lnTo>
                      <a:pt x="167" y="593"/>
                    </a:lnTo>
                    <a:lnTo>
                      <a:pt x="173" y="594"/>
                    </a:lnTo>
                    <a:lnTo>
                      <a:pt x="194" y="592"/>
                    </a:lnTo>
                    <a:lnTo>
                      <a:pt x="202" y="595"/>
                    </a:lnTo>
                    <a:lnTo>
                      <a:pt x="207" y="594"/>
                    </a:lnTo>
                    <a:lnTo>
                      <a:pt x="215" y="590"/>
                    </a:lnTo>
                    <a:lnTo>
                      <a:pt x="239" y="583"/>
                    </a:lnTo>
                    <a:lnTo>
                      <a:pt x="244" y="573"/>
                    </a:lnTo>
                    <a:lnTo>
                      <a:pt x="249" y="571"/>
                    </a:lnTo>
                    <a:lnTo>
                      <a:pt x="253" y="569"/>
                    </a:lnTo>
                    <a:lnTo>
                      <a:pt x="258" y="566"/>
                    </a:lnTo>
                    <a:lnTo>
                      <a:pt x="262" y="564"/>
                    </a:lnTo>
                    <a:lnTo>
                      <a:pt x="268" y="565"/>
                    </a:lnTo>
                    <a:lnTo>
                      <a:pt x="273" y="563"/>
                    </a:lnTo>
                    <a:lnTo>
                      <a:pt x="282" y="562"/>
                    </a:lnTo>
                    <a:lnTo>
                      <a:pt x="296" y="547"/>
                    </a:lnTo>
                    <a:lnTo>
                      <a:pt x="296" y="545"/>
                    </a:lnTo>
                    <a:lnTo>
                      <a:pt x="295" y="539"/>
                    </a:lnTo>
                    <a:lnTo>
                      <a:pt x="295" y="534"/>
                    </a:lnTo>
                    <a:lnTo>
                      <a:pt x="295" y="528"/>
                    </a:lnTo>
                    <a:lnTo>
                      <a:pt x="293" y="524"/>
                    </a:lnTo>
                    <a:lnTo>
                      <a:pt x="290" y="520"/>
                    </a:lnTo>
                    <a:lnTo>
                      <a:pt x="288" y="517"/>
                    </a:lnTo>
                    <a:lnTo>
                      <a:pt x="284" y="513"/>
                    </a:lnTo>
                    <a:lnTo>
                      <a:pt x="281" y="510"/>
                    </a:lnTo>
                    <a:lnTo>
                      <a:pt x="283" y="504"/>
                    </a:lnTo>
                    <a:lnTo>
                      <a:pt x="274" y="488"/>
                    </a:lnTo>
                    <a:lnTo>
                      <a:pt x="269" y="487"/>
                    </a:lnTo>
                    <a:lnTo>
                      <a:pt x="266" y="488"/>
                    </a:lnTo>
                    <a:lnTo>
                      <a:pt x="262" y="484"/>
                    </a:lnTo>
                    <a:lnTo>
                      <a:pt x="267" y="480"/>
                    </a:lnTo>
                    <a:lnTo>
                      <a:pt x="273" y="478"/>
                    </a:lnTo>
                    <a:lnTo>
                      <a:pt x="280" y="475"/>
                    </a:lnTo>
                    <a:lnTo>
                      <a:pt x="282" y="472"/>
                    </a:lnTo>
                    <a:lnTo>
                      <a:pt x="281" y="470"/>
                    </a:lnTo>
                    <a:lnTo>
                      <a:pt x="284" y="460"/>
                    </a:lnTo>
                    <a:lnTo>
                      <a:pt x="285" y="454"/>
                    </a:lnTo>
                    <a:lnTo>
                      <a:pt x="282" y="448"/>
                    </a:lnTo>
                    <a:lnTo>
                      <a:pt x="275" y="443"/>
                    </a:lnTo>
                    <a:lnTo>
                      <a:pt x="273" y="435"/>
                    </a:lnTo>
                    <a:lnTo>
                      <a:pt x="275" y="431"/>
                    </a:lnTo>
                    <a:lnTo>
                      <a:pt x="277" y="427"/>
                    </a:lnTo>
                    <a:lnTo>
                      <a:pt x="279" y="419"/>
                    </a:lnTo>
                    <a:lnTo>
                      <a:pt x="276" y="417"/>
                    </a:lnTo>
                    <a:lnTo>
                      <a:pt x="281" y="411"/>
                    </a:lnTo>
                    <a:lnTo>
                      <a:pt x="282" y="401"/>
                    </a:lnTo>
                    <a:lnTo>
                      <a:pt x="277" y="398"/>
                    </a:lnTo>
                    <a:lnTo>
                      <a:pt x="274" y="397"/>
                    </a:lnTo>
                    <a:lnTo>
                      <a:pt x="269" y="395"/>
                    </a:lnTo>
                    <a:lnTo>
                      <a:pt x="265" y="393"/>
                    </a:lnTo>
                    <a:lnTo>
                      <a:pt x="265" y="387"/>
                    </a:lnTo>
                    <a:lnTo>
                      <a:pt x="257" y="380"/>
                    </a:lnTo>
                    <a:lnTo>
                      <a:pt x="252" y="381"/>
                    </a:lnTo>
                    <a:lnTo>
                      <a:pt x="246" y="386"/>
                    </a:lnTo>
                    <a:lnTo>
                      <a:pt x="246" y="386"/>
                    </a:lnTo>
                    <a:lnTo>
                      <a:pt x="246" y="382"/>
                    </a:lnTo>
                    <a:lnTo>
                      <a:pt x="249" y="378"/>
                    </a:lnTo>
                    <a:lnTo>
                      <a:pt x="254" y="373"/>
                    </a:lnTo>
                    <a:lnTo>
                      <a:pt x="250" y="371"/>
                    </a:lnTo>
                    <a:lnTo>
                      <a:pt x="238" y="372"/>
                    </a:lnTo>
                    <a:lnTo>
                      <a:pt x="232" y="373"/>
                    </a:lnTo>
                    <a:lnTo>
                      <a:pt x="232" y="372"/>
                    </a:lnTo>
                    <a:lnTo>
                      <a:pt x="229" y="366"/>
                    </a:lnTo>
                    <a:lnTo>
                      <a:pt x="220" y="360"/>
                    </a:lnTo>
                    <a:lnTo>
                      <a:pt x="217" y="348"/>
                    </a:lnTo>
                    <a:lnTo>
                      <a:pt x="229" y="335"/>
                    </a:lnTo>
                    <a:lnTo>
                      <a:pt x="237" y="328"/>
                    </a:lnTo>
                    <a:lnTo>
                      <a:pt x="237" y="322"/>
                    </a:lnTo>
                    <a:lnTo>
                      <a:pt x="224" y="314"/>
                    </a:lnTo>
                    <a:lnTo>
                      <a:pt x="231" y="307"/>
                    </a:lnTo>
                    <a:lnTo>
                      <a:pt x="238" y="300"/>
                    </a:lnTo>
                    <a:lnTo>
                      <a:pt x="245" y="295"/>
                    </a:lnTo>
                    <a:lnTo>
                      <a:pt x="253" y="289"/>
                    </a:lnTo>
                    <a:lnTo>
                      <a:pt x="240" y="285"/>
                    </a:lnTo>
                    <a:lnTo>
                      <a:pt x="230" y="290"/>
                    </a:lnTo>
                    <a:lnTo>
                      <a:pt x="219" y="284"/>
                    </a:lnTo>
                    <a:lnTo>
                      <a:pt x="220" y="276"/>
                    </a:lnTo>
                    <a:lnTo>
                      <a:pt x="234" y="257"/>
                    </a:lnTo>
                    <a:lnTo>
                      <a:pt x="243" y="247"/>
                    </a:lnTo>
                    <a:lnTo>
                      <a:pt x="252" y="235"/>
                    </a:lnTo>
                    <a:lnTo>
                      <a:pt x="262" y="232"/>
                    </a:lnTo>
                    <a:lnTo>
                      <a:pt x="280" y="246"/>
                    </a:lnTo>
                    <a:lnTo>
                      <a:pt x="289" y="247"/>
                    </a:lnTo>
                    <a:lnTo>
                      <a:pt x="299" y="261"/>
                    </a:lnTo>
                    <a:lnTo>
                      <a:pt x="292" y="270"/>
                    </a:lnTo>
                    <a:lnTo>
                      <a:pt x="283" y="288"/>
                    </a:lnTo>
                    <a:lnTo>
                      <a:pt x="289" y="288"/>
                    </a:lnTo>
                    <a:lnTo>
                      <a:pt x="303" y="267"/>
                    </a:lnTo>
                    <a:lnTo>
                      <a:pt x="307" y="265"/>
                    </a:lnTo>
                    <a:lnTo>
                      <a:pt x="313" y="262"/>
                    </a:lnTo>
                    <a:lnTo>
                      <a:pt x="318" y="260"/>
                    </a:lnTo>
                    <a:lnTo>
                      <a:pt x="322" y="258"/>
                    </a:lnTo>
                    <a:lnTo>
                      <a:pt x="328" y="255"/>
                    </a:lnTo>
                    <a:lnTo>
                      <a:pt x="333" y="253"/>
                    </a:lnTo>
                    <a:lnTo>
                      <a:pt x="337" y="250"/>
                    </a:lnTo>
                    <a:lnTo>
                      <a:pt x="342" y="246"/>
                    </a:lnTo>
                    <a:lnTo>
                      <a:pt x="348" y="242"/>
                    </a:lnTo>
                    <a:lnTo>
                      <a:pt x="342" y="248"/>
                    </a:lnTo>
                    <a:lnTo>
                      <a:pt x="346" y="248"/>
                    </a:lnTo>
                    <a:lnTo>
                      <a:pt x="352" y="244"/>
                    </a:lnTo>
                    <a:lnTo>
                      <a:pt x="359" y="243"/>
                    </a:lnTo>
                    <a:lnTo>
                      <a:pt x="372" y="242"/>
                    </a:lnTo>
                    <a:lnTo>
                      <a:pt x="375" y="238"/>
                    </a:lnTo>
                    <a:lnTo>
                      <a:pt x="382" y="239"/>
                    </a:lnTo>
                    <a:lnTo>
                      <a:pt x="388" y="242"/>
                    </a:lnTo>
                    <a:lnTo>
                      <a:pt x="389" y="245"/>
                    </a:lnTo>
                    <a:lnTo>
                      <a:pt x="384" y="247"/>
                    </a:lnTo>
                    <a:lnTo>
                      <a:pt x="383" y="248"/>
                    </a:lnTo>
                    <a:lnTo>
                      <a:pt x="388" y="250"/>
                    </a:lnTo>
                    <a:lnTo>
                      <a:pt x="397" y="247"/>
                    </a:lnTo>
                    <a:lnTo>
                      <a:pt x="395" y="243"/>
                    </a:lnTo>
                    <a:lnTo>
                      <a:pt x="394" y="236"/>
                    </a:lnTo>
                    <a:lnTo>
                      <a:pt x="397" y="230"/>
                    </a:lnTo>
                    <a:lnTo>
                      <a:pt x="394" y="228"/>
                    </a:lnTo>
                    <a:lnTo>
                      <a:pt x="379" y="224"/>
                    </a:lnTo>
                    <a:lnTo>
                      <a:pt x="391" y="222"/>
                    </a:lnTo>
                    <a:lnTo>
                      <a:pt x="402" y="217"/>
                    </a:lnTo>
                    <a:lnTo>
                      <a:pt x="404" y="220"/>
                    </a:lnTo>
                    <a:lnTo>
                      <a:pt x="410" y="225"/>
                    </a:lnTo>
                    <a:lnTo>
                      <a:pt x="414" y="229"/>
                    </a:lnTo>
                    <a:lnTo>
                      <a:pt x="418" y="232"/>
                    </a:lnTo>
                    <a:lnTo>
                      <a:pt x="421" y="231"/>
                    </a:lnTo>
                    <a:lnTo>
                      <a:pt x="427" y="232"/>
                    </a:lnTo>
                    <a:lnTo>
                      <a:pt x="428" y="228"/>
                    </a:lnTo>
                    <a:lnTo>
                      <a:pt x="427" y="225"/>
                    </a:lnTo>
                    <a:lnTo>
                      <a:pt x="427" y="223"/>
                    </a:lnTo>
                    <a:lnTo>
                      <a:pt x="420" y="223"/>
                    </a:lnTo>
                    <a:lnTo>
                      <a:pt x="419" y="221"/>
                    </a:lnTo>
                    <a:lnTo>
                      <a:pt x="424" y="220"/>
                    </a:lnTo>
                    <a:lnTo>
                      <a:pt x="427" y="217"/>
                    </a:lnTo>
                    <a:lnTo>
                      <a:pt x="425" y="215"/>
                    </a:lnTo>
                    <a:lnTo>
                      <a:pt x="424" y="209"/>
                    </a:lnTo>
                    <a:lnTo>
                      <a:pt x="424" y="202"/>
                    </a:lnTo>
                    <a:lnTo>
                      <a:pt x="424" y="197"/>
                    </a:lnTo>
                    <a:lnTo>
                      <a:pt x="425" y="191"/>
                    </a:lnTo>
                    <a:lnTo>
                      <a:pt x="425" y="185"/>
                    </a:lnTo>
                    <a:lnTo>
                      <a:pt x="420" y="186"/>
                    </a:lnTo>
                    <a:lnTo>
                      <a:pt x="414" y="189"/>
                    </a:lnTo>
                    <a:lnTo>
                      <a:pt x="413" y="184"/>
                    </a:lnTo>
                    <a:lnTo>
                      <a:pt x="413" y="178"/>
                    </a:lnTo>
                    <a:lnTo>
                      <a:pt x="417" y="175"/>
                    </a:lnTo>
                    <a:lnTo>
                      <a:pt x="417" y="168"/>
                    </a:lnTo>
                    <a:lnTo>
                      <a:pt x="416" y="162"/>
                    </a:lnTo>
                    <a:lnTo>
                      <a:pt x="412" y="157"/>
                    </a:lnTo>
                    <a:lnTo>
                      <a:pt x="408" y="153"/>
                    </a:lnTo>
                    <a:lnTo>
                      <a:pt x="406" y="153"/>
                    </a:lnTo>
                    <a:lnTo>
                      <a:pt x="403" y="161"/>
                    </a:lnTo>
                    <a:lnTo>
                      <a:pt x="395" y="166"/>
                    </a:lnTo>
                    <a:lnTo>
                      <a:pt x="396" y="168"/>
                    </a:lnTo>
                    <a:lnTo>
                      <a:pt x="391" y="177"/>
                    </a:lnTo>
                    <a:lnTo>
                      <a:pt x="384" y="179"/>
                    </a:lnTo>
                    <a:lnTo>
                      <a:pt x="380" y="186"/>
                    </a:lnTo>
                    <a:lnTo>
                      <a:pt x="376" y="193"/>
                    </a:lnTo>
                    <a:lnTo>
                      <a:pt x="374" y="190"/>
                    </a:lnTo>
                    <a:lnTo>
                      <a:pt x="371" y="182"/>
                    </a:lnTo>
                    <a:lnTo>
                      <a:pt x="371" y="177"/>
                    </a:lnTo>
                    <a:lnTo>
                      <a:pt x="376" y="170"/>
                    </a:lnTo>
                    <a:lnTo>
                      <a:pt x="367" y="161"/>
                    </a:lnTo>
                    <a:lnTo>
                      <a:pt x="364" y="154"/>
                    </a:lnTo>
                    <a:lnTo>
                      <a:pt x="359" y="151"/>
                    </a:lnTo>
                    <a:lnTo>
                      <a:pt x="360" y="146"/>
                    </a:lnTo>
                    <a:lnTo>
                      <a:pt x="366" y="140"/>
                    </a:lnTo>
                    <a:lnTo>
                      <a:pt x="367" y="134"/>
                    </a:lnTo>
                    <a:lnTo>
                      <a:pt x="374" y="133"/>
                    </a:lnTo>
                    <a:lnTo>
                      <a:pt x="380" y="126"/>
                    </a:lnTo>
                    <a:lnTo>
                      <a:pt x="376" y="119"/>
                    </a:lnTo>
                    <a:lnTo>
                      <a:pt x="381" y="118"/>
                    </a:lnTo>
                    <a:lnTo>
                      <a:pt x="383" y="124"/>
                    </a:lnTo>
                    <a:lnTo>
                      <a:pt x="387" y="129"/>
                    </a:lnTo>
                    <a:lnTo>
                      <a:pt x="393" y="127"/>
                    </a:lnTo>
                    <a:lnTo>
                      <a:pt x="397" y="125"/>
                    </a:lnTo>
                    <a:lnTo>
                      <a:pt x="402" y="130"/>
                    </a:lnTo>
                    <a:lnTo>
                      <a:pt x="405" y="126"/>
                    </a:lnTo>
                    <a:lnTo>
                      <a:pt x="408" y="129"/>
                    </a:lnTo>
                    <a:lnTo>
                      <a:pt x="413" y="129"/>
                    </a:lnTo>
                    <a:lnTo>
                      <a:pt x="413" y="121"/>
                    </a:lnTo>
                    <a:lnTo>
                      <a:pt x="408" y="123"/>
                    </a:lnTo>
                    <a:lnTo>
                      <a:pt x="402" y="118"/>
                    </a:lnTo>
                    <a:lnTo>
                      <a:pt x="405" y="113"/>
                    </a:lnTo>
                    <a:lnTo>
                      <a:pt x="401" y="114"/>
                    </a:lnTo>
                    <a:lnTo>
                      <a:pt x="402" y="111"/>
                    </a:lnTo>
                    <a:lnTo>
                      <a:pt x="403" y="104"/>
                    </a:lnTo>
                    <a:lnTo>
                      <a:pt x="404" y="99"/>
                    </a:lnTo>
                    <a:lnTo>
                      <a:pt x="399" y="100"/>
                    </a:lnTo>
                    <a:lnTo>
                      <a:pt x="395" y="103"/>
                    </a:lnTo>
                    <a:lnTo>
                      <a:pt x="393" y="107"/>
                    </a:lnTo>
                    <a:lnTo>
                      <a:pt x="386" y="102"/>
                    </a:lnTo>
                    <a:lnTo>
                      <a:pt x="378" y="99"/>
                    </a:lnTo>
                    <a:lnTo>
                      <a:pt x="373" y="89"/>
                    </a:lnTo>
                    <a:lnTo>
                      <a:pt x="367" y="89"/>
                    </a:lnTo>
                    <a:lnTo>
                      <a:pt x="364" y="87"/>
                    </a:lnTo>
                    <a:lnTo>
                      <a:pt x="359" y="80"/>
                    </a:lnTo>
                    <a:lnTo>
                      <a:pt x="367" y="78"/>
                    </a:lnTo>
                    <a:lnTo>
                      <a:pt x="366" y="72"/>
                    </a:lnTo>
                    <a:lnTo>
                      <a:pt x="353" y="63"/>
                    </a:lnTo>
                    <a:lnTo>
                      <a:pt x="357" y="56"/>
                    </a:lnTo>
                    <a:lnTo>
                      <a:pt x="352" y="56"/>
                    </a:lnTo>
                    <a:lnTo>
                      <a:pt x="345" y="51"/>
                    </a:lnTo>
                    <a:lnTo>
                      <a:pt x="342" y="49"/>
                    </a:lnTo>
                    <a:lnTo>
                      <a:pt x="335" y="38"/>
                    </a:lnTo>
                    <a:lnTo>
                      <a:pt x="327" y="27"/>
                    </a:lnTo>
                    <a:lnTo>
                      <a:pt x="319" y="17"/>
                    </a:lnTo>
                    <a:lnTo>
                      <a:pt x="310" y="9"/>
                    </a:lnTo>
                    <a:lnTo>
                      <a:pt x="302" y="5"/>
                    </a:lnTo>
                    <a:lnTo>
                      <a:pt x="296" y="0"/>
                    </a:lnTo>
                    <a:lnTo>
                      <a:pt x="290" y="2"/>
                    </a:lnTo>
                    <a:lnTo>
                      <a:pt x="287" y="5"/>
                    </a:lnTo>
                    <a:lnTo>
                      <a:pt x="272" y="35"/>
                    </a:lnTo>
                    <a:lnTo>
                      <a:pt x="275" y="34"/>
                    </a:lnTo>
                    <a:lnTo>
                      <a:pt x="276" y="40"/>
                    </a:lnTo>
                    <a:lnTo>
                      <a:pt x="279" y="47"/>
                    </a:lnTo>
                    <a:lnTo>
                      <a:pt x="281" y="53"/>
                    </a:lnTo>
                    <a:lnTo>
                      <a:pt x="284" y="58"/>
                    </a:lnTo>
                    <a:lnTo>
                      <a:pt x="279" y="69"/>
                    </a:lnTo>
                    <a:lnTo>
                      <a:pt x="274" y="73"/>
                    </a:lnTo>
                    <a:lnTo>
                      <a:pt x="273" y="89"/>
                    </a:lnTo>
                    <a:lnTo>
                      <a:pt x="269" y="103"/>
                    </a:lnTo>
                    <a:lnTo>
                      <a:pt x="265" y="106"/>
                    </a:lnTo>
                    <a:lnTo>
                      <a:pt x="259" y="109"/>
                    </a:lnTo>
                    <a:lnTo>
                      <a:pt x="253" y="111"/>
                    </a:lnTo>
                    <a:lnTo>
                      <a:pt x="247" y="115"/>
                    </a:lnTo>
                    <a:lnTo>
                      <a:pt x="242" y="118"/>
                    </a:lnTo>
                    <a:lnTo>
                      <a:pt x="237" y="123"/>
                    </a:lnTo>
                    <a:lnTo>
                      <a:pt x="232" y="127"/>
                    </a:lnTo>
                    <a:lnTo>
                      <a:pt x="229" y="133"/>
                    </a:lnTo>
                    <a:lnTo>
                      <a:pt x="226" y="140"/>
                    </a:lnTo>
                    <a:lnTo>
                      <a:pt x="221" y="147"/>
                    </a:lnTo>
                    <a:lnTo>
                      <a:pt x="219" y="154"/>
                    </a:lnTo>
                    <a:lnTo>
                      <a:pt x="217" y="161"/>
                    </a:lnTo>
                    <a:lnTo>
                      <a:pt x="216" y="168"/>
                    </a:lnTo>
                    <a:lnTo>
                      <a:pt x="211" y="180"/>
                    </a:lnTo>
                    <a:lnTo>
                      <a:pt x="206" y="190"/>
                    </a:lnTo>
                    <a:lnTo>
                      <a:pt x="201" y="192"/>
                    </a:lnTo>
                    <a:lnTo>
                      <a:pt x="201" y="192"/>
                    </a:lnTo>
                    <a:lnTo>
                      <a:pt x="201" y="192"/>
                    </a:lnTo>
                    <a:lnTo>
                      <a:pt x="201" y="192"/>
                    </a:lnTo>
                    <a:lnTo>
                      <a:pt x="201" y="193"/>
                    </a:lnTo>
                    <a:lnTo>
                      <a:pt x="202" y="201"/>
                    </a:lnTo>
                    <a:lnTo>
                      <a:pt x="196" y="217"/>
                    </a:lnTo>
                    <a:close/>
                  </a:path>
                </a:pathLst>
              </a:custGeom>
              <a:solidFill>
                <a:srgbClr val="3030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0" name="Freeform 53"/>
              <p:cNvSpPr>
                <a:spLocks/>
              </p:cNvSpPr>
              <p:nvPr/>
            </p:nvSpPr>
            <p:spPr bwMode="auto">
              <a:xfrm rot="10800000">
                <a:off x="1707115" y="4771477"/>
                <a:ext cx="1823" cy="1636"/>
              </a:xfrm>
              <a:custGeom>
                <a:avLst/>
                <a:gdLst>
                  <a:gd name="T0" fmla="*/ 0 w 5"/>
                  <a:gd name="T1" fmla="*/ 5 h 5"/>
                  <a:gd name="T2" fmla="*/ 1 w 5"/>
                  <a:gd name="T3" fmla="*/ 4 h 5"/>
                  <a:gd name="T4" fmla="*/ 3 w 5"/>
                  <a:gd name="T5" fmla="*/ 2 h 5"/>
                  <a:gd name="T6" fmla="*/ 4 w 5"/>
                  <a:gd name="T7" fmla="*/ 1 h 5"/>
                  <a:gd name="T8" fmla="*/ 5 w 5"/>
                  <a:gd name="T9" fmla="*/ 0 h 5"/>
                  <a:gd name="T10" fmla="*/ 4 w 5"/>
                  <a:gd name="T11" fmla="*/ 0 h 5"/>
                  <a:gd name="T12" fmla="*/ 0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5"/>
                    </a:move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3030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1" name="Freeform 57"/>
              <p:cNvSpPr>
                <a:spLocks/>
              </p:cNvSpPr>
              <p:nvPr/>
            </p:nvSpPr>
            <p:spPr bwMode="auto">
              <a:xfrm rot="10800000">
                <a:off x="1404453" y="4451651"/>
                <a:ext cx="191417" cy="274838"/>
              </a:xfrm>
              <a:custGeom>
                <a:avLst/>
                <a:gdLst>
                  <a:gd name="T0" fmla="*/ 408 w 420"/>
                  <a:gd name="T1" fmla="*/ 146 h 673"/>
                  <a:gd name="T2" fmla="*/ 386 w 420"/>
                  <a:gd name="T3" fmla="*/ 273 h 673"/>
                  <a:gd name="T4" fmla="*/ 331 w 420"/>
                  <a:gd name="T5" fmla="*/ 416 h 673"/>
                  <a:gd name="T6" fmla="*/ 292 w 420"/>
                  <a:gd name="T7" fmla="*/ 484 h 673"/>
                  <a:gd name="T8" fmla="*/ 251 w 420"/>
                  <a:gd name="T9" fmla="*/ 544 h 673"/>
                  <a:gd name="T10" fmla="*/ 207 w 420"/>
                  <a:gd name="T11" fmla="*/ 592 h 673"/>
                  <a:gd name="T12" fmla="*/ 165 w 420"/>
                  <a:gd name="T13" fmla="*/ 630 h 673"/>
                  <a:gd name="T14" fmla="*/ 123 w 420"/>
                  <a:gd name="T15" fmla="*/ 653 h 673"/>
                  <a:gd name="T16" fmla="*/ 93 w 420"/>
                  <a:gd name="T17" fmla="*/ 660 h 673"/>
                  <a:gd name="T18" fmla="*/ 71 w 420"/>
                  <a:gd name="T19" fmla="*/ 659 h 673"/>
                  <a:gd name="T20" fmla="*/ 53 w 420"/>
                  <a:gd name="T21" fmla="*/ 651 h 673"/>
                  <a:gd name="T22" fmla="*/ 13 w 420"/>
                  <a:gd name="T23" fmla="*/ 553 h 673"/>
                  <a:gd name="T24" fmla="*/ 38 w 420"/>
                  <a:gd name="T25" fmla="*/ 386 h 673"/>
                  <a:gd name="T26" fmla="*/ 102 w 420"/>
                  <a:gd name="T27" fmla="*/ 234 h 673"/>
                  <a:gd name="T28" fmla="*/ 142 w 420"/>
                  <a:gd name="T29" fmla="*/ 168 h 673"/>
                  <a:gd name="T30" fmla="*/ 184 w 420"/>
                  <a:gd name="T31" fmla="*/ 112 h 673"/>
                  <a:gd name="T32" fmla="*/ 227 w 420"/>
                  <a:gd name="T33" fmla="*/ 67 h 673"/>
                  <a:gd name="T34" fmla="*/ 269 w 420"/>
                  <a:gd name="T35" fmla="*/ 35 h 673"/>
                  <a:gd name="T36" fmla="*/ 311 w 420"/>
                  <a:gd name="T37" fmla="*/ 16 h 673"/>
                  <a:gd name="T38" fmla="*/ 334 w 420"/>
                  <a:gd name="T39" fmla="*/ 13 h 673"/>
                  <a:gd name="T40" fmla="*/ 356 w 420"/>
                  <a:gd name="T41" fmla="*/ 16 h 673"/>
                  <a:gd name="T42" fmla="*/ 373 w 420"/>
                  <a:gd name="T43" fmla="*/ 27 h 673"/>
                  <a:gd name="T44" fmla="*/ 388 w 420"/>
                  <a:gd name="T45" fmla="*/ 45 h 673"/>
                  <a:gd name="T46" fmla="*/ 386 w 420"/>
                  <a:gd name="T47" fmla="*/ 21 h 673"/>
                  <a:gd name="T48" fmla="*/ 367 w 420"/>
                  <a:gd name="T49" fmla="*/ 7 h 673"/>
                  <a:gd name="T50" fmla="*/ 344 w 420"/>
                  <a:gd name="T51" fmla="*/ 0 h 673"/>
                  <a:gd name="T52" fmla="*/ 317 w 420"/>
                  <a:gd name="T53" fmla="*/ 1 h 673"/>
                  <a:gd name="T54" fmla="*/ 280 w 420"/>
                  <a:gd name="T55" fmla="*/ 14 h 673"/>
                  <a:gd name="T56" fmla="*/ 235 w 420"/>
                  <a:gd name="T57" fmla="*/ 44 h 673"/>
                  <a:gd name="T58" fmla="*/ 190 w 420"/>
                  <a:gd name="T59" fmla="*/ 85 h 673"/>
                  <a:gd name="T60" fmla="*/ 146 w 420"/>
                  <a:gd name="T61" fmla="*/ 139 h 673"/>
                  <a:gd name="T62" fmla="*/ 105 w 420"/>
                  <a:gd name="T63" fmla="*/ 204 h 673"/>
                  <a:gd name="T64" fmla="*/ 48 w 420"/>
                  <a:gd name="T65" fmla="*/ 319 h 673"/>
                  <a:gd name="T66" fmla="*/ 1 w 420"/>
                  <a:gd name="T67" fmla="*/ 507 h 673"/>
                  <a:gd name="T68" fmla="*/ 23 w 420"/>
                  <a:gd name="T69" fmla="*/ 637 h 673"/>
                  <a:gd name="T70" fmla="*/ 61 w 420"/>
                  <a:gd name="T71" fmla="*/ 669 h 673"/>
                  <a:gd name="T72" fmla="*/ 85 w 420"/>
                  <a:gd name="T73" fmla="*/ 673 h 673"/>
                  <a:gd name="T74" fmla="*/ 113 w 420"/>
                  <a:gd name="T75" fmla="*/ 669 h 673"/>
                  <a:gd name="T76" fmla="*/ 155 w 420"/>
                  <a:gd name="T77" fmla="*/ 651 h 673"/>
                  <a:gd name="T78" fmla="*/ 200 w 420"/>
                  <a:gd name="T79" fmla="*/ 618 h 673"/>
                  <a:gd name="T80" fmla="*/ 245 w 420"/>
                  <a:gd name="T81" fmla="*/ 570 h 673"/>
                  <a:gd name="T82" fmla="*/ 289 w 420"/>
                  <a:gd name="T83" fmla="*/ 513 h 673"/>
                  <a:gd name="T84" fmla="*/ 329 w 420"/>
                  <a:gd name="T85" fmla="*/ 446 h 673"/>
                  <a:gd name="T86" fmla="*/ 385 w 420"/>
                  <a:gd name="T87" fmla="*/ 322 h 673"/>
                  <a:gd name="T88" fmla="*/ 418 w 420"/>
                  <a:gd name="T89" fmla="*/ 183 h 673"/>
                  <a:gd name="T90" fmla="*/ 413 w 420"/>
                  <a:gd name="T91" fmla="*/ 74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20" h="673">
                    <a:moveTo>
                      <a:pt x="402" y="80"/>
                    </a:moveTo>
                    <a:lnTo>
                      <a:pt x="407" y="111"/>
                    </a:lnTo>
                    <a:lnTo>
                      <a:pt x="408" y="146"/>
                    </a:lnTo>
                    <a:lnTo>
                      <a:pt x="404" y="186"/>
                    </a:lnTo>
                    <a:lnTo>
                      <a:pt x="397" y="228"/>
                    </a:lnTo>
                    <a:lnTo>
                      <a:pt x="386" y="273"/>
                    </a:lnTo>
                    <a:lnTo>
                      <a:pt x="372" y="319"/>
                    </a:lnTo>
                    <a:lnTo>
                      <a:pt x="352" y="368"/>
                    </a:lnTo>
                    <a:lnTo>
                      <a:pt x="331" y="416"/>
                    </a:lnTo>
                    <a:lnTo>
                      <a:pt x="318" y="439"/>
                    </a:lnTo>
                    <a:lnTo>
                      <a:pt x="305" y="462"/>
                    </a:lnTo>
                    <a:lnTo>
                      <a:pt x="292" y="484"/>
                    </a:lnTo>
                    <a:lnTo>
                      <a:pt x="279" y="505"/>
                    </a:lnTo>
                    <a:lnTo>
                      <a:pt x="265" y="524"/>
                    </a:lnTo>
                    <a:lnTo>
                      <a:pt x="251" y="544"/>
                    </a:lnTo>
                    <a:lnTo>
                      <a:pt x="236" y="561"/>
                    </a:lnTo>
                    <a:lnTo>
                      <a:pt x="222" y="577"/>
                    </a:lnTo>
                    <a:lnTo>
                      <a:pt x="207" y="592"/>
                    </a:lnTo>
                    <a:lnTo>
                      <a:pt x="193" y="606"/>
                    </a:lnTo>
                    <a:lnTo>
                      <a:pt x="178" y="619"/>
                    </a:lnTo>
                    <a:lnTo>
                      <a:pt x="165" y="630"/>
                    </a:lnTo>
                    <a:lnTo>
                      <a:pt x="151" y="640"/>
                    </a:lnTo>
                    <a:lnTo>
                      <a:pt x="136" y="648"/>
                    </a:lnTo>
                    <a:lnTo>
                      <a:pt x="123" y="653"/>
                    </a:lnTo>
                    <a:lnTo>
                      <a:pt x="109" y="658"/>
                    </a:lnTo>
                    <a:lnTo>
                      <a:pt x="101" y="660"/>
                    </a:lnTo>
                    <a:lnTo>
                      <a:pt x="93" y="660"/>
                    </a:lnTo>
                    <a:lnTo>
                      <a:pt x="86" y="661"/>
                    </a:lnTo>
                    <a:lnTo>
                      <a:pt x="78" y="660"/>
                    </a:lnTo>
                    <a:lnTo>
                      <a:pt x="71" y="659"/>
                    </a:lnTo>
                    <a:lnTo>
                      <a:pt x="64" y="657"/>
                    </a:lnTo>
                    <a:lnTo>
                      <a:pt x="59" y="654"/>
                    </a:lnTo>
                    <a:lnTo>
                      <a:pt x="53" y="651"/>
                    </a:lnTo>
                    <a:lnTo>
                      <a:pt x="32" y="629"/>
                    </a:lnTo>
                    <a:lnTo>
                      <a:pt x="18" y="596"/>
                    </a:lnTo>
                    <a:lnTo>
                      <a:pt x="13" y="553"/>
                    </a:lnTo>
                    <a:lnTo>
                      <a:pt x="14" y="502"/>
                    </a:lnTo>
                    <a:lnTo>
                      <a:pt x="23" y="447"/>
                    </a:lnTo>
                    <a:lnTo>
                      <a:pt x="38" y="386"/>
                    </a:lnTo>
                    <a:lnTo>
                      <a:pt x="61" y="322"/>
                    </a:lnTo>
                    <a:lnTo>
                      <a:pt x="90" y="257"/>
                    </a:lnTo>
                    <a:lnTo>
                      <a:pt x="102" y="234"/>
                    </a:lnTo>
                    <a:lnTo>
                      <a:pt x="115" y="211"/>
                    </a:lnTo>
                    <a:lnTo>
                      <a:pt x="128" y="189"/>
                    </a:lnTo>
                    <a:lnTo>
                      <a:pt x="142" y="168"/>
                    </a:lnTo>
                    <a:lnTo>
                      <a:pt x="155" y="149"/>
                    </a:lnTo>
                    <a:lnTo>
                      <a:pt x="169" y="129"/>
                    </a:lnTo>
                    <a:lnTo>
                      <a:pt x="184" y="112"/>
                    </a:lnTo>
                    <a:lnTo>
                      <a:pt x="198" y="96"/>
                    </a:lnTo>
                    <a:lnTo>
                      <a:pt x="213" y="81"/>
                    </a:lnTo>
                    <a:lnTo>
                      <a:pt x="227" y="67"/>
                    </a:lnTo>
                    <a:lnTo>
                      <a:pt x="242" y="54"/>
                    </a:lnTo>
                    <a:lnTo>
                      <a:pt x="256" y="44"/>
                    </a:lnTo>
                    <a:lnTo>
                      <a:pt x="269" y="35"/>
                    </a:lnTo>
                    <a:lnTo>
                      <a:pt x="284" y="27"/>
                    </a:lnTo>
                    <a:lnTo>
                      <a:pt x="297" y="21"/>
                    </a:lnTo>
                    <a:lnTo>
                      <a:pt x="311" y="16"/>
                    </a:lnTo>
                    <a:lnTo>
                      <a:pt x="319" y="14"/>
                    </a:lnTo>
                    <a:lnTo>
                      <a:pt x="327" y="13"/>
                    </a:lnTo>
                    <a:lnTo>
                      <a:pt x="334" y="13"/>
                    </a:lnTo>
                    <a:lnTo>
                      <a:pt x="342" y="13"/>
                    </a:lnTo>
                    <a:lnTo>
                      <a:pt x="349" y="14"/>
                    </a:lnTo>
                    <a:lnTo>
                      <a:pt x="356" y="16"/>
                    </a:lnTo>
                    <a:lnTo>
                      <a:pt x="362" y="18"/>
                    </a:lnTo>
                    <a:lnTo>
                      <a:pt x="367" y="22"/>
                    </a:lnTo>
                    <a:lnTo>
                      <a:pt x="373" y="27"/>
                    </a:lnTo>
                    <a:lnTo>
                      <a:pt x="379" y="32"/>
                    </a:lnTo>
                    <a:lnTo>
                      <a:pt x="383" y="38"/>
                    </a:lnTo>
                    <a:lnTo>
                      <a:pt x="388" y="45"/>
                    </a:lnTo>
                    <a:lnTo>
                      <a:pt x="395" y="32"/>
                    </a:lnTo>
                    <a:lnTo>
                      <a:pt x="390" y="27"/>
                    </a:lnTo>
                    <a:lnTo>
                      <a:pt x="386" y="21"/>
                    </a:lnTo>
                    <a:lnTo>
                      <a:pt x="380" y="16"/>
                    </a:lnTo>
                    <a:lnTo>
                      <a:pt x="374" y="12"/>
                    </a:lnTo>
                    <a:lnTo>
                      <a:pt x="367" y="7"/>
                    </a:lnTo>
                    <a:lnTo>
                      <a:pt x="359" y="3"/>
                    </a:lnTo>
                    <a:lnTo>
                      <a:pt x="352" y="1"/>
                    </a:lnTo>
                    <a:lnTo>
                      <a:pt x="344" y="0"/>
                    </a:lnTo>
                    <a:lnTo>
                      <a:pt x="335" y="0"/>
                    </a:lnTo>
                    <a:lnTo>
                      <a:pt x="327" y="0"/>
                    </a:lnTo>
                    <a:lnTo>
                      <a:pt x="317" y="1"/>
                    </a:lnTo>
                    <a:lnTo>
                      <a:pt x="307" y="3"/>
                    </a:lnTo>
                    <a:lnTo>
                      <a:pt x="294" y="8"/>
                    </a:lnTo>
                    <a:lnTo>
                      <a:pt x="280" y="14"/>
                    </a:lnTo>
                    <a:lnTo>
                      <a:pt x="265" y="22"/>
                    </a:lnTo>
                    <a:lnTo>
                      <a:pt x="250" y="32"/>
                    </a:lnTo>
                    <a:lnTo>
                      <a:pt x="235" y="44"/>
                    </a:lnTo>
                    <a:lnTo>
                      <a:pt x="220" y="56"/>
                    </a:lnTo>
                    <a:lnTo>
                      <a:pt x="205" y="70"/>
                    </a:lnTo>
                    <a:lnTo>
                      <a:pt x="190" y="85"/>
                    </a:lnTo>
                    <a:lnTo>
                      <a:pt x="175" y="103"/>
                    </a:lnTo>
                    <a:lnTo>
                      <a:pt x="161" y="121"/>
                    </a:lnTo>
                    <a:lnTo>
                      <a:pt x="146" y="139"/>
                    </a:lnTo>
                    <a:lnTo>
                      <a:pt x="132" y="160"/>
                    </a:lnTo>
                    <a:lnTo>
                      <a:pt x="119" y="182"/>
                    </a:lnTo>
                    <a:lnTo>
                      <a:pt x="105" y="204"/>
                    </a:lnTo>
                    <a:lnTo>
                      <a:pt x="92" y="227"/>
                    </a:lnTo>
                    <a:lnTo>
                      <a:pt x="79" y="251"/>
                    </a:lnTo>
                    <a:lnTo>
                      <a:pt x="48" y="319"/>
                    </a:lnTo>
                    <a:lnTo>
                      <a:pt x="25" y="386"/>
                    </a:lnTo>
                    <a:lnTo>
                      <a:pt x="9" y="448"/>
                    </a:lnTo>
                    <a:lnTo>
                      <a:pt x="1" y="507"/>
                    </a:lnTo>
                    <a:lnTo>
                      <a:pt x="0" y="559"/>
                    </a:lnTo>
                    <a:lnTo>
                      <a:pt x="8" y="603"/>
                    </a:lnTo>
                    <a:lnTo>
                      <a:pt x="23" y="637"/>
                    </a:lnTo>
                    <a:lnTo>
                      <a:pt x="46" y="661"/>
                    </a:lnTo>
                    <a:lnTo>
                      <a:pt x="53" y="666"/>
                    </a:lnTo>
                    <a:lnTo>
                      <a:pt x="61" y="669"/>
                    </a:lnTo>
                    <a:lnTo>
                      <a:pt x="68" y="672"/>
                    </a:lnTo>
                    <a:lnTo>
                      <a:pt x="76" y="673"/>
                    </a:lnTo>
                    <a:lnTo>
                      <a:pt x="85" y="673"/>
                    </a:lnTo>
                    <a:lnTo>
                      <a:pt x="93" y="673"/>
                    </a:lnTo>
                    <a:lnTo>
                      <a:pt x="104" y="672"/>
                    </a:lnTo>
                    <a:lnTo>
                      <a:pt x="113" y="669"/>
                    </a:lnTo>
                    <a:lnTo>
                      <a:pt x="127" y="665"/>
                    </a:lnTo>
                    <a:lnTo>
                      <a:pt x="140" y="659"/>
                    </a:lnTo>
                    <a:lnTo>
                      <a:pt x="155" y="651"/>
                    </a:lnTo>
                    <a:lnTo>
                      <a:pt x="170" y="641"/>
                    </a:lnTo>
                    <a:lnTo>
                      <a:pt x="185" y="630"/>
                    </a:lnTo>
                    <a:lnTo>
                      <a:pt x="200" y="618"/>
                    </a:lnTo>
                    <a:lnTo>
                      <a:pt x="215" y="603"/>
                    </a:lnTo>
                    <a:lnTo>
                      <a:pt x="230" y="588"/>
                    </a:lnTo>
                    <a:lnTo>
                      <a:pt x="245" y="570"/>
                    </a:lnTo>
                    <a:lnTo>
                      <a:pt x="260" y="553"/>
                    </a:lnTo>
                    <a:lnTo>
                      <a:pt x="274" y="534"/>
                    </a:lnTo>
                    <a:lnTo>
                      <a:pt x="289" y="513"/>
                    </a:lnTo>
                    <a:lnTo>
                      <a:pt x="303" y="492"/>
                    </a:lnTo>
                    <a:lnTo>
                      <a:pt x="317" y="469"/>
                    </a:lnTo>
                    <a:lnTo>
                      <a:pt x="329" y="446"/>
                    </a:lnTo>
                    <a:lnTo>
                      <a:pt x="342" y="422"/>
                    </a:lnTo>
                    <a:lnTo>
                      <a:pt x="365" y="371"/>
                    </a:lnTo>
                    <a:lnTo>
                      <a:pt x="385" y="322"/>
                    </a:lnTo>
                    <a:lnTo>
                      <a:pt x="400" y="273"/>
                    </a:lnTo>
                    <a:lnTo>
                      <a:pt x="411" y="227"/>
                    </a:lnTo>
                    <a:lnTo>
                      <a:pt x="418" y="183"/>
                    </a:lnTo>
                    <a:lnTo>
                      <a:pt x="420" y="143"/>
                    </a:lnTo>
                    <a:lnTo>
                      <a:pt x="419" y="106"/>
                    </a:lnTo>
                    <a:lnTo>
                      <a:pt x="413" y="74"/>
                    </a:lnTo>
                    <a:lnTo>
                      <a:pt x="402" y="80"/>
                    </a:lnTo>
                    <a:close/>
                  </a:path>
                </a:pathLst>
              </a:custGeom>
              <a:solidFill>
                <a:srgbClr val="3030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2" name="Freeform 58"/>
              <p:cNvSpPr>
                <a:spLocks/>
              </p:cNvSpPr>
              <p:nvPr/>
            </p:nvSpPr>
            <p:spPr bwMode="auto">
              <a:xfrm rot="10800000">
                <a:off x="1407187" y="4694587"/>
                <a:ext cx="11850" cy="18814"/>
              </a:xfrm>
              <a:custGeom>
                <a:avLst/>
                <a:gdLst>
                  <a:gd name="T0" fmla="*/ 14 w 25"/>
                  <a:gd name="T1" fmla="*/ 48 h 48"/>
                  <a:gd name="T2" fmla="*/ 25 w 25"/>
                  <a:gd name="T3" fmla="*/ 42 h 48"/>
                  <a:gd name="T4" fmla="*/ 22 w 25"/>
                  <a:gd name="T5" fmla="*/ 30 h 48"/>
                  <a:gd name="T6" fmla="*/ 17 w 25"/>
                  <a:gd name="T7" fmla="*/ 19 h 48"/>
                  <a:gd name="T8" fmla="*/ 13 w 25"/>
                  <a:gd name="T9" fmla="*/ 10 h 48"/>
                  <a:gd name="T10" fmla="*/ 7 w 25"/>
                  <a:gd name="T11" fmla="*/ 0 h 48"/>
                  <a:gd name="T12" fmla="*/ 0 w 25"/>
                  <a:gd name="T13" fmla="*/ 13 h 48"/>
                  <a:gd name="T14" fmla="*/ 5 w 25"/>
                  <a:gd name="T15" fmla="*/ 20 h 48"/>
                  <a:gd name="T16" fmla="*/ 8 w 25"/>
                  <a:gd name="T17" fmla="*/ 28 h 48"/>
                  <a:gd name="T18" fmla="*/ 12 w 25"/>
                  <a:gd name="T19" fmla="*/ 37 h 48"/>
                  <a:gd name="T20" fmla="*/ 14 w 25"/>
                  <a:gd name="T21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48">
                    <a:moveTo>
                      <a:pt x="14" y="48"/>
                    </a:moveTo>
                    <a:lnTo>
                      <a:pt x="25" y="42"/>
                    </a:lnTo>
                    <a:lnTo>
                      <a:pt x="22" y="30"/>
                    </a:lnTo>
                    <a:lnTo>
                      <a:pt x="17" y="19"/>
                    </a:lnTo>
                    <a:lnTo>
                      <a:pt x="13" y="10"/>
                    </a:lnTo>
                    <a:lnTo>
                      <a:pt x="7" y="0"/>
                    </a:lnTo>
                    <a:lnTo>
                      <a:pt x="0" y="13"/>
                    </a:lnTo>
                    <a:lnTo>
                      <a:pt x="5" y="20"/>
                    </a:lnTo>
                    <a:lnTo>
                      <a:pt x="8" y="28"/>
                    </a:lnTo>
                    <a:lnTo>
                      <a:pt x="12" y="37"/>
                    </a:lnTo>
                    <a:lnTo>
                      <a:pt x="14" y="48"/>
                    </a:lnTo>
                    <a:close/>
                  </a:path>
                </a:pathLst>
              </a:custGeom>
              <a:solidFill>
                <a:srgbClr val="3030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3" name="Freeform 59"/>
              <p:cNvSpPr>
                <a:spLocks/>
              </p:cNvSpPr>
              <p:nvPr/>
            </p:nvSpPr>
            <p:spPr bwMode="auto">
              <a:xfrm rot="10800000">
                <a:off x="1460055" y="4616062"/>
                <a:ext cx="155869" cy="98975"/>
              </a:xfrm>
              <a:custGeom>
                <a:avLst/>
                <a:gdLst>
                  <a:gd name="T0" fmla="*/ 50 w 341"/>
                  <a:gd name="T1" fmla="*/ 0 h 243"/>
                  <a:gd name="T2" fmla="*/ 27 w 341"/>
                  <a:gd name="T3" fmla="*/ 49 h 243"/>
                  <a:gd name="T4" fmla="*/ 68 w 341"/>
                  <a:gd name="T5" fmla="*/ 69 h 243"/>
                  <a:gd name="T6" fmla="*/ 75 w 341"/>
                  <a:gd name="T7" fmla="*/ 61 h 243"/>
                  <a:gd name="T8" fmla="*/ 83 w 341"/>
                  <a:gd name="T9" fmla="*/ 56 h 243"/>
                  <a:gd name="T10" fmla="*/ 92 w 341"/>
                  <a:gd name="T11" fmla="*/ 55 h 243"/>
                  <a:gd name="T12" fmla="*/ 101 w 341"/>
                  <a:gd name="T13" fmla="*/ 57 h 243"/>
                  <a:gd name="T14" fmla="*/ 110 w 341"/>
                  <a:gd name="T15" fmla="*/ 63 h 243"/>
                  <a:gd name="T16" fmla="*/ 115 w 341"/>
                  <a:gd name="T17" fmla="*/ 72 h 243"/>
                  <a:gd name="T18" fmla="*/ 116 w 341"/>
                  <a:gd name="T19" fmla="*/ 82 h 243"/>
                  <a:gd name="T20" fmla="*/ 114 w 341"/>
                  <a:gd name="T21" fmla="*/ 92 h 243"/>
                  <a:gd name="T22" fmla="*/ 111 w 341"/>
                  <a:gd name="T23" fmla="*/ 97 h 243"/>
                  <a:gd name="T24" fmla="*/ 107 w 341"/>
                  <a:gd name="T25" fmla="*/ 101 h 243"/>
                  <a:gd name="T26" fmla="*/ 103 w 341"/>
                  <a:gd name="T27" fmla="*/ 104 h 243"/>
                  <a:gd name="T28" fmla="*/ 98 w 341"/>
                  <a:gd name="T29" fmla="*/ 106 h 243"/>
                  <a:gd name="T30" fmla="*/ 93 w 341"/>
                  <a:gd name="T31" fmla="*/ 108 h 243"/>
                  <a:gd name="T32" fmla="*/ 89 w 341"/>
                  <a:gd name="T33" fmla="*/ 108 h 243"/>
                  <a:gd name="T34" fmla="*/ 83 w 341"/>
                  <a:gd name="T35" fmla="*/ 107 h 243"/>
                  <a:gd name="T36" fmla="*/ 78 w 341"/>
                  <a:gd name="T37" fmla="*/ 106 h 243"/>
                  <a:gd name="T38" fmla="*/ 70 w 341"/>
                  <a:gd name="T39" fmla="*/ 99 h 243"/>
                  <a:gd name="T40" fmla="*/ 65 w 341"/>
                  <a:gd name="T41" fmla="*/ 90 h 243"/>
                  <a:gd name="T42" fmla="*/ 63 w 341"/>
                  <a:gd name="T43" fmla="*/ 79 h 243"/>
                  <a:gd name="T44" fmla="*/ 68 w 341"/>
                  <a:gd name="T45" fmla="*/ 69 h 243"/>
                  <a:gd name="T46" fmla="*/ 27 w 341"/>
                  <a:gd name="T47" fmla="*/ 49 h 243"/>
                  <a:gd name="T48" fmla="*/ 0 w 341"/>
                  <a:gd name="T49" fmla="*/ 104 h 243"/>
                  <a:gd name="T50" fmla="*/ 292 w 341"/>
                  <a:gd name="T51" fmla="*/ 243 h 243"/>
                  <a:gd name="T52" fmla="*/ 341 w 341"/>
                  <a:gd name="T53" fmla="*/ 138 h 243"/>
                  <a:gd name="T54" fmla="*/ 50 w 341"/>
                  <a:gd name="T55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41" h="243">
                    <a:moveTo>
                      <a:pt x="50" y="0"/>
                    </a:moveTo>
                    <a:lnTo>
                      <a:pt x="27" y="49"/>
                    </a:lnTo>
                    <a:lnTo>
                      <a:pt x="68" y="69"/>
                    </a:lnTo>
                    <a:lnTo>
                      <a:pt x="75" y="61"/>
                    </a:lnTo>
                    <a:lnTo>
                      <a:pt x="83" y="56"/>
                    </a:lnTo>
                    <a:lnTo>
                      <a:pt x="92" y="55"/>
                    </a:lnTo>
                    <a:lnTo>
                      <a:pt x="101" y="57"/>
                    </a:lnTo>
                    <a:lnTo>
                      <a:pt x="110" y="63"/>
                    </a:lnTo>
                    <a:lnTo>
                      <a:pt x="115" y="72"/>
                    </a:lnTo>
                    <a:lnTo>
                      <a:pt x="116" y="82"/>
                    </a:lnTo>
                    <a:lnTo>
                      <a:pt x="114" y="92"/>
                    </a:lnTo>
                    <a:lnTo>
                      <a:pt x="111" y="97"/>
                    </a:lnTo>
                    <a:lnTo>
                      <a:pt x="107" y="101"/>
                    </a:lnTo>
                    <a:lnTo>
                      <a:pt x="103" y="104"/>
                    </a:lnTo>
                    <a:lnTo>
                      <a:pt x="98" y="106"/>
                    </a:lnTo>
                    <a:lnTo>
                      <a:pt x="93" y="108"/>
                    </a:lnTo>
                    <a:lnTo>
                      <a:pt x="89" y="108"/>
                    </a:lnTo>
                    <a:lnTo>
                      <a:pt x="83" y="107"/>
                    </a:lnTo>
                    <a:lnTo>
                      <a:pt x="78" y="106"/>
                    </a:lnTo>
                    <a:lnTo>
                      <a:pt x="70" y="99"/>
                    </a:lnTo>
                    <a:lnTo>
                      <a:pt x="65" y="90"/>
                    </a:lnTo>
                    <a:lnTo>
                      <a:pt x="63" y="79"/>
                    </a:lnTo>
                    <a:lnTo>
                      <a:pt x="68" y="69"/>
                    </a:lnTo>
                    <a:lnTo>
                      <a:pt x="27" y="49"/>
                    </a:lnTo>
                    <a:lnTo>
                      <a:pt x="0" y="104"/>
                    </a:lnTo>
                    <a:lnTo>
                      <a:pt x="292" y="243"/>
                    </a:lnTo>
                    <a:lnTo>
                      <a:pt x="341" y="138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0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4" name="Freeform 60"/>
              <p:cNvSpPr>
                <a:spLocks/>
              </p:cNvSpPr>
              <p:nvPr/>
            </p:nvSpPr>
            <p:spPr bwMode="auto">
              <a:xfrm rot="10800000">
                <a:off x="1508365" y="4524451"/>
                <a:ext cx="155869" cy="99792"/>
              </a:xfrm>
              <a:custGeom>
                <a:avLst/>
                <a:gdLst>
                  <a:gd name="T0" fmla="*/ 51 w 342"/>
                  <a:gd name="T1" fmla="*/ 0 h 243"/>
                  <a:gd name="T2" fmla="*/ 27 w 342"/>
                  <a:gd name="T3" fmla="*/ 50 h 243"/>
                  <a:gd name="T4" fmla="*/ 68 w 342"/>
                  <a:gd name="T5" fmla="*/ 69 h 243"/>
                  <a:gd name="T6" fmla="*/ 72 w 342"/>
                  <a:gd name="T7" fmla="*/ 65 h 243"/>
                  <a:gd name="T8" fmla="*/ 75 w 342"/>
                  <a:gd name="T9" fmla="*/ 61 h 243"/>
                  <a:gd name="T10" fmla="*/ 78 w 342"/>
                  <a:gd name="T11" fmla="*/ 59 h 243"/>
                  <a:gd name="T12" fmla="*/ 83 w 342"/>
                  <a:gd name="T13" fmla="*/ 57 h 243"/>
                  <a:gd name="T14" fmla="*/ 88 w 342"/>
                  <a:gd name="T15" fmla="*/ 56 h 243"/>
                  <a:gd name="T16" fmla="*/ 93 w 342"/>
                  <a:gd name="T17" fmla="*/ 56 h 243"/>
                  <a:gd name="T18" fmla="*/ 98 w 342"/>
                  <a:gd name="T19" fmla="*/ 57 h 243"/>
                  <a:gd name="T20" fmla="*/ 103 w 342"/>
                  <a:gd name="T21" fmla="*/ 58 h 243"/>
                  <a:gd name="T22" fmla="*/ 111 w 342"/>
                  <a:gd name="T23" fmla="*/ 64 h 243"/>
                  <a:gd name="T24" fmla="*/ 115 w 342"/>
                  <a:gd name="T25" fmla="*/ 73 h 243"/>
                  <a:gd name="T26" fmla="*/ 116 w 342"/>
                  <a:gd name="T27" fmla="*/ 83 h 243"/>
                  <a:gd name="T28" fmla="*/ 114 w 342"/>
                  <a:gd name="T29" fmla="*/ 94 h 243"/>
                  <a:gd name="T30" fmla="*/ 111 w 342"/>
                  <a:gd name="T31" fmla="*/ 98 h 243"/>
                  <a:gd name="T32" fmla="*/ 107 w 342"/>
                  <a:gd name="T33" fmla="*/ 102 h 243"/>
                  <a:gd name="T34" fmla="*/ 104 w 342"/>
                  <a:gd name="T35" fmla="*/ 105 h 243"/>
                  <a:gd name="T36" fmla="*/ 99 w 342"/>
                  <a:gd name="T37" fmla="*/ 106 h 243"/>
                  <a:gd name="T38" fmla="*/ 95 w 342"/>
                  <a:gd name="T39" fmla="*/ 109 h 243"/>
                  <a:gd name="T40" fmla="*/ 89 w 342"/>
                  <a:gd name="T41" fmla="*/ 109 h 243"/>
                  <a:gd name="T42" fmla="*/ 84 w 342"/>
                  <a:gd name="T43" fmla="*/ 107 h 243"/>
                  <a:gd name="T44" fmla="*/ 78 w 342"/>
                  <a:gd name="T45" fmla="*/ 106 h 243"/>
                  <a:gd name="T46" fmla="*/ 70 w 342"/>
                  <a:gd name="T47" fmla="*/ 99 h 243"/>
                  <a:gd name="T48" fmla="*/ 65 w 342"/>
                  <a:gd name="T49" fmla="*/ 90 h 243"/>
                  <a:gd name="T50" fmla="*/ 63 w 342"/>
                  <a:gd name="T51" fmla="*/ 80 h 243"/>
                  <a:gd name="T52" fmla="*/ 68 w 342"/>
                  <a:gd name="T53" fmla="*/ 69 h 243"/>
                  <a:gd name="T54" fmla="*/ 27 w 342"/>
                  <a:gd name="T55" fmla="*/ 50 h 243"/>
                  <a:gd name="T56" fmla="*/ 0 w 342"/>
                  <a:gd name="T57" fmla="*/ 105 h 243"/>
                  <a:gd name="T58" fmla="*/ 293 w 342"/>
                  <a:gd name="T59" fmla="*/ 243 h 243"/>
                  <a:gd name="T60" fmla="*/ 342 w 342"/>
                  <a:gd name="T61" fmla="*/ 138 h 243"/>
                  <a:gd name="T62" fmla="*/ 51 w 342"/>
                  <a:gd name="T63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42" h="243">
                    <a:moveTo>
                      <a:pt x="51" y="0"/>
                    </a:moveTo>
                    <a:lnTo>
                      <a:pt x="27" y="50"/>
                    </a:lnTo>
                    <a:lnTo>
                      <a:pt x="68" y="69"/>
                    </a:lnTo>
                    <a:lnTo>
                      <a:pt x="72" y="65"/>
                    </a:lnTo>
                    <a:lnTo>
                      <a:pt x="75" y="61"/>
                    </a:lnTo>
                    <a:lnTo>
                      <a:pt x="78" y="59"/>
                    </a:lnTo>
                    <a:lnTo>
                      <a:pt x="83" y="57"/>
                    </a:lnTo>
                    <a:lnTo>
                      <a:pt x="88" y="56"/>
                    </a:lnTo>
                    <a:lnTo>
                      <a:pt x="93" y="56"/>
                    </a:lnTo>
                    <a:lnTo>
                      <a:pt x="98" y="57"/>
                    </a:lnTo>
                    <a:lnTo>
                      <a:pt x="103" y="58"/>
                    </a:lnTo>
                    <a:lnTo>
                      <a:pt x="111" y="64"/>
                    </a:lnTo>
                    <a:lnTo>
                      <a:pt x="115" y="73"/>
                    </a:lnTo>
                    <a:lnTo>
                      <a:pt x="116" y="83"/>
                    </a:lnTo>
                    <a:lnTo>
                      <a:pt x="114" y="94"/>
                    </a:lnTo>
                    <a:lnTo>
                      <a:pt x="111" y="98"/>
                    </a:lnTo>
                    <a:lnTo>
                      <a:pt x="107" y="102"/>
                    </a:lnTo>
                    <a:lnTo>
                      <a:pt x="104" y="105"/>
                    </a:lnTo>
                    <a:lnTo>
                      <a:pt x="99" y="106"/>
                    </a:lnTo>
                    <a:lnTo>
                      <a:pt x="95" y="109"/>
                    </a:lnTo>
                    <a:lnTo>
                      <a:pt x="89" y="109"/>
                    </a:lnTo>
                    <a:lnTo>
                      <a:pt x="84" y="107"/>
                    </a:lnTo>
                    <a:lnTo>
                      <a:pt x="78" y="106"/>
                    </a:lnTo>
                    <a:lnTo>
                      <a:pt x="70" y="99"/>
                    </a:lnTo>
                    <a:lnTo>
                      <a:pt x="65" y="90"/>
                    </a:lnTo>
                    <a:lnTo>
                      <a:pt x="63" y="80"/>
                    </a:lnTo>
                    <a:lnTo>
                      <a:pt x="68" y="69"/>
                    </a:lnTo>
                    <a:lnTo>
                      <a:pt x="27" y="50"/>
                    </a:lnTo>
                    <a:lnTo>
                      <a:pt x="0" y="105"/>
                    </a:lnTo>
                    <a:lnTo>
                      <a:pt x="293" y="243"/>
                    </a:lnTo>
                    <a:lnTo>
                      <a:pt x="342" y="138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5" name="Freeform 62"/>
              <p:cNvSpPr>
                <a:spLocks/>
              </p:cNvSpPr>
              <p:nvPr/>
            </p:nvSpPr>
            <p:spPr bwMode="auto">
              <a:xfrm rot="10800000">
                <a:off x="1601379" y="4761661"/>
                <a:ext cx="11850" cy="15542"/>
              </a:xfrm>
              <a:custGeom>
                <a:avLst/>
                <a:gdLst>
                  <a:gd name="T0" fmla="*/ 15 w 25"/>
                  <a:gd name="T1" fmla="*/ 37 h 37"/>
                  <a:gd name="T2" fmla="*/ 25 w 25"/>
                  <a:gd name="T3" fmla="*/ 30 h 37"/>
                  <a:gd name="T4" fmla="*/ 22 w 25"/>
                  <a:gd name="T5" fmla="*/ 22 h 37"/>
                  <a:gd name="T6" fmla="*/ 17 w 25"/>
                  <a:gd name="T7" fmla="*/ 14 h 37"/>
                  <a:gd name="T8" fmla="*/ 12 w 25"/>
                  <a:gd name="T9" fmla="*/ 7 h 37"/>
                  <a:gd name="T10" fmla="*/ 7 w 25"/>
                  <a:gd name="T11" fmla="*/ 0 h 37"/>
                  <a:gd name="T12" fmla="*/ 0 w 25"/>
                  <a:gd name="T13" fmla="*/ 11 h 37"/>
                  <a:gd name="T14" fmla="*/ 5 w 25"/>
                  <a:gd name="T15" fmla="*/ 17 h 37"/>
                  <a:gd name="T16" fmla="*/ 8 w 25"/>
                  <a:gd name="T17" fmla="*/ 23 h 37"/>
                  <a:gd name="T18" fmla="*/ 12 w 25"/>
                  <a:gd name="T19" fmla="*/ 30 h 37"/>
                  <a:gd name="T20" fmla="*/ 15 w 25"/>
                  <a:gd name="T2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37">
                    <a:moveTo>
                      <a:pt x="15" y="37"/>
                    </a:moveTo>
                    <a:lnTo>
                      <a:pt x="25" y="30"/>
                    </a:lnTo>
                    <a:lnTo>
                      <a:pt x="22" y="22"/>
                    </a:lnTo>
                    <a:lnTo>
                      <a:pt x="17" y="14"/>
                    </a:lnTo>
                    <a:lnTo>
                      <a:pt x="12" y="7"/>
                    </a:lnTo>
                    <a:lnTo>
                      <a:pt x="7" y="0"/>
                    </a:lnTo>
                    <a:lnTo>
                      <a:pt x="0" y="11"/>
                    </a:lnTo>
                    <a:lnTo>
                      <a:pt x="5" y="17"/>
                    </a:lnTo>
                    <a:lnTo>
                      <a:pt x="8" y="23"/>
                    </a:lnTo>
                    <a:lnTo>
                      <a:pt x="12" y="30"/>
                    </a:lnTo>
                    <a:lnTo>
                      <a:pt x="15" y="37"/>
                    </a:lnTo>
                    <a:close/>
                  </a:path>
                </a:pathLst>
              </a:custGeom>
              <a:solidFill>
                <a:srgbClr val="3030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6" name="Freeform 64"/>
              <p:cNvSpPr>
                <a:spLocks/>
              </p:cNvSpPr>
              <p:nvPr/>
            </p:nvSpPr>
            <p:spPr bwMode="auto">
              <a:xfrm rot="10800000">
                <a:off x="1636928" y="4667595"/>
                <a:ext cx="47399" cy="58894"/>
              </a:xfrm>
              <a:custGeom>
                <a:avLst/>
                <a:gdLst>
                  <a:gd name="T0" fmla="*/ 0 w 104"/>
                  <a:gd name="T1" fmla="*/ 144 h 144"/>
                  <a:gd name="T2" fmla="*/ 43 w 104"/>
                  <a:gd name="T3" fmla="*/ 144 h 144"/>
                  <a:gd name="T4" fmla="*/ 104 w 104"/>
                  <a:gd name="T5" fmla="*/ 0 h 144"/>
                  <a:gd name="T6" fmla="*/ 63 w 104"/>
                  <a:gd name="T7" fmla="*/ 0 h 144"/>
                  <a:gd name="T8" fmla="*/ 0 w 104"/>
                  <a:gd name="T9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44">
                    <a:moveTo>
                      <a:pt x="0" y="144"/>
                    </a:moveTo>
                    <a:lnTo>
                      <a:pt x="43" y="144"/>
                    </a:lnTo>
                    <a:lnTo>
                      <a:pt x="104" y="0"/>
                    </a:lnTo>
                    <a:lnTo>
                      <a:pt x="63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00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97" name="TextBox 96"/>
            <p:cNvSpPr txBox="1"/>
            <p:nvPr/>
          </p:nvSpPr>
          <p:spPr>
            <a:xfrm>
              <a:off x="7140139" y="5148560"/>
              <a:ext cx="661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/>
                <a:t>소켓</a:t>
              </a:r>
              <a:endParaRPr lang="ko-KR" altLang="en-US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731077" y="5282995"/>
              <a:ext cx="661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mtClean="0"/>
                <a:t>소켓</a:t>
              </a:r>
              <a:endParaRPr lang="ko-KR" altLang="en-US" dirty="0"/>
            </a:p>
          </p:txBody>
        </p:sp>
      </p:grpSp>
      <p:sp>
        <p:nvSpPr>
          <p:cNvPr id="100" name="슬라이드 번호 개체 틀 9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2600" dirty="0"/>
              <a:t>소켓을 이용한 서버 클라이언트 통신 프로그램의 </a:t>
            </a:r>
            <a:r>
              <a:rPr lang="ko-KR" altLang="en-US" sz="2600" dirty="0" smtClean="0"/>
              <a:t>구조</a:t>
            </a:r>
            <a:endParaRPr lang="ko-KR" altLang="en-US" sz="26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25</a:t>
            </a:fld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74866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5617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Socket </a:t>
            </a:r>
            <a:r>
              <a:rPr lang="ko-KR" altLang="en-US" dirty="0"/>
              <a:t>클래스</a:t>
            </a:r>
            <a:r>
              <a:rPr lang="en-US" altLang="ko-KR" dirty="0"/>
              <a:t>, </a:t>
            </a:r>
            <a:r>
              <a:rPr lang="ko-KR" altLang="en-US" dirty="0"/>
              <a:t>클라이언트 소켓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Socket </a:t>
            </a:r>
            <a:r>
              <a:rPr lang="ko-KR" altLang="en-US" dirty="0" smtClean="0"/>
              <a:t>클래스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클라이언트 소켓에 사용되는 클래스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java.net </a:t>
            </a:r>
            <a:r>
              <a:rPr lang="ko-KR" altLang="en-US" dirty="0" smtClean="0"/>
              <a:t>패키지에 포함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주요 </a:t>
            </a:r>
            <a:r>
              <a:rPr lang="ko-KR" altLang="en-US" dirty="0" err="1" smtClean="0"/>
              <a:t>생성자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071538" y="3071810"/>
          <a:ext cx="7605488" cy="1262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2018"/>
                <a:gridCol w="4643470"/>
              </a:tblGrid>
              <a:tr h="37211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</a:rPr>
                        <a:t>생성</a:t>
                      </a:r>
                      <a:r>
                        <a:rPr lang="ko-KR" altLang="en-US" sz="1400" baseline="0" dirty="0" err="1" smtClean="0">
                          <a:solidFill>
                            <a:schemeClr val="tx1"/>
                          </a:solidFill>
                        </a:rPr>
                        <a:t>자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설명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Socket(</a:t>
                      </a:r>
                      <a:r>
                        <a:rPr kumimoji="0" lang="en-US" altLang="ko-KR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InetAddress</a:t>
                      </a:r>
                      <a:r>
                        <a:rPr kumimoji="0" lang="en-US" altLang="ko-KR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address, </a:t>
                      </a:r>
                      <a:r>
                        <a:rPr kumimoji="0" lang="en-US" altLang="ko-KR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r>
                        <a:rPr kumimoji="0" lang="en-US" altLang="ko-KR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port) </a:t>
                      </a:r>
                      <a:endParaRPr lang="ko-KR" altLang="en-US" sz="14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소켓을 생성하여 지정된 </a:t>
                      </a:r>
                      <a:r>
                        <a:rPr lang="en-US" altLang="ko-KR" sz="1400" dirty="0" smtClean="0"/>
                        <a:t>IP </a:t>
                      </a:r>
                      <a:r>
                        <a:rPr lang="ko-KR" altLang="en-US" sz="1400" dirty="0" smtClean="0"/>
                        <a:t>주소와 포트 번호에 연결한다</a:t>
                      </a:r>
                      <a:r>
                        <a:rPr lang="en-US" altLang="ko-KR" sz="1400" dirty="0" smtClean="0"/>
                        <a:t>.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Socket(String host, </a:t>
                      </a:r>
                      <a:r>
                        <a:rPr kumimoji="0" lang="en-US" altLang="ko-KR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r>
                        <a:rPr kumimoji="0" lang="en-US" altLang="ko-KR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port)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소켓을 생성하여 지정된 호스트와 포트 번호에 연결한다</a:t>
                      </a:r>
                      <a:r>
                        <a:rPr lang="en-US" altLang="ko-KR" sz="1400" dirty="0" smtClean="0"/>
                        <a:t>. </a:t>
                      </a:r>
                      <a:r>
                        <a:rPr lang="ko-KR" altLang="en-US" sz="1400" dirty="0" smtClean="0"/>
                        <a:t>호스트 이름이 </a:t>
                      </a:r>
                      <a:r>
                        <a:rPr lang="en-US" altLang="ko-KR" sz="1400" dirty="0" smtClean="0"/>
                        <a:t>null</a:t>
                      </a:r>
                      <a:r>
                        <a:rPr lang="ko-KR" altLang="en-US" sz="1400" dirty="0" smtClean="0"/>
                        <a:t>인 경우는 루프백</a:t>
                      </a:r>
                      <a:r>
                        <a:rPr lang="en-US" altLang="ko-KR" sz="1400" dirty="0" smtClean="0"/>
                        <a:t>(loopback)</a:t>
                      </a:r>
                      <a:r>
                        <a:rPr lang="ko-KR" altLang="en-US" sz="1400" dirty="0" smtClean="0"/>
                        <a:t> 주소로 가정한다</a:t>
                      </a:r>
                      <a:r>
                        <a:rPr lang="en-US" altLang="ko-KR" sz="1400" dirty="0" smtClean="0"/>
                        <a:t>.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Socket </a:t>
            </a:r>
            <a:r>
              <a:rPr lang="ko-KR" altLang="en-US" dirty="0"/>
              <a:t>클래스</a:t>
            </a:r>
            <a:r>
              <a:rPr lang="en-US" altLang="ko-KR" dirty="0"/>
              <a:t>, </a:t>
            </a:r>
            <a:r>
              <a:rPr lang="ko-KR" altLang="en-US" dirty="0"/>
              <a:t>클라이언트 소켓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196752"/>
            <a:ext cx="8153400" cy="5286412"/>
          </a:xfrm>
        </p:spPr>
        <p:txBody>
          <a:bodyPr/>
          <a:lstStyle/>
          <a:p>
            <a:pPr lvl="1"/>
            <a:r>
              <a:rPr lang="ko-KR" altLang="en-US" dirty="0" smtClean="0"/>
              <a:t>주요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755576" y="1648460"/>
          <a:ext cx="7128792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3600400"/>
              </a:tblGrid>
              <a:tr h="22488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>
                          <a:solidFill>
                            <a:schemeClr val="tx1"/>
                          </a:solidFill>
                        </a:rPr>
                        <a:t>메소드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설명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24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/>
                        <a:t>void</a:t>
                      </a:r>
                      <a:r>
                        <a:rPr lang="en-US" altLang="ko-KR" sz="1600" b="0" baseline="0" dirty="0" smtClean="0"/>
                        <a:t> close()</a:t>
                      </a:r>
                      <a:endParaRPr lang="ko-KR" altLang="en-US" sz="16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소켓을</a:t>
                      </a:r>
                      <a:r>
                        <a:rPr lang="en-US" altLang="ko-KR" sz="1600" baseline="0" dirty="0" smtClean="0"/>
                        <a:t> </a:t>
                      </a:r>
                      <a:r>
                        <a:rPr lang="ko-KR" altLang="en-US" sz="1600" baseline="0" dirty="0" smtClean="0"/>
                        <a:t>닫는다</a:t>
                      </a:r>
                      <a:r>
                        <a:rPr lang="en-US" altLang="ko-KR" sz="1600" baseline="0" dirty="0" smtClean="0"/>
                        <a:t>.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4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void connect(</a:t>
                      </a:r>
                      <a:r>
                        <a:rPr lang="en-US" altLang="ko-KR" sz="1600" dirty="0" err="1" smtClean="0"/>
                        <a:t>SocketAddress</a:t>
                      </a:r>
                      <a:r>
                        <a:rPr lang="en-US" altLang="ko-KR" sz="1600" dirty="0" smtClean="0"/>
                        <a:t> endpoint)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소켓을 서버에 연결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4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err="1" smtClean="0"/>
                        <a:t>InetAddress</a:t>
                      </a:r>
                      <a:r>
                        <a:rPr lang="en-US" altLang="ko-KR" sz="1600" baseline="0" dirty="0" smtClean="0"/>
                        <a:t> </a:t>
                      </a:r>
                      <a:r>
                        <a:rPr lang="en-US" altLang="ko-KR" sz="1600" baseline="0" dirty="0" err="1" smtClean="0"/>
                        <a:t>getInetAddress</a:t>
                      </a:r>
                      <a:r>
                        <a:rPr lang="en-US" altLang="ko-KR" sz="1600" baseline="0" dirty="0" smtClean="0"/>
                        <a:t>()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소켓이 연결한 서버의 주소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4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err="1" smtClean="0"/>
                        <a:t>InputStream</a:t>
                      </a:r>
                      <a:r>
                        <a:rPr lang="en-US" altLang="ko-KR" sz="1600" dirty="0" smtClean="0"/>
                        <a:t> </a:t>
                      </a:r>
                      <a:r>
                        <a:rPr lang="en-US" altLang="ko-KR" sz="1600" dirty="0" err="1" smtClean="0"/>
                        <a:t>getInputStream</a:t>
                      </a:r>
                      <a:r>
                        <a:rPr lang="en-US" altLang="ko-KR" sz="1600" dirty="0" smtClean="0"/>
                        <a:t>()</a:t>
                      </a:r>
                      <a:endParaRPr lang="ko-KR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소켓에 대한 입력 </a:t>
                      </a:r>
                      <a:r>
                        <a:rPr lang="ko-KR" altLang="en-US" sz="1600" dirty="0" err="1" smtClean="0"/>
                        <a:t>스트림</a:t>
                      </a:r>
                      <a:r>
                        <a:rPr lang="ko-KR" altLang="en-US" sz="1600" dirty="0" smtClean="0"/>
                        <a:t>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4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InetAddress</a:t>
                      </a:r>
                      <a:r>
                        <a:rPr kumimoji="0" lang="en-US" altLang="ko-KR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altLang="ko-KR" sz="16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getLocalAddress</a:t>
                      </a:r>
                      <a:r>
                        <a:rPr kumimoji="0" lang="en-US" altLang="ko-KR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()</a:t>
                      </a:r>
                      <a:endParaRPr lang="ko-KR" alt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소켓이 연결된 로컬 주소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4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err="1" smtClean="0">
                          <a:solidFill>
                            <a:schemeClr val="tx1"/>
                          </a:solidFill>
                        </a:rPr>
                        <a:t>int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600" b="0" baseline="0" dirty="0" err="1" smtClean="0">
                          <a:solidFill>
                            <a:schemeClr val="tx1"/>
                          </a:solidFill>
                        </a:rPr>
                        <a:t>getLocalPort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</a:rPr>
                        <a:t>()</a:t>
                      </a:r>
                      <a:endParaRPr lang="ko-KR" alt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소켓이 연결된 로컬 포트 번호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4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err="1" smtClean="0">
                          <a:solidFill>
                            <a:schemeClr val="tx1"/>
                          </a:solidFill>
                        </a:rPr>
                        <a:t>int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600" b="0" baseline="0" dirty="0" err="1" smtClean="0">
                          <a:solidFill>
                            <a:schemeClr val="tx1"/>
                          </a:solidFill>
                        </a:rPr>
                        <a:t>getPort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</a:rPr>
                        <a:t>()</a:t>
                      </a:r>
                      <a:endParaRPr lang="ko-KR" alt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소켓이 연결한 서버의 포트 번호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4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err="1" smtClean="0">
                          <a:solidFill>
                            <a:schemeClr val="tx1"/>
                          </a:solidFill>
                        </a:rPr>
                        <a:t>OutputStream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600" b="0" baseline="0" dirty="0" err="1" smtClean="0">
                          <a:solidFill>
                            <a:schemeClr val="tx1"/>
                          </a:solidFill>
                        </a:rPr>
                        <a:t>getOutputStream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</a:rPr>
                        <a:t>()</a:t>
                      </a:r>
                      <a:endParaRPr lang="ko-KR" alt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소켓에 대한 출력 </a:t>
                      </a:r>
                      <a:r>
                        <a:rPr lang="ko-KR" altLang="en-US" sz="1600" dirty="0" err="1" smtClean="0"/>
                        <a:t>스트림</a:t>
                      </a:r>
                      <a:r>
                        <a:rPr lang="ko-KR" altLang="en-US" sz="1600" dirty="0" smtClean="0"/>
                        <a:t> 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4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err="1" smtClean="0">
                          <a:solidFill>
                            <a:schemeClr val="tx1"/>
                          </a:solidFill>
                        </a:rPr>
                        <a:t>boolean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600" b="0" baseline="0" dirty="0" err="1" smtClean="0">
                          <a:solidFill>
                            <a:schemeClr val="tx1"/>
                          </a:solidFill>
                        </a:rPr>
                        <a:t>isBound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</a:rPr>
                        <a:t>()</a:t>
                      </a:r>
                      <a:endParaRPr lang="ko-KR" alt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소켓이 로컬</a:t>
                      </a:r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dirty="0" smtClean="0"/>
                        <a:t>주소에 연결되어있으면 </a:t>
                      </a:r>
                      <a:r>
                        <a:rPr lang="en-US" altLang="ko-KR" sz="1600" dirty="0" smtClean="0"/>
                        <a:t>true </a:t>
                      </a:r>
                      <a:r>
                        <a:rPr lang="ko-KR" altLang="en-US" sz="1600" dirty="0" smtClean="0"/>
                        <a:t>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4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err="1" smtClean="0">
                          <a:solidFill>
                            <a:schemeClr val="tx1"/>
                          </a:solidFill>
                        </a:rPr>
                        <a:t>boolean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600" b="0" baseline="0" dirty="0" err="1" smtClean="0">
                          <a:solidFill>
                            <a:schemeClr val="tx1"/>
                          </a:solidFill>
                        </a:rPr>
                        <a:t>isConnected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</a:rPr>
                        <a:t>()</a:t>
                      </a:r>
                      <a:endParaRPr lang="ko-KR" alt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소켓이 서버에 연결되어 있으면 </a:t>
                      </a:r>
                      <a:r>
                        <a:rPr lang="en-US" altLang="ko-KR" sz="1600" dirty="0" smtClean="0"/>
                        <a:t>true </a:t>
                      </a:r>
                      <a:r>
                        <a:rPr lang="ko-KR" altLang="en-US" sz="1600" dirty="0" smtClean="0"/>
                        <a:t>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4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err="1" smtClean="0">
                          <a:solidFill>
                            <a:schemeClr val="tx1"/>
                          </a:solidFill>
                        </a:rPr>
                        <a:t>boolean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600" b="0" baseline="0" dirty="0" err="1" smtClean="0">
                          <a:solidFill>
                            <a:schemeClr val="tx1"/>
                          </a:solidFill>
                        </a:rPr>
                        <a:t>isClosed</a:t>
                      </a:r>
                      <a:r>
                        <a:rPr lang="en-US" altLang="ko-KR" sz="1600" b="0" baseline="0" dirty="0" smtClean="0">
                          <a:solidFill>
                            <a:schemeClr val="tx1"/>
                          </a:solidFill>
                        </a:rPr>
                        <a:t>()</a:t>
                      </a:r>
                      <a:endParaRPr lang="ko-KR" alt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소켓이 닫혀있으면 </a:t>
                      </a:r>
                      <a:r>
                        <a:rPr lang="en-US" altLang="ko-KR" sz="1600" dirty="0" smtClean="0"/>
                        <a:t>true </a:t>
                      </a:r>
                      <a:r>
                        <a:rPr lang="ko-KR" altLang="en-US" sz="1600" dirty="0" smtClean="0"/>
                        <a:t>반환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4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void </a:t>
                      </a:r>
                      <a:r>
                        <a:rPr kumimoji="0" lang="en-US" altLang="ko-KR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setSoTimeout</a:t>
                      </a:r>
                      <a:r>
                        <a:rPr kumimoji="0" lang="en-US" altLang="ko-KR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altLang="ko-KR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r>
                        <a:rPr kumimoji="0" lang="en-US" altLang="ko-KR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timeout)</a:t>
                      </a:r>
                      <a:endParaRPr lang="ko-KR" alt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데이터 읽기 타임아웃 시간 지정</a:t>
                      </a:r>
                      <a:r>
                        <a:rPr lang="en-US" altLang="ko-KR" sz="1600" dirty="0" smtClean="0"/>
                        <a:t>. 0</a:t>
                      </a:r>
                      <a:r>
                        <a:rPr lang="ko-KR" altLang="en-US" sz="1600" dirty="0" smtClean="0"/>
                        <a:t>이면 타임아웃이 해제</a:t>
                      </a:r>
                      <a:r>
                        <a:rPr lang="en-US" altLang="ko-KR" sz="1600" dirty="0" smtClean="0"/>
                        <a:t>.</a:t>
                      </a:r>
                      <a:endParaRPr lang="ko-KR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소켓 생성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서버 접속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입출력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생성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ko-KR" altLang="en-US" dirty="0" smtClean="0"/>
              <a:t>클라이언트 </a:t>
            </a:r>
            <a:r>
              <a:rPr lang="ko-KR" altLang="en-US" dirty="0"/>
              <a:t>소켓 </a:t>
            </a:r>
            <a:r>
              <a:rPr lang="ko-KR" altLang="en-US" dirty="0" smtClean="0"/>
              <a:t>생성                                                                   </a:t>
            </a:r>
            <a:r>
              <a:rPr lang="ko-KR" altLang="en-US" dirty="0"/>
              <a:t>및 서버에 </a:t>
            </a:r>
            <a:r>
              <a:rPr lang="ko-KR" altLang="en-US" dirty="0" smtClean="0"/>
              <a:t>접속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Socket </a:t>
            </a:r>
            <a:r>
              <a:rPr lang="ko-KR" altLang="en-US" dirty="0"/>
              <a:t>객체의 생성되면 곧 바로 </a:t>
            </a:r>
            <a:r>
              <a:rPr lang="en-US" altLang="ko-KR" dirty="0"/>
              <a:t>128.12.1.1</a:t>
            </a:r>
            <a:r>
              <a:rPr lang="ko-KR" altLang="en-US" dirty="0"/>
              <a:t>의 주소로 자동 </a:t>
            </a:r>
            <a:r>
              <a:rPr lang="ko-KR" altLang="en-US" dirty="0" smtClean="0"/>
              <a:t>접속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네트워크 </a:t>
            </a:r>
            <a:r>
              <a:rPr lang="ko-KR" altLang="en-US" dirty="0"/>
              <a:t>입출력 </a:t>
            </a:r>
            <a:r>
              <a:rPr lang="ko-KR" altLang="en-US" dirty="0" err="1"/>
              <a:t>스트림</a:t>
            </a:r>
            <a:r>
              <a:rPr lang="ko-KR" altLang="en-US" dirty="0"/>
              <a:t> </a:t>
            </a:r>
            <a:r>
              <a:rPr lang="ko-KR" altLang="en-US" dirty="0" smtClean="0"/>
              <a:t>생성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marL="365760" lvl="1" indent="0">
              <a:buNone/>
            </a:pPr>
            <a:endParaRPr lang="en-US" altLang="ko-KR" dirty="0" smtClean="0"/>
          </a:p>
          <a:p>
            <a:pPr marL="365760" lvl="1" indent="0">
              <a:buNone/>
            </a:pPr>
            <a:endParaRPr lang="en-US" altLang="ko-KR" dirty="0" smtClean="0"/>
          </a:p>
          <a:p>
            <a:pPr marL="365760" lvl="1" indent="0">
              <a:buNone/>
            </a:pPr>
            <a:endParaRPr lang="en-US" altLang="ko-KR" dirty="0"/>
          </a:p>
          <a:p>
            <a:pPr lvl="2"/>
            <a:r>
              <a:rPr lang="ko-KR" altLang="en-US" dirty="0" smtClean="0"/>
              <a:t>일반 </a:t>
            </a:r>
            <a:r>
              <a:rPr lang="ko-KR" altLang="en-US" dirty="0" err="1"/>
              <a:t>스트림을</a:t>
            </a:r>
            <a:r>
              <a:rPr lang="ko-KR" altLang="en-US" dirty="0"/>
              <a:t> </a:t>
            </a:r>
            <a:r>
              <a:rPr lang="ko-KR" altLang="en-US" dirty="0" smtClean="0"/>
              <a:t>입출력 하는 </a:t>
            </a:r>
            <a:r>
              <a:rPr lang="ko-KR" altLang="en-US" dirty="0"/>
              <a:t>방식과 </a:t>
            </a:r>
            <a:r>
              <a:rPr lang="ko-KR" altLang="en-US" dirty="0" smtClean="0"/>
              <a:t>동일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서버로 데이터 전송</a:t>
            </a:r>
          </a:p>
          <a:p>
            <a:pPr lvl="2"/>
            <a:r>
              <a:rPr lang="en-US" altLang="ko-KR" dirty="0" smtClean="0"/>
              <a:t>flush()</a:t>
            </a:r>
            <a:r>
              <a:rPr lang="ko-KR" altLang="en-US" dirty="0" smtClean="0"/>
              <a:t>를 호출하면                                                            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속에 데이터를                                                              남기지 않고 모두 전송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서버로부터 데이터 수신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네트워크 접속 종료</a:t>
            </a:r>
          </a:p>
          <a:p>
            <a:pPr lvl="1"/>
            <a:endParaRPr lang="ko-KR" altLang="en-US" dirty="0" smtClean="0"/>
          </a:p>
          <a:p>
            <a:pPr lvl="2"/>
            <a:endParaRPr lang="en-US" altLang="ko-KR" dirty="0" smtClean="0"/>
          </a:p>
          <a:p>
            <a:pPr lvl="1"/>
            <a:endParaRPr lang="ko-KR" altLang="en-US" dirty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86248" y="1428736"/>
            <a:ext cx="4651774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Socket </a:t>
            </a:r>
            <a:r>
              <a:rPr lang="en-US" altLang="ko-KR" sz="1600" dirty="0" err="1"/>
              <a:t>clientSocket</a:t>
            </a:r>
            <a:r>
              <a:rPr lang="en-US" altLang="ko-KR" sz="1600" dirty="0"/>
              <a:t> = new Socket("128.12.1.1", 5550);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71670" y="2571744"/>
            <a:ext cx="6858048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BufferedReader</a:t>
            </a:r>
            <a:r>
              <a:rPr lang="en-US" altLang="ko-KR" sz="1600" dirty="0"/>
              <a:t> in = new </a:t>
            </a:r>
            <a:r>
              <a:rPr lang="en-US" altLang="ko-KR" sz="1600" dirty="0" err="1"/>
              <a:t>BufferedReader</a:t>
            </a:r>
            <a:r>
              <a:rPr lang="en-US" altLang="ko-KR" sz="1600" dirty="0" smtClean="0"/>
              <a:t>(</a:t>
            </a:r>
          </a:p>
          <a:p>
            <a:r>
              <a:rPr lang="en-US" altLang="ko-KR" sz="1600" dirty="0" smtClean="0"/>
              <a:t>		new </a:t>
            </a:r>
            <a:r>
              <a:rPr lang="en-US" altLang="ko-KR" sz="1600" dirty="0" err="1" smtClean="0"/>
              <a:t>InputStreamReader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clientSocket.getInputStream</a:t>
            </a:r>
            <a:r>
              <a:rPr lang="en-US" altLang="ko-KR" sz="1600" dirty="0"/>
              <a:t>()));</a:t>
            </a:r>
          </a:p>
          <a:p>
            <a:r>
              <a:rPr lang="en-US" altLang="ko-KR" sz="1600" dirty="0" err="1"/>
              <a:t>BufferedWriter</a:t>
            </a:r>
            <a:r>
              <a:rPr lang="en-US" altLang="ko-KR" sz="1600" dirty="0"/>
              <a:t> out = new </a:t>
            </a:r>
            <a:r>
              <a:rPr lang="en-US" altLang="ko-KR" sz="1600" dirty="0" err="1"/>
              <a:t>BufferedWriter</a:t>
            </a:r>
            <a:r>
              <a:rPr lang="en-US" altLang="ko-KR" sz="1600" dirty="0" smtClean="0"/>
              <a:t>(</a:t>
            </a:r>
          </a:p>
          <a:p>
            <a:r>
              <a:rPr lang="en-US" altLang="ko-KR" sz="1600" dirty="0" smtClean="0"/>
              <a:t>		new </a:t>
            </a:r>
            <a:r>
              <a:rPr lang="en-US" altLang="ko-KR" sz="1600" dirty="0" err="1" smtClean="0"/>
              <a:t>OutputStreamWriter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clientSocket.getOutputStream</a:t>
            </a:r>
            <a:r>
              <a:rPr lang="en-US" altLang="ko-KR" sz="1600" dirty="0"/>
              <a:t>()));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28</a:t>
            </a:fld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357686" y="5447900"/>
            <a:ext cx="4363742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int</a:t>
            </a:r>
            <a:r>
              <a:rPr lang="en-US" altLang="ko-KR" sz="1600" dirty="0"/>
              <a:t> x = </a:t>
            </a:r>
            <a:r>
              <a:rPr lang="en-US" altLang="ko-KR" sz="1600" dirty="0" err="1"/>
              <a:t>in.read</a:t>
            </a:r>
            <a:r>
              <a:rPr lang="en-US" altLang="ko-KR" sz="1600" dirty="0"/>
              <a:t>(); </a:t>
            </a:r>
            <a:r>
              <a:rPr lang="en-US" altLang="ko-KR" sz="1600" dirty="0" smtClean="0"/>
              <a:t>	      // </a:t>
            </a:r>
            <a:r>
              <a:rPr lang="ko-KR" altLang="en-US" sz="1600" dirty="0"/>
              <a:t>서버로부터 한 개의 문자 수신 </a:t>
            </a:r>
          </a:p>
          <a:p>
            <a:r>
              <a:rPr lang="en-US" altLang="ko-KR" sz="1600" dirty="0"/>
              <a:t>String line = </a:t>
            </a:r>
            <a:r>
              <a:rPr lang="en-US" altLang="ko-KR" sz="1600" dirty="0" err="1"/>
              <a:t>in.readline</a:t>
            </a:r>
            <a:r>
              <a:rPr lang="en-US" altLang="ko-KR" sz="1600" dirty="0"/>
              <a:t>(); //</a:t>
            </a:r>
            <a:r>
              <a:rPr lang="ko-KR" altLang="en-US" sz="1600" dirty="0"/>
              <a:t>서버로부터 한 행의 문자열 수신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57686" y="6233718"/>
            <a:ext cx="1718771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clientSocket.close</a:t>
            </a:r>
            <a:r>
              <a:rPr lang="en-US" altLang="ko-KR" sz="1600" dirty="0"/>
              <a:t>();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57686" y="4415861"/>
            <a:ext cx="2059486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out.write</a:t>
            </a:r>
            <a:r>
              <a:rPr lang="en-US" altLang="ko-KR" sz="1600" dirty="0"/>
              <a:t>("hello"+"\n");</a:t>
            </a:r>
          </a:p>
          <a:p>
            <a:r>
              <a:rPr lang="en-US" altLang="ko-KR" sz="1600" dirty="0" err="1"/>
              <a:t>out.flush</a:t>
            </a:r>
            <a:r>
              <a:rPr lang="en-US" altLang="ko-KR" sz="1600" dirty="0"/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xmlns="" val="5912393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ServerSocket</a:t>
            </a:r>
            <a:r>
              <a:rPr lang="en-US" altLang="ko-KR" dirty="0"/>
              <a:t> </a:t>
            </a:r>
            <a:r>
              <a:rPr lang="ko-KR" altLang="en-US" dirty="0"/>
              <a:t>클래스</a:t>
            </a:r>
            <a:r>
              <a:rPr lang="en-US" altLang="ko-KR" dirty="0"/>
              <a:t>, </a:t>
            </a:r>
            <a:r>
              <a:rPr lang="ko-KR" altLang="en-US" dirty="0"/>
              <a:t>서버 소켓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2571768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err="1" smtClean="0"/>
              <a:t>ServerSocket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서버 소켓에 사용되는 클래스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java.net </a:t>
            </a:r>
            <a:r>
              <a:rPr lang="ko-KR" altLang="en-US" dirty="0" smtClean="0"/>
              <a:t>패키지에 포함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주요 </a:t>
            </a:r>
            <a:r>
              <a:rPr lang="ko-KR" altLang="en-US" dirty="0" err="1" smtClean="0"/>
              <a:t>생성자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주요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357290" y="2643182"/>
          <a:ext cx="6357982" cy="744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0758"/>
                <a:gridCol w="4287224"/>
              </a:tblGrid>
              <a:tr h="37211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</a:rPr>
                        <a:t>생성</a:t>
                      </a:r>
                      <a:r>
                        <a:rPr lang="ko-KR" altLang="en-US" sz="1400" baseline="0" dirty="0" err="1" smtClean="0">
                          <a:solidFill>
                            <a:schemeClr val="tx1"/>
                          </a:solidFill>
                        </a:rPr>
                        <a:t>자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설명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ServerSocket</a:t>
                      </a:r>
                      <a:r>
                        <a:rPr kumimoji="0" lang="en-US" altLang="ko-KR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altLang="ko-KR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r>
                        <a:rPr kumimoji="0" lang="en-US" altLang="ko-KR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port) </a:t>
                      </a:r>
                      <a:endParaRPr lang="ko-KR" altLang="en-US" sz="14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소켓을 생성하여 지정된 포트 번호에 연결한다</a:t>
                      </a:r>
                      <a:r>
                        <a:rPr lang="en-US" altLang="ko-KR" sz="1400" dirty="0" smtClean="0"/>
                        <a:t>.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29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357158" y="3869888"/>
          <a:ext cx="8388424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4932040"/>
              </a:tblGrid>
              <a:tr h="221711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</a:rPr>
                        <a:t>메소드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설명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217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 smtClean="0"/>
                        <a:t>Socket</a:t>
                      </a:r>
                      <a:r>
                        <a:rPr lang="en-US" altLang="ko-KR" sz="1400" b="0" baseline="0" dirty="0" smtClean="0"/>
                        <a:t> accept()</a:t>
                      </a:r>
                      <a:endParaRPr lang="ko-KR" altLang="en-US" sz="14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연결 요청을 기다리다 연결 요청이 들어오면 수락하고  새 </a:t>
                      </a:r>
                      <a:r>
                        <a:rPr lang="en-US" altLang="ko-KR" sz="1400" dirty="0" smtClean="0"/>
                        <a:t>Socket </a:t>
                      </a:r>
                      <a:r>
                        <a:rPr lang="ko-KR" altLang="en-US" sz="1400" dirty="0" smtClean="0"/>
                        <a:t>객체를 반환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7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 smtClean="0"/>
                        <a:t>void</a:t>
                      </a:r>
                      <a:r>
                        <a:rPr lang="en-US" altLang="ko-KR" sz="1400" b="0" baseline="0" dirty="0" smtClean="0"/>
                        <a:t> close()</a:t>
                      </a:r>
                      <a:endParaRPr lang="ko-KR" altLang="en-US" sz="14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서버 소켓을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ko-KR" altLang="en-US" sz="1400" baseline="0" dirty="0" smtClean="0"/>
                        <a:t>닫는다</a:t>
                      </a:r>
                      <a:r>
                        <a:rPr lang="en-US" altLang="ko-KR" sz="1400" baseline="0" dirty="0" smtClean="0"/>
                        <a:t>.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7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err="1" smtClean="0"/>
                        <a:t>InetAddress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en-US" altLang="ko-KR" sz="1400" baseline="0" dirty="0" err="1" smtClean="0"/>
                        <a:t>getInetAddress</a:t>
                      </a:r>
                      <a:r>
                        <a:rPr lang="en-US" altLang="ko-KR" sz="1400" baseline="0" dirty="0" smtClean="0"/>
                        <a:t>()</a:t>
                      </a:r>
                      <a:endParaRPr lang="ko-KR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서버 소켓에 연결된 로컬 주소 반환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7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 err="1" smtClean="0">
                          <a:solidFill>
                            <a:schemeClr val="tx1"/>
                          </a:solidFill>
                        </a:rPr>
                        <a:t>int</a:t>
                      </a:r>
                      <a:r>
                        <a:rPr lang="en-US" altLang="ko-KR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400" b="0" baseline="0" dirty="0" err="1" smtClean="0">
                          <a:solidFill>
                            <a:schemeClr val="tx1"/>
                          </a:solidFill>
                        </a:rPr>
                        <a:t>getLocalPort</a:t>
                      </a:r>
                      <a:r>
                        <a:rPr lang="en-US" altLang="ko-KR" sz="1400" b="0" baseline="0" dirty="0" smtClean="0">
                          <a:solidFill>
                            <a:schemeClr val="tx1"/>
                          </a:solidFill>
                        </a:rPr>
                        <a:t>()</a:t>
                      </a:r>
                      <a:endParaRPr lang="ko-KR" altLang="en-US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서버 소켓이</a:t>
                      </a:r>
                      <a:r>
                        <a:rPr lang="ko-KR" altLang="en-US" sz="1400" baseline="0" dirty="0" smtClean="0"/>
                        <a:t> 연결 요청을 </a:t>
                      </a:r>
                      <a:r>
                        <a:rPr lang="ko-KR" altLang="en-US" sz="1400" baseline="0" dirty="0" err="1" smtClean="0"/>
                        <a:t>모니터링하는</a:t>
                      </a:r>
                      <a:r>
                        <a:rPr lang="ko-KR" altLang="en-US" sz="1400" baseline="0" dirty="0" smtClean="0"/>
                        <a:t> 포트 번호 반환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7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 err="1" smtClean="0">
                          <a:solidFill>
                            <a:schemeClr val="tx1"/>
                          </a:solidFill>
                        </a:rPr>
                        <a:t>boolean</a:t>
                      </a:r>
                      <a:r>
                        <a:rPr lang="en-US" altLang="ko-KR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400" b="0" baseline="0" dirty="0" err="1" smtClean="0">
                          <a:solidFill>
                            <a:schemeClr val="tx1"/>
                          </a:solidFill>
                        </a:rPr>
                        <a:t>isBound</a:t>
                      </a:r>
                      <a:r>
                        <a:rPr lang="en-US" altLang="ko-KR" sz="1400" b="0" baseline="0" dirty="0" smtClean="0">
                          <a:solidFill>
                            <a:schemeClr val="tx1"/>
                          </a:solidFill>
                        </a:rPr>
                        <a:t>()</a:t>
                      </a:r>
                      <a:endParaRPr lang="ko-KR" altLang="en-US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서버 소켓이 로컬</a:t>
                      </a:r>
                      <a:r>
                        <a:rPr lang="en-US" altLang="ko-KR" sz="1400" dirty="0" smtClean="0"/>
                        <a:t> </a:t>
                      </a:r>
                      <a:r>
                        <a:rPr lang="ko-KR" altLang="en-US" sz="1400" dirty="0" smtClean="0"/>
                        <a:t>주소에 연결되어있으면 </a:t>
                      </a:r>
                      <a:r>
                        <a:rPr lang="en-US" altLang="ko-KR" sz="1400" dirty="0" smtClean="0"/>
                        <a:t>true </a:t>
                      </a:r>
                      <a:r>
                        <a:rPr lang="ko-KR" altLang="en-US" sz="1400" dirty="0" smtClean="0"/>
                        <a:t>반환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7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 err="1" smtClean="0">
                          <a:solidFill>
                            <a:schemeClr val="tx1"/>
                          </a:solidFill>
                        </a:rPr>
                        <a:t>boolean</a:t>
                      </a:r>
                      <a:r>
                        <a:rPr lang="en-US" altLang="ko-KR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400" b="0" baseline="0" dirty="0" err="1" smtClean="0">
                          <a:solidFill>
                            <a:schemeClr val="tx1"/>
                          </a:solidFill>
                        </a:rPr>
                        <a:t>isClosed</a:t>
                      </a:r>
                      <a:r>
                        <a:rPr lang="en-US" altLang="ko-KR" sz="1400" b="0" baseline="0" dirty="0" smtClean="0">
                          <a:solidFill>
                            <a:schemeClr val="tx1"/>
                          </a:solidFill>
                        </a:rPr>
                        <a:t>()</a:t>
                      </a:r>
                      <a:endParaRPr lang="ko-KR" altLang="en-US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서버 소켓이 닫혀있으면 </a:t>
                      </a:r>
                      <a:r>
                        <a:rPr lang="en-US" altLang="ko-KR" sz="1400" dirty="0" smtClean="0"/>
                        <a:t>true </a:t>
                      </a:r>
                      <a:r>
                        <a:rPr lang="ko-KR" altLang="en-US" sz="1400" dirty="0" smtClean="0"/>
                        <a:t>반환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7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void </a:t>
                      </a:r>
                      <a:r>
                        <a:rPr kumimoji="0" lang="en-US" altLang="ko-KR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setSoTimeout</a:t>
                      </a:r>
                      <a:r>
                        <a:rPr kumimoji="0" lang="en-US" altLang="ko-KR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altLang="ko-KR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r>
                        <a:rPr kumimoji="0" lang="en-US" altLang="ko-KR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timeout)</a:t>
                      </a:r>
                      <a:endParaRPr lang="ko-KR" altLang="en-US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 </a:t>
                      </a:r>
                      <a:r>
                        <a:rPr lang="en-US" altLang="ko-KR" sz="1400" dirty="0" smtClean="0"/>
                        <a:t>accept()</a:t>
                      </a:r>
                      <a:r>
                        <a:rPr lang="ko-KR" altLang="en-US" sz="1400" dirty="0" smtClean="0"/>
                        <a:t>에 대한 타임 아웃 시간 지정</a:t>
                      </a:r>
                      <a:r>
                        <a:rPr lang="en-US" altLang="ko-KR" sz="1400" dirty="0" smtClean="0"/>
                        <a:t>. 0</a:t>
                      </a:r>
                      <a:r>
                        <a:rPr lang="ko-KR" altLang="en-US" sz="1400" dirty="0" smtClean="0"/>
                        <a:t>이면 타임아웃이 해제</a:t>
                      </a:r>
                      <a:r>
                        <a:rPr lang="en-US" altLang="ko-KR" sz="1400" dirty="0" smtClean="0"/>
                        <a:t>.</a:t>
                      </a:r>
                      <a:endParaRPr lang="ko-KR" altLang="en-US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IP </a:t>
            </a:r>
            <a:r>
              <a:rPr lang="ko-KR" altLang="en-US" dirty="0" smtClean="0"/>
              <a:t>주소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네트워크 상에서 유일하게 식별될 수 있는 숫자로 구성된 주소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4</a:t>
            </a:r>
            <a:r>
              <a:rPr lang="ko-KR" altLang="en-US" dirty="0" smtClean="0"/>
              <a:t>개의 숫자가 </a:t>
            </a:r>
            <a:r>
              <a:rPr lang="en-US" altLang="ko-KR" dirty="0" smtClean="0"/>
              <a:t>‘.’</a:t>
            </a:r>
            <a:r>
              <a:rPr lang="ko-KR" altLang="en-US" dirty="0" smtClean="0"/>
              <a:t>으로 연결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예</a:t>
            </a:r>
            <a:r>
              <a:rPr lang="en-US" altLang="ko-KR" dirty="0" smtClean="0"/>
              <a:t>) 192.156.11.15</a:t>
            </a:r>
          </a:p>
          <a:p>
            <a:pPr lvl="1"/>
            <a:r>
              <a:rPr lang="ko-KR" altLang="en-US" dirty="0"/>
              <a:t>숫자로 된 주소는 기억하기 </a:t>
            </a:r>
            <a:r>
              <a:rPr lang="ko-KR" altLang="en-US" dirty="0" smtClean="0"/>
              <a:t>어려우므로 </a:t>
            </a:r>
            <a:r>
              <a:rPr lang="en-US" altLang="ko-KR" sz="2000" dirty="0"/>
              <a:t>www.naver.com</a:t>
            </a:r>
            <a:r>
              <a:rPr lang="ko-KR" altLang="en-US" dirty="0"/>
              <a:t>과 같은 문자열로 구성된 도메인 이름으로 바꿔 </a:t>
            </a:r>
            <a:r>
              <a:rPr lang="ko-KR" altLang="en-US" dirty="0" smtClean="0"/>
              <a:t>사용</a:t>
            </a:r>
            <a:endParaRPr lang="en-US" altLang="ko-KR" dirty="0" smtClean="0"/>
          </a:p>
          <a:p>
            <a:pPr lvl="2"/>
            <a:r>
              <a:rPr lang="ko-KR" altLang="en-US" dirty="0"/>
              <a:t>문자열로 구성된 도메인 이름을 사용하면 </a:t>
            </a:r>
            <a:r>
              <a:rPr lang="en-US" altLang="ko-KR" sz="1400" dirty="0"/>
              <a:t>DNS</a:t>
            </a:r>
            <a:r>
              <a:rPr lang="en-US" altLang="ko-KR" dirty="0"/>
              <a:t>(</a:t>
            </a:r>
            <a:r>
              <a:rPr lang="en-US" altLang="ko-KR" sz="1400" dirty="0"/>
              <a:t>Domain Name Server</a:t>
            </a:r>
            <a:r>
              <a:rPr lang="en-US" altLang="ko-KR" dirty="0"/>
              <a:t>)</a:t>
            </a:r>
            <a:r>
              <a:rPr lang="ko-KR" altLang="en-US" dirty="0"/>
              <a:t>에 의해 숫자로 </a:t>
            </a:r>
            <a:r>
              <a:rPr lang="ko-KR" altLang="en-US" dirty="0" smtClean="0"/>
              <a:t>구성된 </a:t>
            </a:r>
            <a:r>
              <a:rPr lang="en-US" altLang="ko-KR" sz="2000" dirty="0"/>
              <a:t>IP </a:t>
            </a:r>
            <a:r>
              <a:rPr lang="ko-KR" altLang="en-US" dirty="0"/>
              <a:t>주소로 자동 </a:t>
            </a:r>
            <a:r>
              <a:rPr lang="ko-KR" altLang="en-US" dirty="0" smtClean="0"/>
              <a:t>변환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현재는 </a:t>
            </a:r>
            <a:r>
              <a:rPr lang="en-US" altLang="ko-KR" dirty="0" smtClean="0"/>
              <a:t>32</a:t>
            </a:r>
            <a:r>
              <a:rPr lang="ko-KR" altLang="en-US" dirty="0" smtClean="0"/>
              <a:t>비트의 </a:t>
            </a:r>
            <a:r>
              <a:rPr lang="en-US" altLang="ko-KR" dirty="0" smtClean="0"/>
              <a:t>IP </a:t>
            </a:r>
            <a:r>
              <a:rPr lang="ko-KR" altLang="en-US" dirty="0" smtClean="0"/>
              <a:t>버전 </a:t>
            </a:r>
            <a:r>
              <a:rPr lang="en-US" altLang="ko-KR" dirty="0" smtClean="0"/>
              <a:t>4(IPv4)</a:t>
            </a:r>
            <a:r>
              <a:rPr lang="ko-KR" altLang="en-US" dirty="0" smtClean="0"/>
              <a:t>가 사용되고 있음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IP </a:t>
            </a:r>
            <a:r>
              <a:rPr lang="ko-KR" altLang="en-US" dirty="0" smtClean="0"/>
              <a:t>주소가 고갈됨에 따라 </a:t>
            </a:r>
            <a:r>
              <a:rPr lang="en-US" altLang="ko-KR" dirty="0" smtClean="0"/>
              <a:t>128</a:t>
            </a:r>
            <a:r>
              <a:rPr lang="ko-KR" altLang="en-US" dirty="0" smtClean="0"/>
              <a:t>비트의 </a:t>
            </a:r>
            <a:r>
              <a:rPr lang="en-US" altLang="ko-KR" dirty="0" smtClean="0"/>
              <a:t>IP </a:t>
            </a:r>
            <a:r>
              <a:rPr lang="ko-KR" altLang="en-US" dirty="0" smtClean="0"/>
              <a:t>버전 </a:t>
            </a:r>
            <a:r>
              <a:rPr lang="en-US" altLang="ko-KR" dirty="0" smtClean="0"/>
              <a:t>6(IPv6)</a:t>
            </a:r>
            <a:r>
              <a:rPr lang="ko-KR" altLang="en-US" dirty="0" smtClean="0"/>
              <a:t>이 점점 널리 사용되는 추세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IP </a:t>
            </a:r>
            <a:r>
              <a:rPr lang="ko-KR" altLang="en-US" dirty="0" smtClean="0"/>
              <a:t>주소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클라이언트와 서버 연결 순서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클라이언트와 서버 연결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서버는 서버 소켓으로 들어오는 연결 요청을 기다림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클라이언트가 서버에게 연결 요청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서버가 연결 요청 수락하고 새로운 소켓을 만들어 클라이언트와 연결 생성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475656" y="2204864"/>
            <a:ext cx="93610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서버</a:t>
            </a:r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411760" y="2204864"/>
            <a:ext cx="349702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lIns="72000" tIns="36000" rIns="0" bIns="0" rtlCol="0" anchor="ctr">
            <a:spAutoFit/>
          </a:bodyPr>
          <a:lstStyle/>
          <a:p>
            <a:r>
              <a:rPr lang="ko-KR" altLang="en-US" dirty="0" smtClean="0"/>
              <a:t>포트</a:t>
            </a:r>
            <a:endParaRPr lang="ko-KR" altLang="en-US" dirty="0"/>
          </a:p>
        </p:txBody>
      </p:sp>
      <p:sp>
        <p:nvSpPr>
          <p:cNvPr id="8" name="사다리꼴 7"/>
          <p:cNvSpPr/>
          <p:nvPr/>
        </p:nvSpPr>
        <p:spPr>
          <a:xfrm rot="16200000">
            <a:off x="2591780" y="2312876"/>
            <a:ext cx="720080" cy="360040"/>
          </a:xfrm>
          <a:prstGeom prst="trapezoid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listen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475656" y="3429000"/>
            <a:ext cx="93610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서버</a:t>
            </a:r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411760" y="3429000"/>
            <a:ext cx="349702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lIns="72000" tIns="36000" rIns="0" bIns="0" rtlCol="0" anchor="ctr">
            <a:spAutoFit/>
          </a:bodyPr>
          <a:lstStyle/>
          <a:p>
            <a:r>
              <a:rPr lang="ko-KR" altLang="en-US" dirty="0" smtClean="0"/>
              <a:t>포트</a:t>
            </a:r>
            <a:endParaRPr lang="ko-KR" altLang="en-US" dirty="0"/>
          </a:p>
        </p:txBody>
      </p:sp>
      <p:sp>
        <p:nvSpPr>
          <p:cNvPr id="11" name="사다리꼴 10"/>
          <p:cNvSpPr/>
          <p:nvPr/>
        </p:nvSpPr>
        <p:spPr>
          <a:xfrm rot="16200000">
            <a:off x="2591780" y="3537012"/>
            <a:ext cx="720080" cy="360040"/>
          </a:xfrm>
          <a:prstGeom prst="trapezoid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listen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798362" y="3429000"/>
            <a:ext cx="93610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클라이언트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27984" y="3429000"/>
            <a:ext cx="349702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lIns="72000" tIns="36000" rIns="0" bIns="0" rtlCol="0" anchor="ctr">
            <a:spAutoFit/>
          </a:bodyPr>
          <a:lstStyle/>
          <a:p>
            <a:r>
              <a:rPr lang="ko-KR" altLang="en-US" dirty="0" smtClean="0"/>
              <a:t>포트</a:t>
            </a:r>
            <a:endParaRPr lang="ko-KR" altLang="en-US" dirty="0"/>
          </a:p>
        </p:txBody>
      </p:sp>
      <p:sp>
        <p:nvSpPr>
          <p:cNvPr id="23" name="자유형 22"/>
          <p:cNvSpPr/>
          <p:nvPr/>
        </p:nvSpPr>
        <p:spPr>
          <a:xfrm>
            <a:off x="3131389" y="3479321"/>
            <a:ext cx="1293962" cy="406879"/>
          </a:xfrm>
          <a:custGeom>
            <a:avLst/>
            <a:gdLst>
              <a:gd name="connsiteX0" fmla="*/ 1293962 w 1293962"/>
              <a:gd name="connsiteY0" fmla="*/ 230037 h 406879"/>
              <a:gd name="connsiteX1" fmla="*/ 905773 w 1293962"/>
              <a:gd name="connsiteY1" fmla="*/ 23004 h 406879"/>
              <a:gd name="connsiteX2" fmla="*/ 414068 w 1293962"/>
              <a:gd name="connsiteY2" fmla="*/ 368060 h 406879"/>
              <a:gd name="connsiteX3" fmla="*/ 0 w 1293962"/>
              <a:gd name="connsiteY3" fmla="*/ 255917 h 406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3962" h="406879">
                <a:moveTo>
                  <a:pt x="1293962" y="230037"/>
                </a:moveTo>
                <a:cubicBezTo>
                  <a:pt x="1173192" y="115018"/>
                  <a:pt x="1052422" y="0"/>
                  <a:pt x="905773" y="23004"/>
                </a:cubicBezTo>
                <a:cubicBezTo>
                  <a:pt x="759124" y="46008"/>
                  <a:pt x="565030" y="329241"/>
                  <a:pt x="414068" y="368060"/>
                </a:cubicBezTo>
                <a:cubicBezTo>
                  <a:pt x="263106" y="406879"/>
                  <a:pt x="131553" y="331398"/>
                  <a:pt x="0" y="255917"/>
                </a:cubicBez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563888" y="3789040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연결 요청</a:t>
            </a:r>
            <a:endParaRPr lang="ko-KR" altLang="en-US" sz="1200"/>
          </a:p>
        </p:txBody>
      </p:sp>
      <p:sp>
        <p:nvSpPr>
          <p:cNvPr id="25" name="직사각형 24"/>
          <p:cNvSpPr/>
          <p:nvPr/>
        </p:nvSpPr>
        <p:spPr>
          <a:xfrm>
            <a:off x="1475656" y="5373217"/>
            <a:ext cx="93610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서버</a:t>
            </a:r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2411760" y="5373217"/>
            <a:ext cx="349702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lIns="72000" tIns="36000" rIns="0" bIns="0" rtlCol="0" anchor="ctr">
            <a:spAutoFit/>
          </a:bodyPr>
          <a:lstStyle/>
          <a:p>
            <a:r>
              <a:rPr lang="ko-KR" altLang="en-US" dirty="0" smtClean="0"/>
              <a:t>포트</a:t>
            </a:r>
            <a:endParaRPr lang="ko-KR" altLang="en-US" dirty="0"/>
          </a:p>
        </p:txBody>
      </p:sp>
      <p:sp>
        <p:nvSpPr>
          <p:cNvPr id="27" name="사다리꼴 26"/>
          <p:cNvSpPr/>
          <p:nvPr/>
        </p:nvSpPr>
        <p:spPr>
          <a:xfrm rot="16200000">
            <a:off x="2591780" y="5481229"/>
            <a:ext cx="720080" cy="360040"/>
          </a:xfrm>
          <a:prstGeom prst="trapezoid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listen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798362" y="5373217"/>
            <a:ext cx="93610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클라이언트</a:t>
            </a:r>
            <a:endParaRPr lang="ko-KR" alt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427984" y="5373217"/>
            <a:ext cx="349702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lIns="72000" tIns="36000" rIns="0" bIns="0" rtlCol="0" anchor="ctr">
            <a:spAutoFit/>
          </a:bodyPr>
          <a:lstStyle/>
          <a:p>
            <a:r>
              <a:rPr lang="ko-KR" altLang="en-US" dirty="0" smtClean="0"/>
              <a:t>포트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491880" y="5661248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연결 </a:t>
            </a:r>
            <a:endParaRPr lang="ko-KR" altLang="en-US" sz="1200" dirty="0"/>
          </a:p>
        </p:txBody>
      </p:sp>
      <p:sp>
        <p:nvSpPr>
          <p:cNvPr id="33" name="자유형 32"/>
          <p:cNvSpPr/>
          <p:nvPr/>
        </p:nvSpPr>
        <p:spPr>
          <a:xfrm>
            <a:off x="2536166" y="5644309"/>
            <a:ext cx="1889185" cy="567905"/>
          </a:xfrm>
          <a:custGeom>
            <a:avLst/>
            <a:gdLst>
              <a:gd name="connsiteX0" fmla="*/ 1889185 w 1889185"/>
              <a:gd name="connsiteY0" fmla="*/ 0 h 567905"/>
              <a:gd name="connsiteX1" fmla="*/ 759125 w 1889185"/>
              <a:gd name="connsiteY1" fmla="*/ 483079 h 567905"/>
              <a:gd name="connsiteX2" fmla="*/ 198408 w 1889185"/>
              <a:gd name="connsiteY2" fmla="*/ 508958 h 567905"/>
              <a:gd name="connsiteX3" fmla="*/ 0 w 1889185"/>
              <a:gd name="connsiteY3" fmla="*/ 319177 h 567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185" h="567905">
                <a:moveTo>
                  <a:pt x="1889185" y="0"/>
                </a:moveTo>
                <a:cubicBezTo>
                  <a:pt x="1465053" y="199126"/>
                  <a:pt x="1040921" y="398253"/>
                  <a:pt x="759125" y="483079"/>
                </a:cubicBezTo>
                <a:cubicBezTo>
                  <a:pt x="477329" y="567905"/>
                  <a:pt x="324929" y="536275"/>
                  <a:pt x="198408" y="508958"/>
                </a:cubicBezTo>
                <a:cubicBezTo>
                  <a:pt x="71887" y="481641"/>
                  <a:pt x="20128" y="350807"/>
                  <a:pt x="0" y="319177"/>
                </a:cubicBezTo>
              </a:path>
            </a:pathLst>
          </a:cu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슬라이드 번호 개체 틀 2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ko-KR" altLang="en-US" dirty="0" smtClean="0"/>
              <a:t>서버 </a:t>
            </a:r>
            <a:r>
              <a:rPr lang="ko-KR" altLang="en-US" dirty="0"/>
              <a:t>소켓 </a:t>
            </a:r>
            <a:r>
              <a:rPr lang="ko-KR" altLang="en-US" dirty="0" smtClean="0"/>
              <a:t>생성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2"/>
            <a:r>
              <a:rPr lang="ko-KR" altLang="en-US" dirty="0"/>
              <a:t>이미 사용 중인 포트 번호를 지정하면 오류가 발생</a:t>
            </a:r>
          </a:p>
          <a:p>
            <a:pPr lvl="1"/>
            <a:r>
              <a:rPr lang="ko-KR" altLang="en-US" dirty="0" smtClean="0"/>
              <a:t>클라이언트로부터 </a:t>
            </a:r>
            <a:r>
              <a:rPr lang="ko-KR" altLang="en-US" dirty="0"/>
              <a:t>접속 </a:t>
            </a:r>
            <a:r>
              <a:rPr lang="ko-KR" altLang="en-US" dirty="0" smtClean="0"/>
              <a:t>기다림</a:t>
            </a:r>
            <a:endParaRPr lang="en-US" altLang="ko-KR" dirty="0"/>
          </a:p>
          <a:p>
            <a:pPr lvl="2"/>
            <a:endParaRPr lang="en-US" altLang="ko-KR" dirty="0" smtClean="0"/>
          </a:p>
          <a:p>
            <a:pPr lvl="2"/>
            <a:r>
              <a:rPr lang="en-US" altLang="ko-KR" dirty="0" smtClean="0"/>
              <a:t>accept</a:t>
            </a:r>
            <a:r>
              <a:rPr lang="en-US" altLang="ko-KR" dirty="0"/>
              <a:t>() </a:t>
            </a:r>
            <a:r>
              <a:rPr lang="ko-KR" altLang="en-US" dirty="0" err="1"/>
              <a:t>메소드는</a:t>
            </a:r>
            <a:r>
              <a:rPr lang="ko-KR" altLang="en-US" dirty="0"/>
              <a:t> 연결 요청이 오면 새로운 </a:t>
            </a:r>
            <a:r>
              <a:rPr lang="en-US" altLang="ko-KR" dirty="0"/>
              <a:t>Socket </a:t>
            </a:r>
            <a:r>
              <a:rPr lang="ko-KR" altLang="en-US" dirty="0"/>
              <a:t>객체를 </a:t>
            </a:r>
            <a:r>
              <a:rPr lang="ko-KR" altLang="en-US" dirty="0" smtClean="0"/>
              <a:t>반환</a:t>
            </a:r>
            <a:endParaRPr lang="en-US" altLang="ko-KR" dirty="0" smtClean="0"/>
          </a:p>
          <a:p>
            <a:pPr lvl="2"/>
            <a:r>
              <a:rPr lang="ko-KR" altLang="en-US" dirty="0"/>
              <a:t>서버에서 클라이언트와의 데이터 통신은 새로 만들어진 </a:t>
            </a:r>
            <a:r>
              <a:rPr lang="en-US" altLang="ko-KR" dirty="0"/>
              <a:t>Socket </a:t>
            </a:r>
            <a:r>
              <a:rPr lang="ko-KR" altLang="en-US" dirty="0"/>
              <a:t>객체를 통해서 </a:t>
            </a:r>
            <a:r>
              <a:rPr lang="ko-KR" altLang="en-US" dirty="0" smtClean="0"/>
              <a:t>이루어짐</a:t>
            </a:r>
            <a:endParaRPr lang="en-US" altLang="ko-KR" dirty="0"/>
          </a:p>
          <a:p>
            <a:pPr lvl="2"/>
            <a:r>
              <a:rPr lang="en-US" altLang="ko-KR" dirty="0" err="1"/>
              <a:t>ServerSocket</a:t>
            </a:r>
            <a:r>
              <a:rPr lang="en-US" altLang="ko-KR" dirty="0"/>
              <a:t> </a:t>
            </a:r>
            <a:r>
              <a:rPr lang="ko-KR" altLang="en-US" dirty="0"/>
              <a:t>클래스는 </a:t>
            </a:r>
            <a:r>
              <a:rPr lang="en-US" altLang="ko-KR" dirty="0"/>
              <a:t>Socket </a:t>
            </a:r>
            <a:r>
              <a:rPr lang="ko-KR" altLang="en-US" dirty="0"/>
              <a:t>클래스와 달리 주어진 연결에 대해 입출력 </a:t>
            </a:r>
            <a:r>
              <a:rPr lang="ko-KR" altLang="en-US" dirty="0" err="1"/>
              <a:t>스트림을</a:t>
            </a:r>
            <a:r>
              <a:rPr lang="ko-KR" altLang="en-US" dirty="0"/>
              <a:t> 만들어주는 </a:t>
            </a:r>
            <a:r>
              <a:rPr lang="ko-KR" altLang="en-US" dirty="0" err="1"/>
              <a:t>메소드가</a:t>
            </a:r>
            <a:r>
              <a:rPr lang="ko-KR" altLang="en-US" dirty="0"/>
              <a:t> </a:t>
            </a:r>
            <a:r>
              <a:rPr lang="ko-KR" altLang="en-US" dirty="0" smtClean="0"/>
              <a:t>없음</a:t>
            </a:r>
            <a:endParaRPr lang="ko-KR" altLang="en-US" dirty="0"/>
          </a:p>
          <a:p>
            <a:pPr lvl="1"/>
            <a:r>
              <a:rPr lang="ko-KR" altLang="en-US" dirty="0" smtClean="0"/>
              <a:t>네트워크 </a:t>
            </a:r>
            <a:r>
              <a:rPr lang="ko-KR" altLang="en-US" dirty="0"/>
              <a:t>입출력 </a:t>
            </a:r>
            <a:r>
              <a:rPr lang="ko-KR" altLang="en-US" dirty="0" err="1"/>
              <a:t>스트림</a:t>
            </a:r>
            <a:r>
              <a:rPr lang="ko-KR" altLang="en-US" dirty="0"/>
              <a:t> 생성</a:t>
            </a:r>
          </a:p>
          <a:p>
            <a:pPr lvl="1"/>
            <a:endParaRPr lang="ko-KR" altLang="en-US" dirty="0"/>
          </a:p>
          <a:p>
            <a:pPr lvl="1"/>
            <a:endParaRPr lang="en-US" altLang="ko-KR" dirty="0" smtClean="0"/>
          </a:p>
          <a:p>
            <a:pPr lvl="2"/>
            <a:r>
              <a:rPr lang="en-US" altLang="ko-KR" dirty="0"/>
              <a:t>accept() </a:t>
            </a:r>
            <a:r>
              <a:rPr lang="ko-KR" altLang="en-US" dirty="0" err="1"/>
              <a:t>메소드에서</a:t>
            </a:r>
            <a:r>
              <a:rPr lang="ko-KR" altLang="en-US" dirty="0"/>
              <a:t> 얻은 </a:t>
            </a:r>
            <a:r>
              <a:rPr lang="en-US" altLang="ko-KR" dirty="0"/>
              <a:t>Socket </a:t>
            </a:r>
            <a:r>
              <a:rPr lang="ko-KR" altLang="en-US" dirty="0"/>
              <a:t>객체의 </a:t>
            </a:r>
            <a:r>
              <a:rPr lang="en-US" altLang="ko-KR" dirty="0" err="1"/>
              <a:t>getInputStream</a:t>
            </a:r>
            <a:r>
              <a:rPr lang="en-US" altLang="ko-KR" dirty="0"/>
              <a:t>()</a:t>
            </a:r>
            <a:r>
              <a:rPr lang="ko-KR" altLang="en-US" dirty="0"/>
              <a:t>과 </a:t>
            </a:r>
            <a:r>
              <a:rPr lang="en-US" altLang="ko-KR" dirty="0" err="1"/>
              <a:t>getOutputStream</a:t>
            </a:r>
            <a:r>
              <a:rPr lang="en-US" altLang="ko-KR" dirty="0"/>
              <a:t>() </a:t>
            </a:r>
            <a:r>
              <a:rPr lang="ko-KR" altLang="en-US" dirty="0" err="1"/>
              <a:t>메소드를</a:t>
            </a:r>
            <a:r>
              <a:rPr lang="ko-KR" altLang="en-US" dirty="0"/>
              <a:t> 이용하여 </a:t>
            </a:r>
            <a:r>
              <a:rPr lang="ko-KR" altLang="en-US" dirty="0" smtClean="0"/>
              <a:t>데이터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생성</a:t>
            </a:r>
            <a:endParaRPr lang="en-US" altLang="ko-KR" dirty="0" smtClean="0"/>
          </a:p>
          <a:p>
            <a:pPr lvl="2"/>
            <a:r>
              <a:rPr lang="ko-KR" altLang="en-US" dirty="0"/>
              <a:t>일반 </a:t>
            </a:r>
            <a:r>
              <a:rPr lang="ko-KR" altLang="en-US" dirty="0" err="1"/>
              <a:t>스트림을</a:t>
            </a:r>
            <a:r>
              <a:rPr lang="ko-KR" altLang="en-US" dirty="0"/>
              <a:t> </a:t>
            </a:r>
            <a:r>
              <a:rPr lang="ko-KR" altLang="en-US" dirty="0" err="1"/>
              <a:t>입출력하는</a:t>
            </a:r>
            <a:r>
              <a:rPr lang="ko-KR" altLang="en-US" dirty="0"/>
              <a:t> 방식과 동일하게 네트워크 데이터를 </a:t>
            </a:r>
            <a:r>
              <a:rPr lang="ko-KR" altLang="en-US" dirty="0" smtClean="0"/>
              <a:t>입출력</a:t>
            </a:r>
          </a:p>
          <a:p>
            <a:pPr lvl="1"/>
            <a:endParaRPr lang="ko-KR" altLang="en-US" dirty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88378" y="1628800"/>
            <a:ext cx="4651774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ServerSocket</a:t>
            </a:r>
            <a:r>
              <a:rPr lang="en-US" altLang="ko-KR" sz="1600" dirty="0"/>
              <a:t> </a:t>
            </a:r>
            <a:r>
              <a:rPr lang="en-US" altLang="ko-KR" sz="1600" dirty="0" err="1"/>
              <a:t>serverSocket</a:t>
            </a:r>
            <a:r>
              <a:rPr lang="en-US" altLang="ko-KR" sz="1600" dirty="0"/>
              <a:t> = new </a:t>
            </a:r>
            <a:r>
              <a:rPr lang="en-US" altLang="ko-KR" sz="1600" dirty="0" err="1"/>
              <a:t>ServerSocket</a:t>
            </a:r>
            <a:r>
              <a:rPr lang="en-US" altLang="ko-KR" sz="1600" dirty="0"/>
              <a:t>(5550);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88378" y="2636912"/>
            <a:ext cx="3312368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Socket </a:t>
            </a:r>
            <a:r>
              <a:rPr lang="en-US" altLang="ko-KR" sz="1600" dirty="0" err="1"/>
              <a:t>socket</a:t>
            </a:r>
            <a:r>
              <a:rPr lang="en-US" altLang="ko-KR" sz="1600" dirty="0"/>
              <a:t> = </a:t>
            </a:r>
            <a:r>
              <a:rPr lang="en-US" altLang="ko-KR" sz="1600" dirty="0" err="1"/>
              <a:t>serverSocket.accept</a:t>
            </a:r>
            <a:r>
              <a:rPr lang="en-US" altLang="ko-KR" sz="1600" dirty="0"/>
              <a:t>();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584" y="4788441"/>
            <a:ext cx="7992888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BufferedReader</a:t>
            </a:r>
            <a:r>
              <a:rPr lang="en-US" altLang="ko-KR" sz="1600" dirty="0"/>
              <a:t> in = new </a:t>
            </a:r>
            <a:r>
              <a:rPr lang="en-US" altLang="ko-KR" sz="1600" dirty="0" err="1" smtClean="0"/>
              <a:t>BufferedReader</a:t>
            </a:r>
            <a:r>
              <a:rPr lang="en-US" altLang="ko-KR" sz="1600" dirty="0" smtClean="0"/>
              <a:t>(new </a:t>
            </a:r>
            <a:r>
              <a:rPr lang="en-US" altLang="ko-KR" sz="1600" dirty="0" err="1" smtClean="0"/>
              <a:t>InputStreamReader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socket.getInputStream</a:t>
            </a:r>
            <a:r>
              <a:rPr lang="en-US" altLang="ko-KR" sz="1600" dirty="0"/>
              <a:t>()));</a:t>
            </a:r>
          </a:p>
          <a:p>
            <a:r>
              <a:rPr lang="en-US" altLang="ko-KR" sz="1600" dirty="0" err="1"/>
              <a:t>BufferedWriter</a:t>
            </a:r>
            <a:r>
              <a:rPr lang="en-US" altLang="ko-KR" sz="1600" dirty="0"/>
              <a:t> out = new </a:t>
            </a:r>
            <a:r>
              <a:rPr lang="en-US" altLang="ko-KR" sz="1600" dirty="0" err="1"/>
              <a:t>BufferedWriter</a:t>
            </a:r>
            <a:r>
              <a:rPr lang="en-US" altLang="ko-KR" sz="1600" dirty="0"/>
              <a:t>(new </a:t>
            </a:r>
            <a:r>
              <a:rPr lang="en-US" altLang="ko-KR" sz="1600" dirty="0" err="1" smtClean="0"/>
              <a:t>OutputStreamWriter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socket.getOutputStream</a:t>
            </a:r>
            <a:r>
              <a:rPr lang="en-US" altLang="ko-KR" sz="1600" dirty="0"/>
              <a:t>()));</a:t>
            </a:r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>
            <a:normAutofit fontScale="90000"/>
          </a:bodyPr>
          <a:lstStyle/>
          <a:p>
            <a:r>
              <a:rPr lang="ko-KR" altLang="en-US" dirty="0" smtClean="0"/>
              <a:t>소켓 생성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클라이언트 접속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입출력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생성</a:t>
            </a:r>
            <a:endParaRPr lang="ko-KR" altLang="en-US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516652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클라이언트로 데이터 송수신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ko-KR" altLang="en-US" dirty="0" smtClean="0"/>
              <a:t>클라이언트로부터 데이터 수신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클라이언트로 </a:t>
            </a:r>
            <a:r>
              <a:rPr lang="ko-KR" altLang="en-US" dirty="0"/>
              <a:t>데이터 </a:t>
            </a:r>
            <a:r>
              <a:rPr lang="ko-KR" altLang="en-US" dirty="0" smtClean="0"/>
              <a:t>전송</a:t>
            </a:r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2"/>
            <a:r>
              <a:rPr lang="en-US" altLang="ko-KR" dirty="0" smtClean="0"/>
              <a:t>flush</a:t>
            </a:r>
            <a:r>
              <a:rPr lang="en-US" altLang="ko-KR" dirty="0"/>
              <a:t>()</a:t>
            </a:r>
            <a:r>
              <a:rPr lang="ko-KR" altLang="en-US" dirty="0"/>
              <a:t>를 호출하면 </a:t>
            </a:r>
            <a:r>
              <a:rPr lang="ko-KR" altLang="en-US" dirty="0" err="1"/>
              <a:t>스트림</a:t>
            </a:r>
            <a:r>
              <a:rPr lang="ko-KR" altLang="en-US" dirty="0"/>
              <a:t> 속에 데이터를 남기지 말고 모두 </a:t>
            </a:r>
            <a:r>
              <a:rPr lang="ko-KR" altLang="en-US" dirty="0" smtClean="0"/>
              <a:t>전송</a:t>
            </a:r>
          </a:p>
          <a:p>
            <a:pPr lvl="1"/>
            <a:r>
              <a:rPr lang="ko-KR" altLang="en-US" dirty="0"/>
              <a:t>네트워크 접속 </a:t>
            </a:r>
            <a:r>
              <a:rPr lang="ko-KR" altLang="en-US" dirty="0" smtClean="0"/>
              <a:t>종료</a:t>
            </a:r>
            <a:endParaRPr lang="en-US" altLang="ko-KR" dirty="0" smtClean="0"/>
          </a:p>
          <a:p>
            <a:pPr lvl="1"/>
            <a:endParaRPr lang="en-US" altLang="ko-KR" b="1" dirty="0"/>
          </a:p>
          <a:p>
            <a:pPr lvl="1"/>
            <a:r>
              <a:rPr lang="ko-KR" altLang="en-US" dirty="0" smtClean="0"/>
              <a:t>서버 </a:t>
            </a:r>
            <a:r>
              <a:rPr lang="ko-KR" altLang="en-US" dirty="0"/>
              <a:t>응용프로그램 </a:t>
            </a:r>
            <a:r>
              <a:rPr lang="ko-KR" altLang="en-US" dirty="0" smtClean="0"/>
              <a:t>종료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r>
              <a:rPr lang="ko-KR" altLang="en-US" dirty="0" smtClean="0"/>
              <a:t>더 </a:t>
            </a:r>
            <a:r>
              <a:rPr lang="ko-KR" altLang="en-US" dirty="0"/>
              <a:t>이상 클라이언트의 접속을 받지 않고 서버 응용 프로그램을 종료하고자 하는 경우 </a:t>
            </a:r>
            <a:r>
              <a:rPr lang="en-US" altLang="ko-KR" dirty="0" err="1" smtClean="0"/>
              <a:t>ServerSocket</a:t>
            </a:r>
            <a:r>
              <a:rPr lang="ko-KR" altLang="en-US" dirty="0"/>
              <a:t>을 종료</a:t>
            </a:r>
          </a:p>
          <a:p>
            <a:pPr lvl="1"/>
            <a:endParaRPr lang="ko-KR" altLang="en-US" dirty="0"/>
          </a:p>
          <a:p>
            <a:pPr marL="365760" lvl="1" indent="0">
              <a:buNone/>
            </a:pPr>
            <a:endParaRPr lang="ko-KR" altLang="en-US" dirty="0" smtClean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89012" y="1700808"/>
            <a:ext cx="5011814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int</a:t>
            </a:r>
            <a:r>
              <a:rPr lang="en-US" altLang="ko-KR" sz="1600" dirty="0"/>
              <a:t> x = </a:t>
            </a:r>
            <a:r>
              <a:rPr lang="en-US" altLang="ko-KR" sz="1600" dirty="0" err="1"/>
              <a:t>in.read</a:t>
            </a:r>
            <a:r>
              <a:rPr lang="en-US" altLang="ko-KR" sz="1600" dirty="0"/>
              <a:t>(); </a:t>
            </a:r>
            <a:r>
              <a:rPr lang="en-US" altLang="ko-KR" sz="1600" dirty="0" smtClean="0"/>
              <a:t>              // </a:t>
            </a:r>
            <a:r>
              <a:rPr lang="ko-KR" altLang="en-US" sz="1600" dirty="0"/>
              <a:t>클라이언트로부터 한 개의 문자 수신 </a:t>
            </a:r>
          </a:p>
          <a:p>
            <a:r>
              <a:rPr lang="en-US" altLang="ko-KR" sz="1600" dirty="0"/>
              <a:t>String line = </a:t>
            </a:r>
            <a:r>
              <a:rPr lang="en-US" altLang="ko-KR" sz="1600" dirty="0" err="1"/>
              <a:t>in.readline</a:t>
            </a:r>
            <a:r>
              <a:rPr lang="en-US" altLang="ko-KR" sz="1600" dirty="0"/>
              <a:t>(); //</a:t>
            </a:r>
            <a:r>
              <a:rPr lang="ko-KR" altLang="en-US" sz="1600" dirty="0"/>
              <a:t>클라이언트로부터 한 행의 문자열 수신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69687" y="2916233"/>
            <a:ext cx="2654875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out.write</a:t>
            </a:r>
            <a:r>
              <a:rPr lang="en-US" altLang="ko-KR" sz="1600" dirty="0"/>
              <a:t>("Hi!, Client"+"\n");</a:t>
            </a:r>
          </a:p>
          <a:p>
            <a:r>
              <a:rPr lang="en-US" altLang="ko-KR" sz="1600" dirty="0" err="1"/>
              <a:t>out.flush</a:t>
            </a:r>
            <a:r>
              <a:rPr lang="en-US" altLang="ko-KR" sz="1600" dirty="0"/>
              <a:t>();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60267" y="4293096"/>
            <a:ext cx="1336858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socket.close</a:t>
            </a:r>
            <a:r>
              <a:rPr lang="en-US" altLang="ko-KR" sz="1600" dirty="0"/>
              <a:t>();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28728" y="5214950"/>
            <a:ext cx="18002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serverSocket.close</a:t>
            </a:r>
            <a:r>
              <a:rPr lang="en-US" altLang="ko-KR" sz="1600" dirty="0"/>
              <a:t>();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8143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소켓을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이용한 클라이언트</a:t>
            </a:r>
            <a:r>
              <a:rPr lang="en-US" altLang="ko-KR" dirty="0" smtClean="0"/>
              <a:t>/</a:t>
            </a:r>
            <a:r>
              <a:rPr lang="ko-KR" altLang="en-US" dirty="0" smtClean="0"/>
              <a:t>서버 채팅 예제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간단한 채팅 프로그램 예제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서버와 클라이언트가 </a:t>
            </a:r>
            <a:r>
              <a:rPr lang="en-US" altLang="ko-KR" dirty="0" smtClean="0"/>
              <a:t>1:1</a:t>
            </a:r>
            <a:r>
              <a:rPr lang="ko-KR" altLang="en-US" dirty="0" smtClean="0"/>
              <a:t>로 채팅 하는 간단한 예제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서버와 클라이언트 간의 메시지 구분을 위해 서버는 메시지 앞에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서버</a:t>
            </a:r>
            <a:r>
              <a:rPr lang="en-US" altLang="ko-KR" dirty="0" smtClean="0"/>
              <a:t>&gt;”</a:t>
            </a:r>
            <a:r>
              <a:rPr lang="ko-KR" altLang="en-US" dirty="0" smtClean="0"/>
              <a:t>을 접두어로 붙여 메시지를 전송하며 클라이언트는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클라이언트</a:t>
            </a:r>
            <a:r>
              <a:rPr lang="en-US" altLang="ko-KR" dirty="0" smtClean="0"/>
              <a:t>&gt;”</a:t>
            </a:r>
            <a:r>
              <a:rPr lang="ko-KR" altLang="en-US" dirty="0" smtClean="0"/>
              <a:t>를 </a:t>
            </a:r>
            <a:r>
              <a:rPr lang="ko-KR" altLang="en-US" dirty="0" err="1" smtClean="0"/>
              <a:t>접두어로</a:t>
            </a:r>
            <a:r>
              <a:rPr lang="ko-KR" altLang="en-US" dirty="0" smtClean="0"/>
              <a:t> 붙여 메시지 전송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서버와 클라이언트가 번갈아 가면서 메시지 전송 및 수신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클라이언트가 </a:t>
            </a:r>
            <a:r>
              <a:rPr lang="en-US" altLang="ko-KR" dirty="0" smtClean="0"/>
              <a:t>bye</a:t>
            </a:r>
            <a:r>
              <a:rPr lang="ko-KR" altLang="en-US" dirty="0" smtClean="0"/>
              <a:t>를 보내면 프로그램 종료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24" name="슬라이드 번호 개체 틀 2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33</a:t>
            </a:fld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929066"/>
            <a:ext cx="6143668" cy="27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서버 프로그램</a:t>
            </a:r>
            <a:endParaRPr lang="en-US" altLang="ko-KR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서버 소켓 생성</a:t>
            </a:r>
            <a:endParaRPr lang="en-US" altLang="ko-KR" dirty="0" smtClean="0"/>
          </a:p>
          <a:p>
            <a:endParaRPr lang="en-US" altLang="ko-KR" dirty="0" smtClean="0"/>
          </a:p>
          <a:p>
            <a:pPr lvl="1"/>
            <a:r>
              <a:rPr lang="ko-KR" altLang="en-US" dirty="0" smtClean="0"/>
              <a:t>시스템에서 사용되지 않은 포트 번호로 서버 소켓 생성</a:t>
            </a:r>
            <a:endParaRPr lang="en-US" altLang="ko-KR" dirty="0" smtClean="0"/>
          </a:p>
          <a:p>
            <a:r>
              <a:rPr lang="ko-KR" altLang="en-US" dirty="0" smtClean="0"/>
              <a:t>클라이언트 요청 대기</a:t>
            </a:r>
            <a:endParaRPr lang="en-US" altLang="ko-KR" dirty="0" smtClean="0"/>
          </a:p>
          <a:p>
            <a:endParaRPr lang="en-US" altLang="ko-KR" dirty="0" smtClean="0"/>
          </a:p>
          <a:p>
            <a:pPr lvl="1"/>
            <a:r>
              <a:rPr lang="ko-KR" altLang="en-US" dirty="0" smtClean="0"/>
              <a:t>클라이언트가 연결 요청이 올 때까지 소켓을 모니터링하며 기다림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해당 포트 번호로 연결 요청이 오면 수락과 함께 새로운 소켓을 생성하여 새 소켓으로 클라이언트와 통신하도록 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새로운 소켓의 포트 번호는 자동으로 할당됨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1793709"/>
            <a:ext cx="4392488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/>
              <a:t>ServerSocket</a:t>
            </a:r>
            <a:r>
              <a:rPr lang="en-US" altLang="ko-KR" sz="1600" dirty="0" smtClean="0"/>
              <a:t> listener = new </a:t>
            </a:r>
            <a:r>
              <a:rPr lang="en-US" altLang="ko-KR" sz="1600" dirty="0" err="1" smtClean="0"/>
              <a:t>ServerSocket</a:t>
            </a:r>
            <a:r>
              <a:rPr lang="en-US" altLang="ko-KR" sz="1600" dirty="0" smtClean="0"/>
              <a:t>(9999);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2976" y="3068960"/>
            <a:ext cx="3744416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Socket </a:t>
            </a:r>
            <a:r>
              <a:rPr lang="en-US" altLang="ko-KR" sz="1600" dirty="0" err="1" smtClean="0"/>
              <a:t>socket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listener.accept</a:t>
            </a:r>
            <a:r>
              <a:rPr lang="en-US" altLang="ko-KR" sz="1600" dirty="0" smtClean="0"/>
              <a:t>();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34</a:t>
            </a:fld>
            <a:endParaRPr lang="ko-KR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서버 프로그램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클라이언트와 통신을 위한 입출력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생성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실제 클라이언트와의 데이터 송수신은 </a:t>
            </a:r>
            <a:r>
              <a:rPr lang="ko-KR" altLang="en-US" dirty="0" err="1" smtClean="0"/>
              <a:t>스트림을</a:t>
            </a:r>
            <a:r>
              <a:rPr lang="ko-KR" altLang="en-US" dirty="0" smtClean="0"/>
              <a:t> 생성하여 데이터 송수신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데이터의 종류에 따라 바이트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또는 문자 </a:t>
            </a:r>
            <a:r>
              <a:rPr lang="ko-KR" altLang="en-US" dirty="0" err="1" smtClean="0"/>
              <a:t>스트림을</a:t>
            </a:r>
            <a:r>
              <a:rPr lang="ko-KR" altLang="en-US" dirty="0" smtClean="0"/>
              <a:t> 생성하여 사용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채팅과 같이 문자열을 송수신하는 경우는 문자 </a:t>
            </a:r>
            <a:r>
              <a:rPr lang="ko-KR" altLang="en-US" dirty="0" err="1" smtClean="0"/>
              <a:t>스트림을</a:t>
            </a:r>
            <a:r>
              <a:rPr lang="ko-KR" altLang="en-US" dirty="0" smtClean="0"/>
              <a:t> 사용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효율적 입출력을 위하여 </a:t>
            </a:r>
            <a:r>
              <a:rPr lang="en-US" altLang="ko-KR" dirty="0" smtClean="0"/>
              <a:t>Buffered Stream</a:t>
            </a:r>
            <a:r>
              <a:rPr lang="ko-KR" altLang="en-US" dirty="0" smtClean="0"/>
              <a:t>을 사용</a:t>
            </a:r>
            <a:endParaRPr lang="en-US" altLang="ko-KR" dirty="0" smtClean="0"/>
          </a:p>
          <a:p>
            <a:r>
              <a:rPr lang="ko-KR" altLang="en-US" dirty="0" smtClean="0"/>
              <a:t>클라이언트의 데이터 수신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err="1" smtClean="0"/>
              <a:t>스트림</a:t>
            </a:r>
            <a:r>
              <a:rPr lang="ko-KR" altLang="en-US" dirty="0" smtClean="0"/>
              <a:t> 생성 이후는 일반 입력 </a:t>
            </a:r>
            <a:r>
              <a:rPr lang="ko-KR" altLang="en-US" dirty="0" err="1" smtClean="0"/>
              <a:t>스트림에서</a:t>
            </a:r>
            <a:r>
              <a:rPr lang="ko-KR" altLang="en-US" dirty="0" smtClean="0"/>
              <a:t> 데이터를 입력 받는 방법과 동일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클라이언트에서 한 행의 문자열을 보내올 때까지 기다림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764105"/>
            <a:ext cx="8244408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/>
              <a:t>BufferedReader</a:t>
            </a:r>
            <a:r>
              <a:rPr lang="en-US" altLang="ko-KR" sz="1600" dirty="0" smtClean="0"/>
              <a:t> in = new </a:t>
            </a:r>
            <a:r>
              <a:rPr lang="en-US" altLang="ko-KR" sz="1600" dirty="0" err="1" smtClean="0"/>
              <a:t>BufferedReader</a:t>
            </a:r>
            <a:r>
              <a:rPr lang="en-US" altLang="ko-KR" sz="1600" dirty="0" smtClean="0"/>
              <a:t>(new </a:t>
            </a:r>
            <a:r>
              <a:rPr lang="en-US" altLang="ko-KR" sz="1600" dirty="0" err="1" smtClean="0"/>
              <a:t>InputStreamReader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socket.getInputStream</a:t>
            </a:r>
            <a:r>
              <a:rPr lang="en-US" altLang="ko-KR" sz="1600" dirty="0" smtClean="0"/>
              <a:t>()));</a:t>
            </a:r>
          </a:p>
          <a:p>
            <a:r>
              <a:rPr lang="en-US" altLang="ko-KR" sz="1600" dirty="0" err="1" smtClean="0"/>
              <a:t>BufferedWriter</a:t>
            </a:r>
            <a:r>
              <a:rPr lang="en-US" altLang="ko-KR" sz="1600" dirty="0" smtClean="0"/>
              <a:t> out = new </a:t>
            </a:r>
            <a:r>
              <a:rPr lang="en-US" altLang="ko-KR" sz="1600" dirty="0" err="1" smtClean="0"/>
              <a:t>BufferedWriter</a:t>
            </a:r>
            <a:r>
              <a:rPr lang="en-US" altLang="ko-KR" sz="1600" dirty="0" smtClean="0"/>
              <a:t>(new </a:t>
            </a:r>
            <a:r>
              <a:rPr lang="en-US" altLang="ko-KR" sz="1600" dirty="0" err="1" smtClean="0"/>
              <a:t>OutputStreamWriter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socket.getOutputStream</a:t>
            </a:r>
            <a:r>
              <a:rPr lang="en-US" altLang="ko-KR" sz="1600" dirty="0" smtClean="0"/>
              <a:t>()));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4414" y="5072074"/>
            <a:ext cx="3096344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String </a:t>
            </a:r>
            <a:r>
              <a:rPr lang="en-US" altLang="ko-KR" sz="1600" dirty="0" err="1" smtClean="0"/>
              <a:t>inputMessage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in.readLine</a:t>
            </a:r>
            <a:r>
              <a:rPr lang="en-US" altLang="ko-KR" sz="1600" dirty="0" smtClean="0"/>
              <a:t>();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35</a:t>
            </a:fld>
            <a:endParaRPr lang="ko-KR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서버 프로그램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클라이언트에 데이터 송신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err="1" smtClean="0"/>
              <a:t>스트림</a:t>
            </a:r>
            <a:r>
              <a:rPr lang="ko-KR" altLang="en-US" dirty="0" smtClean="0"/>
              <a:t> 생성 이후는 일반 출력 </a:t>
            </a:r>
            <a:r>
              <a:rPr lang="ko-KR" altLang="en-US" dirty="0" err="1" smtClean="0"/>
              <a:t>스트림에서</a:t>
            </a:r>
            <a:r>
              <a:rPr lang="ko-KR" altLang="en-US" dirty="0" smtClean="0"/>
              <a:t> 데이터를 출력하는 방법과 동일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콘솔에서 입력 받은 문자열을 클라이언트로 송신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flush() </a:t>
            </a:r>
            <a:r>
              <a:rPr lang="ko-KR" altLang="en-US" dirty="0" err="1" smtClean="0"/>
              <a:t>메소드로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스트림의</a:t>
            </a:r>
            <a:r>
              <a:rPr lang="ko-KR" altLang="en-US" dirty="0" smtClean="0"/>
              <a:t> 모든 데이터를 클라이언트로 송신</a:t>
            </a:r>
            <a:endParaRPr lang="en-US" altLang="ko-KR" dirty="0" smtClean="0"/>
          </a:p>
          <a:p>
            <a:r>
              <a:rPr lang="ko-KR" altLang="en-US" dirty="0" smtClean="0"/>
              <a:t>연결 종료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모든 데이터의 송수신이 끝나면 소켓을 닫아야 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소켓을 닫으면 소켓의 입출력 </a:t>
            </a:r>
            <a:r>
              <a:rPr lang="ko-KR" altLang="en-US" dirty="0" err="1" smtClean="0"/>
              <a:t>스트림도</a:t>
            </a:r>
            <a:r>
              <a:rPr lang="ko-KR" altLang="en-US" dirty="0" smtClean="0"/>
              <a:t> 같이 닫힘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서버 소켓도 닫으면 더 이상의 클라이언트 연결 요청을 받을 수 없음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1772816"/>
            <a:ext cx="4032448" cy="8617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String </a:t>
            </a:r>
            <a:r>
              <a:rPr lang="en-US" altLang="ko-KR" sz="1600" dirty="0" err="1" smtClean="0"/>
              <a:t>outputMessage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stin.readLine</a:t>
            </a:r>
            <a:r>
              <a:rPr lang="en-US" altLang="ko-KR" sz="1600" dirty="0" smtClean="0"/>
              <a:t>();</a:t>
            </a:r>
          </a:p>
          <a:p>
            <a:r>
              <a:rPr lang="en-US" altLang="ko-KR" sz="1600" dirty="0" err="1" smtClean="0"/>
              <a:t>out.write</a:t>
            </a:r>
            <a:r>
              <a:rPr lang="en-US" altLang="ko-KR" sz="1600" dirty="0" smtClean="0"/>
              <a:t>("</a:t>
            </a:r>
            <a:r>
              <a:rPr lang="ko-KR" altLang="en-US" sz="1600" dirty="0" smtClean="0"/>
              <a:t>서버</a:t>
            </a:r>
            <a:r>
              <a:rPr lang="en-US" altLang="ko-KR" sz="1600" dirty="0" smtClean="0"/>
              <a:t>&gt;"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+ </a:t>
            </a:r>
            <a:r>
              <a:rPr lang="en-US" altLang="ko-KR" sz="1600" dirty="0" err="1" smtClean="0"/>
              <a:t>outputMessage</a:t>
            </a:r>
            <a:r>
              <a:rPr lang="en-US" altLang="ko-KR" sz="1600" dirty="0" smtClean="0"/>
              <a:t>+"\n");</a:t>
            </a:r>
          </a:p>
          <a:p>
            <a:r>
              <a:rPr lang="en-US" altLang="ko-KR" sz="1600" dirty="0" err="1" smtClean="0"/>
              <a:t>out.flush</a:t>
            </a:r>
            <a:r>
              <a:rPr lang="en-US" altLang="ko-KR" sz="1600" dirty="0" smtClean="0"/>
              <a:t>();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87624" y="4581128"/>
            <a:ext cx="1440160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/>
              <a:t>socket.close</a:t>
            </a:r>
            <a:r>
              <a:rPr lang="en-US" altLang="ko-KR" sz="1600" dirty="0" smtClean="0"/>
              <a:t>();</a:t>
            </a:r>
          </a:p>
          <a:p>
            <a:r>
              <a:rPr lang="en-US" altLang="ko-KR" sz="1600" dirty="0" err="1" smtClean="0"/>
              <a:t>listener.close</a:t>
            </a:r>
            <a:r>
              <a:rPr lang="en-US" altLang="ko-KR" sz="1600" dirty="0" smtClean="0"/>
              <a:t>();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36</a:t>
            </a:fld>
            <a:endParaRPr lang="ko-KR" alt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클라이언트 </a:t>
            </a:r>
            <a:r>
              <a:rPr lang="ko-KR" altLang="en-US" dirty="0" smtClean="0"/>
              <a:t>프로그램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연결 요청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r>
              <a:rPr lang="ko-KR" altLang="en-US" dirty="0" smtClean="0"/>
              <a:t>서버의 호스트 주소와 서버가 연결 요청을 </a:t>
            </a:r>
            <a:r>
              <a:rPr lang="ko-KR" altLang="en-US" dirty="0" err="1" smtClean="0"/>
              <a:t>모니터링하는</a:t>
            </a:r>
            <a:r>
              <a:rPr lang="ko-KR" altLang="en-US" dirty="0" smtClean="0"/>
              <a:t> 포트 번호로 소켓 생성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예제는 한 시스템에서 서버와 클라이언트가 동작하므로 호스트 이름을 </a:t>
            </a:r>
            <a:r>
              <a:rPr lang="en-US" altLang="ko-KR" dirty="0" smtClean="0"/>
              <a:t>“</a:t>
            </a:r>
            <a:r>
              <a:rPr lang="en-US" altLang="ko-KR" dirty="0" err="1" smtClean="0"/>
              <a:t>localhost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로</a:t>
            </a:r>
            <a:r>
              <a:rPr lang="en-US" altLang="ko-KR" dirty="0" smtClean="0"/>
              <a:t> </a:t>
            </a:r>
            <a:r>
              <a:rPr lang="ko-KR" altLang="en-US" dirty="0" smtClean="0"/>
              <a:t>지정</a:t>
            </a:r>
            <a:endParaRPr lang="en-US" altLang="ko-KR" dirty="0" smtClean="0"/>
          </a:p>
          <a:p>
            <a:r>
              <a:rPr lang="ko-KR" altLang="en-US" dirty="0" smtClean="0"/>
              <a:t>클라이언트와 통신을 위한 입출력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생성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서버와의 데이터 송수신은 </a:t>
            </a:r>
            <a:r>
              <a:rPr lang="ko-KR" altLang="en-US" dirty="0" err="1" smtClean="0"/>
              <a:t>스트림을</a:t>
            </a:r>
            <a:r>
              <a:rPr lang="ko-KR" altLang="en-US" dirty="0" smtClean="0"/>
              <a:t> 생성하여 데이터 송수신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데이터의 종류에 따라 바이트 </a:t>
            </a:r>
            <a:r>
              <a:rPr lang="ko-KR" altLang="en-US" dirty="0" err="1" smtClean="0"/>
              <a:t>스트림</a:t>
            </a:r>
            <a:r>
              <a:rPr lang="ko-KR" altLang="en-US" dirty="0" smtClean="0"/>
              <a:t> 또는 문자 </a:t>
            </a:r>
            <a:r>
              <a:rPr lang="ko-KR" altLang="en-US" dirty="0" err="1" smtClean="0"/>
              <a:t>스트림을</a:t>
            </a:r>
            <a:r>
              <a:rPr lang="ko-KR" altLang="en-US" dirty="0" smtClean="0"/>
              <a:t> 생성하여 사용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채팅과 같이 문자열을 송수신하는 경우는 문자 </a:t>
            </a:r>
            <a:r>
              <a:rPr lang="ko-KR" altLang="en-US" dirty="0" err="1" smtClean="0"/>
              <a:t>스트림을</a:t>
            </a:r>
            <a:r>
              <a:rPr lang="ko-KR" altLang="en-US" dirty="0" smtClean="0"/>
              <a:t> 사용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효율적 입출력을 위하여 </a:t>
            </a:r>
            <a:r>
              <a:rPr lang="en-US" altLang="ko-KR" dirty="0" smtClean="0"/>
              <a:t>Buffered Stream</a:t>
            </a:r>
            <a:r>
              <a:rPr lang="ko-KR" altLang="en-US" dirty="0" smtClean="0"/>
              <a:t>을 사용</a:t>
            </a:r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42468" y="1722294"/>
            <a:ext cx="3672408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socket = new Socket("</a:t>
            </a:r>
            <a:r>
              <a:rPr lang="en-US" altLang="ko-KR" sz="1600" dirty="0" err="1" smtClean="0"/>
              <a:t>localhost</a:t>
            </a:r>
            <a:r>
              <a:rPr lang="en-US" altLang="ko-KR" sz="1600" dirty="0" smtClean="0"/>
              <a:t>", 9999);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3996353"/>
            <a:ext cx="8244408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/>
              <a:t>BufferedReader</a:t>
            </a:r>
            <a:r>
              <a:rPr lang="en-US" altLang="ko-KR" sz="1600" dirty="0" smtClean="0"/>
              <a:t> in = new </a:t>
            </a:r>
            <a:r>
              <a:rPr lang="en-US" altLang="ko-KR" sz="1600" dirty="0" err="1" smtClean="0"/>
              <a:t>BufferedReader</a:t>
            </a:r>
            <a:r>
              <a:rPr lang="en-US" altLang="ko-KR" sz="1600" dirty="0" smtClean="0"/>
              <a:t>(new </a:t>
            </a:r>
            <a:r>
              <a:rPr lang="en-US" altLang="ko-KR" sz="1600" dirty="0" err="1" smtClean="0"/>
              <a:t>InputStreamReader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socket.getInputStream</a:t>
            </a:r>
            <a:r>
              <a:rPr lang="en-US" altLang="ko-KR" sz="1600" dirty="0" smtClean="0"/>
              <a:t>()));</a:t>
            </a:r>
          </a:p>
          <a:p>
            <a:r>
              <a:rPr lang="en-US" altLang="ko-KR" sz="1600" dirty="0" err="1" smtClean="0"/>
              <a:t>BufferedWriter</a:t>
            </a:r>
            <a:r>
              <a:rPr lang="en-US" altLang="ko-KR" sz="1600" dirty="0" smtClean="0"/>
              <a:t> out = new </a:t>
            </a:r>
            <a:r>
              <a:rPr lang="en-US" altLang="ko-KR" sz="1600" dirty="0" err="1" smtClean="0"/>
              <a:t>BufferedWriter</a:t>
            </a:r>
            <a:r>
              <a:rPr lang="en-US" altLang="ko-KR" sz="1600" dirty="0" smtClean="0"/>
              <a:t>(new </a:t>
            </a:r>
            <a:r>
              <a:rPr lang="en-US" altLang="ko-KR" sz="1600" dirty="0" err="1" smtClean="0"/>
              <a:t>OutputStreamWriter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socket.getOutputStream</a:t>
            </a:r>
            <a:r>
              <a:rPr lang="en-US" altLang="ko-KR" sz="1600" dirty="0" smtClean="0"/>
              <a:t>()));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클라이언트 </a:t>
            </a:r>
            <a:r>
              <a:rPr lang="ko-KR" altLang="en-US" dirty="0" smtClean="0"/>
              <a:t>프로그램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/>
            <a:r>
              <a:rPr lang="ko-KR" altLang="en-US" dirty="0" smtClean="0"/>
              <a:t>서버에 데이터 송신</a:t>
            </a:r>
            <a:endParaRPr lang="en-US" altLang="ko-KR" dirty="0" smtClean="0"/>
          </a:p>
          <a:p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lvl="1"/>
            <a:r>
              <a:rPr lang="ko-KR" altLang="en-US" dirty="0" err="1" smtClean="0"/>
              <a:t>스트림</a:t>
            </a:r>
            <a:r>
              <a:rPr lang="ko-KR" altLang="en-US" dirty="0" smtClean="0"/>
              <a:t> 생성 이후는 일반 출력 </a:t>
            </a:r>
            <a:r>
              <a:rPr lang="ko-KR" altLang="en-US" dirty="0" err="1" smtClean="0"/>
              <a:t>스트림에서</a:t>
            </a:r>
            <a:r>
              <a:rPr lang="ko-KR" altLang="en-US" dirty="0" smtClean="0"/>
              <a:t> 데이터를 출력하는 방법과 동일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콘솔에서 </a:t>
            </a:r>
            <a:r>
              <a:rPr lang="ko-KR" altLang="en-US" dirty="0" err="1" smtClean="0"/>
              <a:t>입력받은</a:t>
            </a:r>
            <a:r>
              <a:rPr lang="ko-KR" altLang="en-US" dirty="0" smtClean="0"/>
              <a:t> 문자열을 서버로 송신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flush() </a:t>
            </a:r>
            <a:r>
              <a:rPr lang="ko-KR" altLang="en-US" dirty="0" err="1" smtClean="0"/>
              <a:t>메소드로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스트림의</a:t>
            </a:r>
            <a:r>
              <a:rPr lang="ko-KR" altLang="en-US" dirty="0" smtClean="0"/>
              <a:t> 모든 데이터를 서버로 송신</a:t>
            </a:r>
            <a:endParaRPr lang="en-US" altLang="ko-KR" dirty="0" smtClean="0"/>
          </a:p>
          <a:p>
            <a:r>
              <a:rPr lang="ko-KR" altLang="en-US" dirty="0" smtClean="0"/>
              <a:t>클라이언트의 데이터 수신</a:t>
            </a:r>
            <a:endParaRPr lang="en-US" altLang="ko-KR" dirty="0" smtClean="0"/>
          </a:p>
          <a:p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err="1" smtClean="0"/>
              <a:t>스트림</a:t>
            </a:r>
            <a:r>
              <a:rPr lang="ko-KR" altLang="en-US" dirty="0" smtClean="0"/>
              <a:t> 생성 이후는 일반 입력 </a:t>
            </a:r>
            <a:r>
              <a:rPr lang="ko-KR" altLang="en-US" dirty="0" err="1" smtClean="0"/>
              <a:t>스트림에서</a:t>
            </a:r>
            <a:r>
              <a:rPr lang="ko-KR" altLang="en-US" dirty="0" smtClean="0"/>
              <a:t> 데이터를 입력 받는 방법과 동일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서버에서 한 행의 문자열을 보내올 때까지 기다림</a:t>
            </a:r>
            <a:endParaRPr lang="en-US" altLang="ko-KR" dirty="0" smtClean="0"/>
          </a:p>
          <a:p>
            <a:r>
              <a:rPr lang="ko-KR" altLang="en-US" dirty="0" smtClean="0"/>
              <a:t>연결 종료</a:t>
            </a: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/>
            <a:r>
              <a:rPr lang="ko-KR" altLang="en-US" dirty="0" smtClean="0"/>
              <a:t>모든 데이터의 송수신이 끝나면 소켓을 닫아야 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소켓을 닫으면 소켓의 입출력 </a:t>
            </a:r>
            <a:r>
              <a:rPr lang="ko-KR" altLang="en-US" dirty="0" err="1" smtClean="0"/>
              <a:t>스트림도</a:t>
            </a:r>
            <a:r>
              <a:rPr lang="ko-KR" altLang="en-US" dirty="0" smtClean="0"/>
              <a:t> 같이 닫힘</a:t>
            </a:r>
            <a:endParaRPr lang="en-US" altLang="ko-K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76224" y="1661899"/>
            <a:ext cx="4824536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String </a:t>
            </a:r>
            <a:r>
              <a:rPr lang="en-US" altLang="ko-KR" sz="1600" dirty="0" err="1" smtClean="0"/>
              <a:t>outputMessage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stin.readLine</a:t>
            </a:r>
            <a:r>
              <a:rPr lang="en-US" altLang="ko-KR" sz="1600" dirty="0" smtClean="0"/>
              <a:t>();</a:t>
            </a:r>
          </a:p>
          <a:p>
            <a:r>
              <a:rPr lang="en-US" altLang="ko-KR" sz="1600" dirty="0" err="1" smtClean="0"/>
              <a:t>out.write</a:t>
            </a:r>
            <a:r>
              <a:rPr lang="en-US" altLang="ko-KR" sz="1600" dirty="0" smtClean="0"/>
              <a:t>("</a:t>
            </a:r>
            <a:r>
              <a:rPr lang="ko-KR" altLang="en-US" sz="1600" dirty="0" smtClean="0"/>
              <a:t>클라이언트</a:t>
            </a:r>
            <a:r>
              <a:rPr lang="en-US" altLang="ko-KR" sz="1600" dirty="0" smtClean="0"/>
              <a:t>&gt;"+</a:t>
            </a:r>
            <a:r>
              <a:rPr lang="en-US" altLang="ko-KR" sz="1600" dirty="0" err="1" smtClean="0"/>
              <a:t>outputMessage</a:t>
            </a:r>
            <a:r>
              <a:rPr lang="en-US" altLang="ko-KR" sz="1600" dirty="0" smtClean="0"/>
              <a:t>+"\n");</a:t>
            </a:r>
          </a:p>
          <a:p>
            <a:r>
              <a:rPr lang="en-US" altLang="ko-KR" sz="1600" dirty="0" err="1" smtClean="0"/>
              <a:t>out.flush</a:t>
            </a:r>
            <a:r>
              <a:rPr lang="en-US" altLang="ko-KR" sz="1600" dirty="0" smtClean="0"/>
              <a:t>();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7724" y="3954542"/>
            <a:ext cx="3096344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String </a:t>
            </a:r>
            <a:r>
              <a:rPr lang="en-US" altLang="ko-KR" sz="1600" dirty="0" err="1" smtClean="0"/>
              <a:t>inputMessage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in.readLine</a:t>
            </a:r>
            <a:r>
              <a:rPr lang="en-US" altLang="ko-KR" sz="1600" dirty="0" smtClean="0"/>
              <a:t>();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7724" y="5394702"/>
            <a:ext cx="144016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/>
              <a:t>socket.close</a:t>
            </a:r>
            <a:r>
              <a:rPr lang="en-US" altLang="ko-KR" sz="1600" dirty="0" smtClean="0"/>
              <a:t>();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실행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/>
              <a:t>서버 프로그램을 먼저 실행시켜 서버 소켓으로 연결 요청을 모니터링 하며 대기</a:t>
            </a:r>
          </a:p>
          <a:p>
            <a:pPr lvl="1"/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86013"/>
            <a:ext cx="3629025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39</a:t>
            </a:fld>
            <a:endParaRPr lang="ko-KR" altLang="en-US"/>
          </a:p>
        </p:txBody>
      </p:sp>
      <p:sp>
        <p:nvSpPr>
          <p:cNvPr id="7" name="모서리가 둥근 사각형 설명선 6"/>
          <p:cNvSpPr/>
          <p:nvPr/>
        </p:nvSpPr>
        <p:spPr>
          <a:xfrm>
            <a:off x="4786314" y="2500306"/>
            <a:ext cx="492548" cy="408623"/>
          </a:xfrm>
          <a:prstGeom prst="wedgeRoundRectCallout">
            <a:avLst>
              <a:gd name="adj1" fmla="val -83953"/>
              <a:gd name="adj2" fmla="val -15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ko-KR" altLang="en-US" dirty="0" smtClean="0"/>
              <a:t>서버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0399" y="2124310"/>
            <a:ext cx="6446837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내 컴퓨터의 </a:t>
            </a:r>
            <a:r>
              <a:rPr lang="en-US" altLang="ko-KR" dirty="0"/>
              <a:t>IP </a:t>
            </a:r>
            <a:r>
              <a:rPr lang="ko-KR" altLang="en-US" dirty="0"/>
              <a:t>주소 확인하기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내 </a:t>
            </a:r>
            <a:r>
              <a:rPr lang="en-US" altLang="ko-KR" dirty="0" smtClean="0"/>
              <a:t>PC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IP </a:t>
            </a:r>
            <a:r>
              <a:rPr lang="ko-KR" altLang="en-US" dirty="0" smtClean="0"/>
              <a:t>주소를 확인하는 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윈도우 </a:t>
            </a:r>
            <a:r>
              <a:rPr lang="en-US" altLang="ko-KR" dirty="0" smtClean="0"/>
              <a:t>PC</a:t>
            </a:r>
            <a:r>
              <a:rPr lang="ko-KR" altLang="en-US" dirty="0" smtClean="0"/>
              <a:t>에서는 명령창을 열어 </a:t>
            </a:r>
            <a:r>
              <a:rPr lang="en-US" altLang="ko-KR" dirty="0" err="1" smtClean="0"/>
              <a:t>ipconfig</a:t>
            </a:r>
            <a:r>
              <a:rPr lang="en-US" altLang="ko-KR" dirty="0" smtClean="0"/>
              <a:t> </a:t>
            </a:r>
            <a:r>
              <a:rPr lang="ko-KR" altLang="en-US" dirty="0" smtClean="0"/>
              <a:t>명령 수행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1331640" y="4869160"/>
            <a:ext cx="3456384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예제 실행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/>
              <a:t>클라이언트 프로그램을 실행하여 서버와 연결을 설정</a:t>
            </a:r>
          </a:p>
          <a:p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000240"/>
            <a:ext cx="3629025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4357694"/>
            <a:ext cx="3629025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40</a:t>
            </a:fld>
            <a:endParaRPr lang="ko-KR" altLang="en-US"/>
          </a:p>
        </p:txBody>
      </p:sp>
      <p:sp>
        <p:nvSpPr>
          <p:cNvPr id="9" name="모서리가 둥근 사각형 설명선 8"/>
          <p:cNvSpPr/>
          <p:nvPr/>
        </p:nvSpPr>
        <p:spPr>
          <a:xfrm>
            <a:off x="4929190" y="4643446"/>
            <a:ext cx="492548" cy="408623"/>
          </a:xfrm>
          <a:prstGeom prst="wedgeRoundRectCallout">
            <a:avLst>
              <a:gd name="adj1" fmla="val -83953"/>
              <a:gd name="adj2" fmla="val -15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ko-KR" altLang="en-US" dirty="0" smtClean="0"/>
              <a:t>서버</a:t>
            </a:r>
            <a:endParaRPr lang="ko-KR" altLang="en-US" dirty="0"/>
          </a:p>
        </p:txBody>
      </p:sp>
      <p:sp>
        <p:nvSpPr>
          <p:cNvPr id="10" name="모서리가 둥근 사각형 설명선 9"/>
          <p:cNvSpPr/>
          <p:nvPr/>
        </p:nvSpPr>
        <p:spPr>
          <a:xfrm>
            <a:off x="5000628" y="2214554"/>
            <a:ext cx="852359" cy="408623"/>
          </a:xfrm>
          <a:prstGeom prst="wedgeRoundRectCallout">
            <a:avLst>
              <a:gd name="adj1" fmla="val -83953"/>
              <a:gd name="adj2" fmla="val -15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ko-KR" altLang="en-US" dirty="0" smtClean="0"/>
              <a:t>클라이언트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8224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예제 실행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/>
              <a:t>클라이언트에서 먼저 시작하여 번갈아 가면서 순서대로 메시지를 주고받도록 한다</a:t>
            </a:r>
            <a:r>
              <a:rPr lang="en-US" altLang="ko-KR" dirty="0"/>
              <a:t>.</a:t>
            </a:r>
          </a:p>
          <a:p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097" name="_x107016304" descr="EMB00001f3013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2285992"/>
            <a:ext cx="3776591" cy="217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099" name="_x107016304" descr="EMB00001f3013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4500570"/>
            <a:ext cx="3776374" cy="217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41</a:t>
            </a:fld>
            <a:endParaRPr lang="ko-KR" altLang="en-US"/>
          </a:p>
        </p:txBody>
      </p:sp>
      <p:sp>
        <p:nvSpPr>
          <p:cNvPr id="11" name="모서리가 둥근 사각형 설명선 10"/>
          <p:cNvSpPr/>
          <p:nvPr/>
        </p:nvSpPr>
        <p:spPr>
          <a:xfrm>
            <a:off x="4929190" y="2500306"/>
            <a:ext cx="492548" cy="408623"/>
          </a:xfrm>
          <a:prstGeom prst="wedgeRoundRectCallout">
            <a:avLst>
              <a:gd name="adj1" fmla="val -83953"/>
              <a:gd name="adj2" fmla="val -15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ko-KR" altLang="en-US" dirty="0" smtClean="0"/>
              <a:t>서버</a:t>
            </a:r>
            <a:endParaRPr lang="ko-KR" altLang="en-US" dirty="0"/>
          </a:p>
        </p:txBody>
      </p:sp>
      <p:sp>
        <p:nvSpPr>
          <p:cNvPr id="12" name="모서리가 둥근 사각형 설명선 11"/>
          <p:cNvSpPr/>
          <p:nvPr/>
        </p:nvSpPr>
        <p:spPr>
          <a:xfrm>
            <a:off x="5000628" y="4572008"/>
            <a:ext cx="852359" cy="408623"/>
          </a:xfrm>
          <a:prstGeom prst="wedgeRoundRectCallout">
            <a:avLst>
              <a:gd name="adj1" fmla="val -83953"/>
              <a:gd name="adj2" fmla="val -15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ko-KR" altLang="en-US" dirty="0" smtClean="0"/>
              <a:t>클라이언트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8486695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예제 실행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/>
              <a:t>클라이언트에서 </a:t>
            </a:r>
            <a:r>
              <a:rPr lang="en-US" altLang="ko-KR" dirty="0"/>
              <a:t>bye</a:t>
            </a:r>
            <a:r>
              <a:rPr lang="ko-KR" altLang="en-US" dirty="0"/>
              <a:t>를 입력하여 채팅 종료</a:t>
            </a:r>
          </a:p>
          <a:p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121" name="_x107016304" descr="EMB00001f3013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9" y="1857364"/>
            <a:ext cx="4074706" cy="234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123" name="_x107016304" descr="EMB00001f3013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9" y="4408813"/>
            <a:ext cx="4071966" cy="234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42</a:t>
            </a:fld>
            <a:endParaRPr lang="ko-KR" altLang="en-US"/>
          </a:p>
        </p:txBody>
      </p:sp>
      <p:sp>
        <p:nvSpPr>
          <p:cNvPr id="11" name="모서리가 둥근 사각형 설명선 10"/>
          <p:cNvSpPr/>
          <p:nvPr/>
        </p:nvSpPr>
        <p:spPr>
          <a:xfrm>
            <a:off x="5357818" y="4714884"/>
            <a:ext cx="492548" cy="408623"/>
          </a:xfrm>
          <a:prstGeom prst="wedgeRoundRectCallout">
            <a:avLst>
              <a:gd name="adj1" fmla="val -83953"/>
              <a:gd name="adj2" fmla="val -15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ko-KR" altLang="en-US" dirty="0" smtClean="0"/>
              <a:t>서버</a:t>
            </a:r>
            <a:endParaRPr lang="ko-KR" altLang="en-US" dirty="0"/>
          </a:p>
        </p:txBody>
      </p:sp>
      <p:sp>
        <p:nvSpPr>
          <p:cNvPr id="12" name="모서리가 둥근 사각형 설명선 11"/>
          <p:cNvSpPr/>
          <p:nvPr/>
        </p:nvSpPr>
        <p:spPr>
          <a:xfrm>
            <a:off x="5429256" y="2285992"/>
            <a:ext cx="852359" cy="408623"/>
          </a:xfrm>
          <a:prstGeom prst="wedgeRoundRectCallout">
            <a:avLst>
              <a:gd name="adj1" fmla="val -83953"/>
              <a:gd name="adj2" fmla="val -15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ko-KR" altLang="en-US" dirty="0" smtClean="0"/>
              <a:t>클라이언트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17554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77966" y="3357561"/>
            <a:ext cx="4018333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279832" cy="5167476"/>
          </a:xfrm>
        </p:spPr>
        <p:txBody>
          <a:bodyPr>
            <a:normAutofit lnSpcReduction="10000"/>
          </a:bodyPr>
          <a:lstStyle/>
          <a:p>
            <a:r>
              <a:rPr lang="ko-KR" altLang="en-US" dirty="0" smtClean="0"/>
              <a:t>포트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IP</a:t>
            </a:r>
            <a:r>
              <a:rPr lang="ko-KR" altLang="en-US" dirty="0" smtClean="0"/>
              <a:t>는 네트워크 상의 컴퓨터 또는 시스템을 식별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통신하는 프로그램 간에 가상의 </a:t>
            </a:r>
            <a:r>
              <a:rPr lang="ko-KR" altLang="en-US" dirty="0" err="1" smtClean="0"/>
              <a:t>연결단인</a:t>
            </a:r>
            <a:r>
              <a:rPr lang="ko-KR" altLang="en-US" dirty="0" smtClean="0"/>
              <a:t> 포트 생성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포트 번호로 통신할 프로그램을 식별</a:t>
            </a:r>
            <a:endParaRPr lang="en-US" altLang="ko-KR" dirty="0" smtClean="0"/>
          </a:p>
          <a:p>
            <a:pPr lvl="1"/>
            <a:r>
              <a:rPr lang="ko-KR" altLang="en-US" dirty="0"/>
              <a:t>통신을 수행하는 모든 응용프로그램은 하나 </a:t>
            </a:r>
            <a:r>
              <a:rPr lang="ko-KR" altLang="en-US" dirty="0" smtClean="0"/>
              <a:t>이상의 포트를 생성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포트를 이용하여 상대방 </a:t>
            </a:r>
            <a:r>
              <a:rPr lang="ko-KR" altLang="en-US" dirty="0"/>
              <a:t>프로그램과 데이터를 </a:t>
            </a:r>
            <a:r>
              <a:rPr lang="ko-KR" altLang="en-US" dirty="0" smtClean="0"/>
              <a:t>교환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잘</a:t>
            </a:r>
            <a:r>
              <a:rPr lang="en-US" altLang="ko-KR" dirty="0" smtClean="0"/>
              <a:t> </a:t>
            </a:r>
            <a:r>
              <a:rPr lang="ko-KR" altLang="en-US" dirty="0" smtClean="0"/>
              <a:t>알려진 포트</a:t>
            </a:r>
            <a:r>
              <a:rPr lang="en-US" altLang="ko-KR" dirty="0" smtClean="0"/>
              <a:t>(well-know ports)</a:t>
            </a:r>
          </a:p>
          <a:p>
            <a:pPr lvl="2"/>
            <a:r>
              <a:rPr lang="en-US" altLang="ko-KR" dirty="0" smtClean="0"/>
              <a:t>0</a:t>
            </a:r>
            <a:r>
              <a:rPr lang="ko-KR" altLang="en-US" dirty="0" smtClean="0"/>
              <a:t>부터 </a:t>
            </a:r>
            <a:r>
              <a:rPr lang="en-US" altLang="ko-KR" dirty="0" smtClean="0"/>
              <a:t>1023 </a:t>
            </a:r>
            <a:r>
              <a:rPr lang="ko-KR" altLang="en-US" dirty="0" smtClean="0"/>
              <a:t>사이의 포트 번호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이미 시스템이 사용하거나                                                   잘</a:t>
            </a:r>
            <a:r>
              <a:rPr lang="en-US" altLang="ko-KR" dirty="0" smtClean="0"/>
              <a:t> </a:t>
            </a:r>
            <a:r>
              <a:rPr lang="ko-KR" altLang="en-US" dirty="0" smtClean="0"/>
              <a:t>알려진 응용프로그램에서                                                        사용하는 포트 번호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ex) </a:t>
            </a:r>
            <a:r>
              <a:rPr lang="ko-KR" altLang="en-US" dirty="0" smtClean="0"/>
              <a:t>텔넷 </a:t>
            </a:r>
            <a:r>
              <a:rPr lang="en-US" altLang="ko-KR" dirty="0" smtClean="0"/>
              <a:t>23, HTTP 80, FTP 21</a:t>
            </a:r>
          </a:p>
          <a:p>
            <a:pPr lvl="2"/>
            <a:r>
              <a:rPr lang="ko-KR" altLang="en-US" dirty="0" smtClean="0"/>
              <a:t>잘</a:t>
            </a:r>
            <a:r>
              <a:rPr lang="en-US" altLang="ko-KR" dirty="0" smtClean="0"/>
              <a:t> </a:t>
            </a:r>
            <a:r>
              <a:rPr lang="ko-KR" altLang="en-US" dirty="0" smtClean="0"/>
              <a:t>알려진 포트 번호는                                                         일반 응용프로그램에서                                                                사용하지 않는 것이 좋다</a:t>
            </a:r>
            <a:r>
              <a:rPr lang="en-US" altLang="ko-KR" dirty="0" smtClean="0"/>
              <a:t>.</a:t>
            </a:r>
          </a:p>
          <a:p>
            <a:pPr lvl="3"/>
            <a:r>
              <a:rPr lang="ko-KR" altLang="en-US" dirty="0" smtClean="0"/>
              <a:t>충돌이 생길 가능성 있음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포트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응용프로그램이 자신의 포트를 이용한 통신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7365073" y="2508135"/>
            <a:ext cx="1311383" cy="37939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92168" y="2738636"/>
            <a:ext cx="94288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/>
              <a:t>응용프로그램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92168" y="3990636"/>
            <a:ext cx="94288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/>
              <a:t>응용프로그램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49320" y="5578657"/>
            <a:ext cx="94288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/>
              <a:t>응용프로그램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  <p:grpSp>
        <p:nvGrpSpPr>
          <p:cNvPr id="2079" name="그룹 2078"/>
          <p:cNvGrpSpPr/>
          <p:nvPr/>
        </p:nvGrpSpPr>
        <p:grpSpPr>
          <a:xfrm>
            <a:off x="6215997" y="2665553"/>
            <a:ext cx="684000" cy="608400"/>
            <a:chOff x="2952750" y="4256088"/>
            <a:chExt cx="1336676" cy="1689100"/>
          </a:xfrm>
        </p:grpSpPr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3055938" y="5692775"/>
              <a:ext cx="1233488" cy="252413"/>
            </a:xfrm>
            <a:custGeom>
              <a:avLst/>
              <a:gdLst>
                <a:gd name="T0" fmla="*/ 1468 w 1554"/>
                <a:gd name="T1" fmla="*/ 29 h 317"/>
                <a:gd name="T2" fmla="*/ 1215 w 1554"/>
                <a:gd name="T3" fmla="*/ 215 h 317"/>
                <a:gd name="T4" fmla="*/ 68 w 1554"/>
                <a:gd name="T5" fmla="*/ 0 h 317"/>
                <a:gd name="T6" fmla="*/ 0 w 1554"/>
                <a:gd name="T7" fmla="*/ 88 h 317"/>
                <a:gd name="T8" fmla="*/ 1267 w 1554"/>
                <a:gd name="T9" fmla="*/ 317 h 317"/>
                <a:gd name="T10" fmla="*/ 1554 w 1554"/>
                <a:gd name="T11" fmla="*/ 70 h 317"/>
                <a:gd name="T12" fmla="*/ 1468 w 1554"/>
                <a:gd name="T13" fmla="*/ 29 h 317"/>
                <a:gd name="T14" fmla="*/ 1468 w 1554"/>
                <a:gd name="T15" fmla="*/ 2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4" h="317">
                  <a:moveTo>
                    <a:pt x="1468" y="29"/>
                  </a:moveTo>
                  <a:lnTo>
                    <a:pt x="1215" y="215"/>
                  </a:lnTo>
                  <a:lnTo>
                    <a:pt x="68" y="0"/>
                  </a:lnTo>
                  <a:lnTo>
                    <a:pt x="0" y="88"/>
                  </a:lnTo>
                  <a:lnTo>
                    <a:pt x="1267" y="317"/>
                  </a:lnTo>
                  <a:lnTo>
                    <a:pt x="1554" y="70"/>
                  </a:lnTo>
                  <a:lnTo>
                    <a:pt x="1468" y="29"/>
                  </a:lnTo>
                  <a:lnTo>
                    <a:pt x="1468" y="29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3011488" y="4413250"/>
              <a:ext cx="917575" cy="1343025"/>
            </a:xfrm>
            <a:custGeom>
              <a:avLst/>
              <a:gdLst>
                <a:gd name="T0" fmla="*/ 85 w 1154"/>
                <a:gd name="T1" fmla="*/ 0 h 1691"/>
                <a:gd name="T2" fmla="*/ 1036 w 1154"/>
                <a:gd name="T3" fmla="*/ 524 h 1691"/>
                <a:gd name="T4" fmla="*/ 1061 w 1154"/>
                <a:gd name="T5" fmla="*/ 102 h 1691"/>
                <a:gd name="T6" fmla="*/ 165 w 1154"/>
                <a:gd name="T7" fmla="*/ 1520 h 1691"/>
                <a:gd name="T8" fmla="*/ 163 w 1154"/>
                <a:gd name="T9" fmla="*/ 1516 h 1691"/>
                <a:gd name="T10" fmla="*/ 161 w 1154"/>
                <a:gd name="T11" fmla="*/ 1503 h 1691"/>
                <a:gd name="T12" fmla="*/ 160 w 1154"/>
                <a:gd name="T13" fmla="*/ 1482 h 1691"/>
                <a:gd name="T14" fmla="*/ 156 w 1154"/>
                <a:gd name="T15" fmla="*/ 1455 h 1691"/>
                <a:gd name="T16" fmla="*/ 152 w 1154"/>
                <a:gd name="T17" fmla="*/ 1421 h 1691"/>
                <a:gd name="T18" fmla="*/ 148 w 1154"/>
                <a:gd name="T19" fmla="*/ 1383 h 1691"/>
                <a:gd name="T20" fmla="*/ 142 w 1154"/>
                <a:gd name="T21" fmla="*/ 1337 h 1691"/>
                <a:gd name="T22" fmla="*/ 137 w 1154"/>
                <a:gd name="T23" fmla="*/ 1288 h 1691"/>
                <a:gd name="T24" fmla="*/ 129 w 1154"/>
                <a:gd name="T25" fmla="*/ 1233 h 1691"/>
                <a:gd name="T26" fmla="*/ 123 w 1154"/>
                <a:gd name="T27" fmla="*/ 1174 h 1691"/>
                <a:gd name="T28" fmla="*/ 116 w 1154"/>
                <a:gd name="T29" fmla="*/ 1111 h 1691"/>
                <a:gd name="T30" fmla="*/ 108 w 1154"/>
                <a:gd name="T31" fmla="*/ 1049 h 1691"/>
                <a:gd name="T32" fmla="*/ 101 w 1154"/>
                <a:gd name="T33" fmla="*/ 980 h 1691"/>
                <a:gd name="T34" fmla="*/ 93 w 1154"/>
                <a:gd name="T35" fmla="*/ 912 h 1691"/>
                <a:gd name="T36" fmla="*/ 85 w 1154"/>
                <a:gd name="T37" fmla="*/ 843 h 1691"/>
                <a:gd name="T38" fmla="*/ 78 w 1154"/>
                <a:gd name="T39" fmla="*/ 773 h 1691"/>
                <a:gd name="T40" fmla="*/ 70 w 1154"/>
                <a:gd name="T41" fmla="*/ 703 h 1691"/>
                <a:gd name="T42" fmla="*/ 61 w 1154"/>
                <a:gd name="T43" fmla="*/ 632 h 1691"/>
                <a:gd name="T44" fmla="*/ 53 w 1154"/>
                <a:gd name="T45" fmla="*/ 562 h 1691"/>
                <a:gd name="T46" fmla="*/ 45 w 1154"/>
                <a:gd name="T47" fmla="*/ 496 h 1691"/>
                <a:gd name="T48" fmla="*/ 38 w 1154"/>
                <a:gd name="T49" fmla="*/ 431 h 1691"/>
                <a:gd name="T50" fmla="*/ 32 w 1154"/>
                <a:gd name="T51" fmla="*/ 368 h 1691"/>
                <a:gd name="T52" fmla="*/ 25 w 1154"/>
                <a:gd name="T53" fmla="*/ 309 h 1691"/>
                <a:gd name="T54" fmla="*/ 21 w 1154"/>
                <a:gd name="T55" fmla="*/ 254 h 1691"/>
                <a:gd name="T56" fmla="*/ 15 w 1154"/>
                <a:gd name="T57" fmla="*/ 201 h 1691"/>
                <a:gd name="T58" fmla="*/ 9 w 1154"/>
                <a:gd name="T59" fmla="*/ 153 h 1691"/>
                <a:gd name="T60" fmla="*/ 6 w 1154"/>
                <a:gd name="T61" fmla="*/ 114 h 1691"/>
                <a:gd name="T62" fmla="*/ 4 w 1154"/>
                <a:gd name="T63" fmla="*/ 77 h 1691"/>
                <a:gd name="T64" fmla="*/ 2 w 1154"/>
                <a:gd name="T65" fmla="*/ 47 h 1691"/>
                <a:gd name="T66" fmla="*/ 0 w 1154"/>
                <a:gd name="T67" fmla="*/ 26 h 1691"/>
                <a:gd name="T68" fmla="*/ 0 w 1154"/>
                <a:gd name="T69" fmla="*/ 11 h 1691"/>
                <a:gd name="T70" fmla="*/ 2 w 1154"/>
                <a:gd name="T71" fmla="*/ 5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54" h="1691">
                  <a:moveTo>
                    <a:pt x="2" y="5"/>
                  </a:moveTo>
                  <a:lnTo>
                    <a:pt x="85" y="0"/>
                  </a:lnTo>
                  <a:lnTo>
                    <a:pt x="123" y="446"/>
                  </a:lnTo>
                  <a:lnTo>
                    <a:pt x="1036" y="524"/>
                  </a:lnTo>
                  <a:lnTo>
                    <a:pt x="996" y="85"/>
                  </a:lnTo>
                  <a:lnTo>
                    <a:pt x="1061" y="102"/>
                  </a:lnTo>
                  <a:lnTo>
                    <a:pt x="1154" y="1691"/>
                  </a:lnTo>
                  <a:lnTo>
                    <a:pt x="165" y="1520"/>
                  </a:lnTo>
                  <a:lnTo>
                    <a:pt x="163" y="1518"/>
                  </a:lnTo>
                  <a:lnTo>
                    <a:pt x="163" y="1516"/>
                  </a:lnTo>
                  <a:lnTo>
                    <a:pt x="163" y="1510"/>
                  </a:lnTo>
                  <a:lnTo>
                    <a:pt x="161" y="1503"/>
                  </a:lnTo>
                  <a:lnTo>
                    <a:pt x="160" y="1493"/>
                  </a:lnTo>
                  <a:lnTo>
                    <a:pt x="160" y="1482"/>
                  </a:lnTo>
                  <a:lnTo>
                    <a:pt x="158" y="1470"/>
                  </a:lnTo>
                  <a:lnTo>
                    <a:pt x="156" y="1455"/>
                  </a:lnTo>
                  <a:lnTo>
                    <a:pt x="154" y="1438"/>
                  </a:lnTo>
                  <a:lnTo>
                    <a:pt x="152" y="1421"/>
                  </a:lnTo>
                  <a:lnTo>
                    <a:pt x="150" y="1402"/>
                  </a:lnTo>
                  <a:lnTo>
                    <a:pt x="148" y="1383"/>
                  </a:lnTo>
                  <a:lnTo>
                    <a:pt x="146" y="1360"/>
                  </a:lnTo>
                  <a:lnTo>
                    <a:pt x="142" y="1337"/>
                  </a:lnTo>
                  <a:lnTo>
                    <a:pt x="141" y="1313"/>
                  </a:lnTo>
                  <a:lnTo>
                    <a:pt x="137" y="1288"/>
                  </a:lnTo>
                  <a:lnTo>
                    <a:pt x="133" y="1260"/>
                  </a:lnTo>
                  <a:lnTo>
                    <a:pt x="129" y="1233"/>
                  </a:lnTo>
                  <a:lnTo>
                    <a:pt x="125" y="1203"/>
                  </a:lnTo>
                  <a:lnTo>
                    <a:pt x="123" y="1174"/>
                  </a:lnTo>
                  <a:lnTo>
                    <a:pt x="120" y="1144"/>
                  </a:lnTo>
                  <a:lnTo>
                    <a:pt x="116" y="1111"/>
                  </a:lnTo>
                  <a:lnTo>
                    <a:pt x="112" y="1081"/>
                  </a:lnTo>
                  <a:lnTo>
                    <a:pt x="108" y="1049"/>
                  </a:lnTo>
                  <a:lnTo>
                    <a:pt x="104" y="1014"/>
                  </a:lnTo>
                  <a:lnTo>
                    <a:pt x="101" y="980"/>
                  </a:lnTo>
                  <a:lnTo>
                    <a:pt x="97" y="946"/>
                  </a:lnTo>
                  <a:lnTo>
                    <a:pt x="93" y="912"/>
                  </a:lnTo>
                  <a:lnTo>
                    <a:pt x="87" y="878"/>
                  </a:lnTo>
                  <a:lnTo>
                    <a:pt x="85" y="843"/>
                  </a:lnTo>
                  <a:lnTo>
                    <a:pt x="80" y="807"/>
                  </a:lnTo>
                  <a:lnTo>
                    <a:pt x="78" y="773"/>
                  </a:lnTo>
                  <a:lnTo>
                    <a:pt x="74" y="737"/>
                  </a:lnTo>
                  <a:lnTo>
                    <a:pt x="70" y="703"/>
                  </a:lnTo>
                  <a:lnTo>
                    <a:pt x="64" y="667"/>
                  </a:lnTo>
                  <a:lnTo>
                    <a:pt x="61" y="632"/>
                  </a:lnTo>
                  <a:lnTo>
                    <a:pt x="57" y="596"/>
                  </a:lnTo>
                  <a:lnTo>
                    <a:pt x="53" y="562"/>
                  </a:lnTo>
                  <a:lnTo>
                    <a:pt x="49" y="530"/>
                  </a:lnTo>
                  <a:lnTo>
                    <a:pt x="45" y="496"/>
                  </a:lnTo>
                  <a:lnTo>
                    <a:pt x="42" y="463"/>
                  </a:lnTo>
                  <a:lnTo>
                    <a:pt x="38" y="431"/>
                  </a:lnTo>
                  <a:lnTo>
                    <a:pt x="34" y="399"/>
                  </a:lnTo>
                  <a:lnTo>
                    <a:pt x="32" y="368"/>
                  </a:lnTo>
                  <a:lnTo>
                    <a:pt x="28" y="338"/>
                  </a:lnTo>
                  <a:lnTo>
                    <a:pt x="25" y="309"/>
                  </a:lnTo>
                  <a:lnTo>
                    <a:pt x="23" y="279"/>
                  </a:lnTo>
                  <a:lnTo>
                    <a:pt x="21" y="254"/>
                  </a:lnTo>
                  <a:lnTo>
                    <a:pt x="17" y="226"/>
                  </a:lnTo>
                  <a:lnTo>
                    <a:pt x="15" y="201"/>
                  </a:lnTo>
                  <a:lnTo>
                    <a:pt x="13" y="176"/>
                  </a:lnTo>
                  <a:lnTo>
                    <a:pt x="9" y="153"/>
                  </a:lnTo>
                  <a:lnTo>
                    <a:pt x="7" y="133"/>
                  </a:lnTo>
                  <a:lnTo>
                    <a:pt x="6" y="114"/>
                  </a:lnTo>
                  <a:lnTo>
                    <a:pt x="4" y="95"/>
                  </a:lnTo>
                  <a:lnTo>
                    <a:pt x="4" y="77"/>
                  </a:lnTo>
                  <a:lnTo>
                    <a:pt x="2" y="62"/>
                  </a:lnTo>
                  <a:lnTo>
                    <a:pt x="2" y="47"/>
                  </a:lnTo>
                  <a:lnTo>
                    <a:pt x="0" y="36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FFD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3635375" y="5510213"/>
              <a:ext cx="69850" cy="107950"/>
            </a:xfrm>
            <a:custGeom>
              <a:avLst/>
              <a:gdLst>
                <a:gd name="T0" fmla="*/ 63 w 88"/>
                <a:gd name="T1" fmla="*/ 2 h 137"/>
                <a:gd name="T2" fmla="*/ 59 w 88"/>
                <a:gd name="T3" fmla="*/ 0 h 137"/>
                <a:gd name="T4" fmla="*/ 52 w 88"/>
                <a:gd name="T5" fmla="*/ 0 h 137"/>
                <a:gd name="T6" fmla="*/ 46 w 88"/>
                <a:gd name="T7" fmla="*/ 0 h 137"/>
                <a:gd name="T8" fmla="*/ 42 w 88"/>
                <a:gd name="T9" fmla="*/ 0 h 137"/>
                <a:gd name="T10" fmla="*/ 36 w 88"/>
                <a:gd name="T11" fmla="*/ 2 h 137"/>
                <a:gd name="T12" fmla="*/ 31 w 88"/>
                <a:gd name="T13" fmla="*/ 4 h 137"/>
                <a:gd name="T14" fmla="*/ 23 w 88"/>
                <a:gd name="T15" fmla="*/ 6 h 137"/>
                <a:gd name="T16" fmla="*/ 17 w 88"/>
                <a:gd name="T17" fmla="*/ 10 h 137"/>
                <a:gd name="T18" fmla="*/ 12 w 88"/>
                <a:gd name="T19" fmla="*/ 13 h 137"/>
                <a:gd name="T20" fmla="*/ 8 w 88"/>
                <a:gd name="T21" fmla="*/ 19 h 137"/>
                <a:gd name="T22" fmla="*/ 4 w 88"/>
                <a:gd name="T23" fmla="*/ 27 h 137"/>
                <a:gd name="T24" fmla="*/ 2 w 88"/>
                <a:gd name="T25" fmla="*/ 36 h 137"/>
                <a:gd name="T26" fmla="*/ 0 w 88"/>
                <a:gd name="T27" fmla="*/ 40 h 137"/>
                <a:gd name="T28" fmla="*/ 0 w 88"/>
                <a:gd name="T29" fmla="*/ 46 h 137"/>
                <a:gd name="T30" fmla="*/ 0 w 88"/>
                <a:gd name="T31" fmla="*/ 51 h 137"/>
                <a:gd name="T32" fmla="*/ 0 w 88"/>
                <a:gd name="T33" fmla="*/ 59 h 137"/>
                <a:gd name="T34" fmla="*/ 0 w 88"/>
                <a:gd name="T35" fmla="*/ 65 h 137"/>
                <a:gd name="T36" fmla="*/ 0 w 88"/>
                <a:gd name="T37" fmla="*/ 70 h 137"/>
                <a:gd name="T38" fmla="*/ 0 w 88"/>
                <a:gd name="T39" fmla="*/ 76 h 137"/>
                <a:gd name="T40" fmla="*/ 2 w 88"/>
                <a:gd name="T41" fmla="*/ 82 h 137"/>
                <a:gd name="T42" fmla="*/ 2 w 88"/>
                <a:gd name="T43" fmla="*/ 88 h 137"/>
                <a:gd name="T44" fmla="*/ 4 w 88"/>
                <a:gd name="T45" fmla="*/ 91 h 137"/>
                <a:gd name="T46" fmla="*/ 6 w 88"/>
                <a:gd name="T47" fmla="*/ 97 h 137"/>
                <a:gd name="T48" fmla="*/ 10 w 88"/>
                <a:gd name="T49" fmla="*/ 101 h 137"/>
                <a:gd name="T50" fmla="*/ 12 w 88"/>
                <a:gd name="T51" fmla="*/ 108 h 137"/>
                <a:gd name="T52" fmla="*/ 17 w 88"/>
                <a:gd name="T53" fmla="*/ 116 h 137"/>
                <a:gd name="T54" fmla="*/ 23 w 88"/>
                <a:gd name="T55" fmla="*/ 122 h 137"/>
                <a:gd name="T56" fmla="*/ 31 w 88"/>
                <a:gd name="T57" fmla="*/ 127 h 137"/>
                <a:gd name="T58" fmla="*/ 36 w 88"/>
                <a:gd name="T59" fmla="*/ 131 h 137"/>
                <a:gd name="T60" fmla="*/ 42 w 88"/>
                <a:gd name="T61" fmla="*/ 133 h 137"/>
                <a:gd name="T62" fmla="*/ 50 w 88"/>
                <a:gd name="T63" fmla="*/ 135 h 137"/>
                <a:gd name="T64" fmla="*/ 57 w 88"/>
                <a:gd name="T65" fmla="*/ 137 h 137"/>
                <a:gd name="T66" fmla="*/ 63 w 88"/>
                <a:gd name="T67" fmla="*/ 137 h 137"/>
                <a:gd name="T68" fmla="*/ 73 w 88"/>
                <a:gd name="T69" fmla="*/ 137 h 137"/>
                <a:gd name="T70" fmla="*/ 80 w 88"/>
                <a:gd name="T71" fmla="*/ 135 h 137"/>
                <a:gd name="T72" fmla="*/ 88 w 88"/>
                <a:gd name="T73" fmla="*/ 133 h 137"/>
                <a:gd name="T74" fmla="*/ 50 w 88"/>
                <a:gd name="T75" fmla="*/ 72 h 137"/>
                <a:gd name="T76" fmla="*/ 63 w 88"/>
                <a:gd name="T77" fmla="*/ 2 h 137"/>
                <a:gd name="T78" fmla="*/ 63 w 88"/>
                <a:gd name="T79" fmla="*/ 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8" h="137">
                  <a:moveTo>
                    <a:pt x="63" y="2"/>
                  </a:moveTo>
                  <a:lnTo>
                    <a:pt x="59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36" y="2"/>
                  </a:lnTo>
                  <a:lnTo>
                    <a:pt x="31" y="4"/>
                  </a:lnTo>
                  <a:lnTo>
                    <a:pt x="23" y="6"/>
                  </a:lnTo>
                  <a:lnTo>
                    <a:pt x="17" y="10"/>
                  </a:lnTo>
                  <a:lnTo>
                    <a:pt x="12" y="13"/>
                  </a:lnTo>
                  <a:lnTo>
                    <a:pt x="8" y="19"/>
                  </a:lnTo>
                  <a:lnTo>
                    <a:pt x="4" y="27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0" y="70"/>
                  </a:lnTo>
                  <a:lnTo>
                    <a:pt x="0" y="76"/>
                  </a:lnTo>
                  <a:lnTo>
                    <a:pt x="2" y="82"/>
                  </a:lnTo>
                  <a:lnTo>
                    <a:pt x="2" y="88"/>
                  </a:lnTo>
                  <a:lnTo>
                    <a:pt x="4" y="91"/>
                  </a:lnTo>
                  <a:lnTo>
                    <a:pt x="6" y="97"/>
                  </a:lnTo>
                  <a:lnTo>
                    <a:pt x="10" y="101"/>
                  </a:lnTo>
                  <a:lnTo>
                    <a:pt x="12" y="108"/>
                  </a:lnTo>
                  <a:lnTo>
                    <a:pt x="17" y="116"/>
                  </a:lnTo>
                  <a:lnTo>
                    <a:pt x="23" y="122"/>
                  </a:lnTo>
                  <a:lnTo>
                    <a:pt x="31" y="127"/>
                  </a:lnTo>
                  <a:lnTo>
                    <a:pt x="36" y="131"/>
                  </a:lnTo>
                  <a:lnTo>
                    <a:pt x="42" y="133"/>
                  </a:lnTo>
                  <a:lnTo>
                    <a:pt x="50" y="135"/>
                  </a:lnTo>
                  <a:lnTo>
                    <a:pt x="57" y="137"/>
                  </a:lnTo>
                  <a:lnTo>
                    <a:pt x="63" y="137"/>
                  </a:lnTo>
                  <a:lnTo>
                    <a:pt x="73" y="137"/>
                  </a:lnTo>
                  <a:lnTo>
                    <a:pt x="80" y="135"/>
                  </a:lnTo>
                  <a:lnTo>
                    <a:pt x="88" y="133"/>
                  </a:lnTo>
                  <a:lnTo>
                    <a:pt x="50" y="72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3146425" y="4457700"/>
              <a:ext cx="601663" cy="290513"/>
            </a:xfrm>
            <a:custGeom>
              <a:avLst/>
              <a:gdLst>
                <a:gd name="T0" fmla="*/ 0 w 757"/>
                <a:gd name="T1" fmla="*/ 0 h 366"/>
                <a:gd name="T2" fmla="*/ 0 w 757"/>
                <a:gd name="T3" fmla="*/ 292 h 366"/>
                <a:gd name="T4" fmla="*/ 755 w 757"/>
                <a:gd name="T5" fmla="*/ 366 h 366"/>
                <a:gd name="T6" fmla="*/ 757 w 757"/>
                <a:gd name="T7" fmla="*/ 66 h 366"/>
                <a:gd name="T8" fmla="*/ 0 w 757"/>
                <a:gd name="T9" fmla="*/ 0 h 366"/>
                <a:gd name="T10" fmla="*/ 0 w 757"/>
                <a:gd name="T11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7" h="366">
                  <a:moveTo>
                    <a:pt x="0" y="0"/>
                  </a:moveTo>
                  <a:lnTo>
                    <a:pt x="0" y="292"/>
                  </a:lnTo>
                  <a:lnTo>
                    <a:pt x="755" y="366"/>
                  </a:lnTo>
                  <a:lnTo>
                    <a:pt x="75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3665538" y="5492750"/>
              <a:ext cx="114300" cy="120650"/>
            </a:xfrm>
            <a:custGeom>
              <a:avLst/>
              <a:gdLst>
                <a:gd name="T0" fmla="*/ 124 w 145"/>
                <a:gd name="T1" fmla="*/ 19 h 152"/>
                <a:gd name="T2" fmla="*/ 116 w 145"/>
                <a:gd name="T3" fmla="*/ 12 h 152"/>
                <a:gd name="T4" fmla="*/ 103 w 145"/>
                <a:gd name="T5" fmla="*/ 6 h 152"/>
                <a:gd name="T6" fmla="*/ 86 w 145"/>
                <a:gd name="T7" fmla="*/ 0 h 152"/>
                <a:gd name="T8" fmla="*/ 73 w 145"/>
                <a:gd name="T9" fmla="*/ 0 h 152"/>
                <a:gd name="T10" fmla="*/ 61 w 145"/>
                <a:gd name="T11" fmla="*/ 0 h 152"/>
                <a:gd name="T12" fmla="*/ 46 w 145"/>
                <a:gd name="T13" fmla="*/ 6 h 152"/>
                <a:gd name="T14" fmla="*/ 31 w 145"/>
                <a:gd name="T15" fmla="*/ 17 h 152"/>
                <a:gd name="T16" fmla="*/ 21 w 145"/>
                <a:gd name="T17" fmla="*/ 29 h 152"/>
                <a:gd name="T18" fmla="*/ 14 w 145"/>
                <a:gd name="T19" fmla="*/ 40 h 152"/>
                <a:gd name="T20" fmla="*/ 8 w 145"/>
                <a:gd name="T21" fmla="*/ 54 h 152"/>
                <a:gd name="T22" fmla="*/ 6 w 145"/>
                <a:gd name="T23" fmla="*/ 65 h 152"/>
                <a:gd name="T24" fmla="*/ 2 w 145"/>
                <a:gd name="T25" fmla="*/ 80 h 152"/>
                <a:gd name="T26" fmla="*/ 0 w 145"/>
                <a:gd name="T27" fmla="*/ 97 h 152"/>
                <a:gd name="T28" fmla="*/ 0 w 145"/>
                <a:gd name="T29" fmla="*/ 112 h 152"/>
                <a:gd name="T30" fmla="*/ 6 w 145"/>
                <a:gd name="T31" fmla="*/ 124 h 152"/>
                <a:gd name="T32" fmla="*/ 12 w 145"/>
                <a:gd name="T33" fmla="*/ 133 h 152"/>
                <a:gd name="T34" fmla="*/ 21 w 145"/>
                <a:gd name="T35" fmla="*/ 141 h 152"/>
                <a:gd name="T36" fmla="*/ 31 w 145"/>
                <a:gd name="T37" fmla="*/ 147 h 152"/>
                <a:gd name="T38" fmla="*/ 44 w 145"/>
                <a:gd name="T39" fmla="*/ 150 h 152"/>
                <a:gd name="T40" fmla="*/ 55 w 145"/>
                <a:gd name="T41" fmla="*/ 152 h 152"/>
                <a:gd name="T42" fmla="*/ 69 w 145"/>
                <a:gd name="T43" fmla="*/ 150 h 152"/>
                <a:gd name="T44" fmla="*/ 80 w 145"/>
                <a:gd name="T45" fmla="*/ 149 h 152"/>
                <a:gd name="T46" fmla="*/ 94 w 145"/>
                <a:gd name="T47" fmla="*/ 147 h 152"/>
                <a:gd name="T48" fmla="*/ 105 w 145"/>
                <a:gd name="T49" fmla="*/ 141 h 152"/>
                <a:gd name="T50" fmla="*/ 114 w 145"/>
                <a:gd name="T51" fmla="*/ 135 h 152"/>
                <a:gd name="T52" fmla="*/ 130 w 145"/>
                <a:gd name="T53" fmla="*/ 126 h 152"/>
                <a:gd name="T54" fmla="*/ 139 w 145"/>
                <a:gd name="T55" fmla="*/ 111 h 152"/>
                <a:gd name="T56" fmla="*/ 143 w 145"/>
                <a:gd name="T57" fmla="*/ 92 h 152"/>
                <a:gd name="T58" fmla="*/ 145 w 145"/>
                <a:gd name="T59" fmla="*/ 74 h 152"/>
                <a:gd name="T60" fmla="*/ 141 w 145"/>
                <a:gd name="T61" fmla="*/ 59 h 152"/>
                <a:gd name="T62" fmla="*/ 137 w 145"/>
                <a:gd name="T63" fmla="*/ 44 h 152"/>
                <a:gd name="T64" fmla="*/ 132 w 145"/>
                <a:gd name="T65" fmla="*/ 35 h 152"/>
                <a:gd name="T66" fmla="*/ 126 w 145"/>
                <a:gd name="T67" fmla="*/ 23 h 152"/>
                <a:gd name="T68" fmla="*/ 126 w 145"/>
                <a:gd name="T69" fmla="*/ 2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" h="152">
                  <a:moveTo>
                    <a:pt x="126" y="21"/>
                  </a:moveTo>
                  <a:lnTo>
                    <a:pt x="124" y="19"/>
                  </a:lnTo>
                  <a:lnTo>
                    <a:pt x="122" y="16"/>
                  </a:lnTo>
                  <a:lnTo>
                    <a:pt x="116" y="12"/>
                  </a:lnTo>
                  <a:lnTo>
                    <a:pt x="113" y="10"/>
                  </a:lnTo>
                  <a:lnTo>
                    <a:pt x="103" y="6"/>
                  </a:lnTo>
                  <a:lnTo>
                    <a:pt x="95" y="4"/>
                  </a:lnTo>
                  <a:lnTo>
                    <a:pt x="86" y="0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55" y="2"/>
                  </a:lnTo>
                  <a:lnTo>
                    <a:pt x="46" y="6"/>
                  </a:lnTo>
                  <a:lnTo>
                    <a:pt x="36" y="14"/>
                  </a:lnTo>
                  <a:lnTo>
                    <a:pt x="31" y="17"/>
                  </a:lnTo>
                  <a:lnTo>
                    <a:pt x="25" y="23"/>
                  </a:lnTo>
                  <a:lnTo>
                    <a:pt x="21" y="29"/>
                  </a:lnTo>
                  <a:lnTo>
                    <a:pt x="17" y="35"/>
                  </a:lnTo>
                  <a:lnTo>
                    <a:pt x="14" y="40"/>
                  </a:lnTo>
                  <a:lnTo>
                    <a:pt x="10" y="50"/>
                  </a:lnTo>
                  <a:lnTo>
                    <a:pt x="8" y="54"/>
                  </a:lnTo>
                  <a:lnTo>
                    <a:pt x="6" y="59"/>
                  </a:lnTo>
                  <a:lnTo>
                    <a:pt x="6" y="65"/>
                  </a:lnTo>
                  <a:lnTo>
                    <a:pt x="6" y="71"/>
                  </a:lnTo>
                  <a:lnTo>
                    <a:pt x="2" y="80"/>
                  </a:lnTo>
                  <a:lnTo>
                    <a:pt x="0" y="90"/>
                  </a:lnTo>
                  <a:lnTo>
                    <a:pt x="0" y="97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4" y="118"/>
                  </a:lnTo>
                  <a:lnTo>
                    <a:pt x="6" y="124"/>
                  </a:lnTo>
                  <a:lnTo>
                    <a:pt x="10" y="130"/>
                  </a:lnTo>
                  <a:lnTo>
                    <a:pt x="12" y="133"/>
                  </a:lnTo>
                  <a:lnTo>
                    <a:pt x="16" y="139"/>
                  </a:lnTo>
                  <a:lnTo>
                    <a:pt x="21" y="141"/>
                  </a:lnTo>
                  <a:lnTo>
                    <a:pt x="27" y="145"/>
                  </a:lnTo>
                  <a:lnTo>
                    <a:pt x="31" y="147"/>
                  </a:lnTo>
                  <a:lnTo>
                    <a:pt x="36" y="149"/>
                  </a:lnTo>
                  <a:lnTo>
                    <a:pt x="44" y="150"/>
                  </a:lnTo>
                  <a:lnTo>
                    <a:pt x="50" y="152"/>
                  </a:lnTo>
                  <a:lnTo>
                    <a:pt x="55" y="152"/>
                  </a:lnTo>
                  <a:lnTo>
                    <a:pt x="61" y="152"/>
                  </a:lnTo>
                  <a:lnTo>
                    <a:pt x="69" y="150"/>
                  </a:lnTo>
                  <a:lnTo>
                    <a:pt x="74" y="150"/>
                  </a:lnTo>
                  <a:lnTo>
                    <a:pt x="80" y="149"/>
                  </a:lnTo>
                  <a:lnTo>
                    <a:pt x="86" y="149"/>
                  </a:lnTo>
                  <a:lnTo>
                    <a:pt x="94" y="147"/>
                  </a:lnTo>
                  <a:lnTo>
                    <a:pt x="99" y="145"/>
                  </a:lnTo>
                  <a:lnTo>
                    <a:pt x="105" y="141"/>
                  </a:lnTo>
                  <a:lnTo>
                    <a:pt x="111" y="139"/>
                  </a:lnTo>
                  <a:lnTo>
                    <a:pt x="114" y="135"/>
                  </a:lnTo>
                  <a:lnTo>
                    <a:pt x="120" y="133"/>
                  </a:lnTo>
                  <a:lnTo>
                    <a:pt x="130" y="126"/>
                  </a:lnTo>
                  <a:lnTo>
                    <a:pt x="135" y="120"/>
                  </a:lnTo>
                  <a:lnTo>
                    <a:pt x="139" y="111"/>
                  </a:lnTo>
                  <a:lnTo>
                    <a:pt x="143" y="101"/>
                  </a:lnTo>
                  <a:lnTo>
                    <a:pt x="143" y="92"/>
                  </a:lnTo>
                  <a:lnTo>
                    <a:pt x="145" y="84"/>
                  </a:lnTo>
                  <a:lnTo>
                    <a:pt x="145" y="74"/>
                  </a:lnTo>
                  <a:lnTo>
                    <a:pt x="143" y="67"/>
                  </a:lnTo>
                  <a:lnTo>
                    <a:pt x="141" y="59"/>
                  </a:lnTo>
                  <a:lnTo>
                    <a:pt x="139" y="52"/>
                  </a:lnTo>
                  <a:lnTo>
                    <a:pt x="137" y="44"/>
                  </a:lnTo>
                  <a:lnTo>
                    <a:pt x="135" y="40"/>
                  </a:lnTo>
                  <a:lnTo>
                    <a:pt x="132" y="35"/>
                  </a:lnTo>
                  <a:lnTo>
                    <a:pt x="130" y="31"/>
                  </a:lnTo>
                  <a:lnTo>
                    <a:pt x="126" y="23"/>
                  </a:lnTo>
                  <a:lnTo>
                    <a:pt x="126" y="21"/>
                  </a:lnTo>
                  <a:lnTo>
                    <a:pt x="126" y="21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3382963" y="5475288"/>
              <a:ext cx="85725" cy="106363"/>
            </a:xfrm>
            <a:custGeom>
              <a:avLst/>
              <a:gdLst>
                <a:gd name="T0" fmla="*/ 62 w 106"/>
                <a:gd name="T1" fmla="*/ 2 h 133"/>
                <a:gd name="T2" fmla="*/ 57 w 106"/>
                <a:gd name="T3" fmla="*/ 0 h 133"/>
                <a:gd name="T4" fmla="*/ 43 w 106"/>
                <a:gd name="T5" fmla="*/ 0 h 133"/>
                <a:gd name="T6" fmla="*/ 30 w 106"/>
                <a:gd name="T7" fmla="*/ 2 h 133"/>
                <a:gd name="T8" fmla="*/ 17 w 106"/>
                <a:gd name="T9" fmla="*/ 8 h 133"/>
                <a:gd name="T10" fmla="*/ 5 w 106"/>
                <a:gd name="T11" fmla="*/ 18 h 133"/>
                <a:gd name="T12" fmla="*/ 0 w 106"/>
                <a:gd name="T13" fmla="*/ 31 h 133"/>
                <a:gd name="T14" fmla="*/ 0 w 106"/>
                <a:gd name="T15" fmla="*/ 40 h 133"/>
                <a:gd name="T16" fmla="*/ 0 w 106"/>
                <a:gd name="T17" fmla="*/ 54 h 133"/>
                <a:gd name="T18" fmla="*/ 2 w 106"/>
                <a:gd name="T19" fmla="*/ 67 h 133"/>
                <a:gd name="T20" fmla="*/ 7 w 106"/>
                <a:gd name="T21" fmla="*/ 84 h 133"/>
                <a:gd name="T22" fmla="*/ 13 w 106"/>
                <a:gd name="T23" fmla="*/ 97 h 133"/>
                <a:gd name="T24" fmla="*/ 19 w 106"/>
                <a:gd name="T25" fmla="*/ 109 h 133"/>
                <a:gd name="T26" fmla="*/ 26 w 106"/>
                <a:gd name="T27" fmla="*/ 118 h 133"/>
                <a:gd name="T28" fmla="*/ 40 w 106"/>
                <a:gd name="T29" fmla="*/ 128 h 133"/>
                <a:gd name="T30" fmla="*/ 57 w 106"/>
                <a:gd name="T31" fmla="*/ 133 h 133"/>
                <a:gd name="T32" fmla="*/ 72 w 106"/>
                <a:gd name="T33" fmla="*/ 133 h 133"/>
                <a:gd name="T34" fmla="*/ 87 w 106"/>
                <a:gd name="T35" fmla="*/ 132 h 133"/>
                <a:gd name="T36" fmla="*/ 99 w 106"/>
                <a:gd name="T37" fmla="*/ 126 h 133"/>
                <a:gd name="T38" fmla="*/ 104 w 106"/>
                <a:gd name="T39" fmla="*/ 124 h 133"/>
                <a:gd name="T40" fmla="*/ 102 w 106"/>
                <a:gd name="T41" fmla="*/ 122 h 133"/>
                <a:gd name="T42" fmla="*/ 91 w 106"/>
                <a:gd name="T43" fmla="*/ 116 h 133"/>
                <a:gd name="T44" fmla="*/ 80 w 106"/>
                <a:gd name="T45" fmla="*/ 107 h 133"/>
                <a:gd name="T46" fmla="*/ 72 w 106"/>
                <a:gd name="T47" fmla="*/ 97 h 133"/>
                <a:gd name="T48" fmla="*/ 66 w 106"/>
                <a:gd name="T49" fmla="*/ 86 h 133"/>
                <a:gd name="T50" fmla="*/ 64 w 106"/>
                <a:gd name="T51" fmla="*/ 71 h 133"/>
                <a:gd name="T52" fmla="*/ 64 w 106"/>
                <a:gd name="T53" fmla="*/ 52 h 133"/>
                <a:gd name="T54" fmla="*/ 64 w 106"/>
                <a:gd name="T55" fmla="*/ 37 h 133"/>
                <a:gd name="T56" fmla="*/ 66 w 106"/>
                <a:gd name="T57" fmla="*/ 25 h 133"/>
                <a:gd name="T58" fmla="*/ 66 w 106"/>
                <a:gd name="T59" fmla="*/ 16 h 133"/>
                <a:gd name="T60" fmla="*/ 64 w 106"/>
                <a:gd name="T61" fmla="*/ 8 h 133"/>
                <a:gd name="T62" fmla="*/ 64 w 106"/>
                <a:gd name="T63" fmla="*/ 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6" h="133">
                  <a:moveTo>
                    <a:pt x="64" y="2"/>
                  </a:moveTo>
                  <a:lnTo>
                    <a:pt x="62" y="2"/>
                  </a:lnTo>
                  <a:lnTo>
                    <a:pt x="61" y="2"/>
                  </a:lnTo>
                  <a:lnTo>
                    <a:pt x="57" y="0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7" y="8"/>
                  </a:lnTo>
                  <a:lnTo>
                    <a:pt x="11" y="12"/>
                  </a:lnTo>
                  <a:lnTo>
                    <a:pt x="5" y="18"/>
                  </a:lnTo>
                  <a:lnTo>
                    <a:pt x="3" y="27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0" y="61"/>
                  </a:lnTo>
                  <a:lnTo>
                    <a:pt x="2" y="67"/>
                  </a:lnTo>
                  <a:lnTo>
                    <a:pt x="5" y="76"/>
                  </a:lnTo>
                  <a:lnTo>
                    <a:pt x="7" y="84"/>
                  </a:lnTo>
                  <a:lnTo>
                    <a:pt x="9" y="92"/>
                  </a:lnTo>
                  <a:lnTo>
                    <a:pt x="13" y="97"/>
                  </a:lnTo>
                  <a:lnTo>
                    <a:pt x="17" y="105"/>
                  </a:lnTo>
                  <a:lnTo>
                    <a:pt x="19" y="109"/>
                  </a:lnTo>
                  <a:lnTo>
                    <a:pt x="23" y="114"/>
                  </a:lnTo>
                  <a:lnTo>
                    <a:pt x="26" y="118"/>
                  </a:lnTo>
                  <a:lnTo>
                    <a:pt x="30" y="122"/>
                  </a:lnTo>
                  <a:lnTo>
                    <a:pt x="40" y="128"/>
                  </a:lnTo>
                  <a:lnTo>
                    <a:pt x="47" y="132"/>
                  </a:lnTo>
                  <a:lnTo>
                    <a:pt x="57" y="133"/>
                  </a:lnTo>
                  <a:lnTo>
                    <a:pt x="64" y="133"/>
                  </a:lnTo>
                  <a:lnTo>
                    <a:pt x="72" y="133"/>
                  </a:lnTo>
                  <a:lnTo>
                    <a:pt x="81" y="133"/>
                  </a:lnTo>
                  <a:lnTo>
                    <a:pt x="87" y="132"/>
                  </a:lnTo>
                  <a:lnTo>
                    <a:pt x="93" y="128"/>
                  </a:lnTo>
                  <a:lnTo>
                    <a:pt x="99" y="126"/>
                  </a:lnTo>
                  <a:lnTo>
                    <a:pt x="102" y="124"/>
                  </a:lnTo>
                  <a:lnTo>
                    <a:pt x="104" y="124"/>
                  </a:lnTo>
                  <a:lnTo>
                    <a:pt x="106" y="124"/>
                  </a:lnTo>
                  <a:lnTo>
                    <a:pt x="102" y="122"/>
                  </a:lnTo>
                  <a:lnTo>
                    <a:pt x="99" y="120"/>
                  </a:lnTo>
                  <a:lnTo>
                    <a:pt x="91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6" y="103"/>
                  </a:lnTo>
                  <a:lnTo>
                    <a:pt x="72" y="97"/>
                  </a:lnTo>
                  <a:lnTo>
                    <a:pt x="68" y="94"/>
                  </a:lnTo>
                  <a:lnTo>
                    <a:pt x="66" y="86"/>
                  </a:lnTo>
                  <a:lnTo>
                    <a:pt x="64" y="78"/>
                  </a:lnTo>
                  <a:lnTo>
                    <a:pt x="64" y="71"/>
                  </a:lnTo>
                  <a:lnTo>
                    <a:pt x="64" y="61"/>
                  </a:lnTo>
                  <a:lnTo>
                    <a:pt x="64" y="52"/>
                  </a:lnTo>
                  <a:lnTo>
                    <a:pt x="64" y="44"/>
                  </a:lnTo>
                  <a:lnTo>
                    <a:pt x="64" y="37"/>
                  </a:lnTo>
                  <a:lnTo>
                    <a:pt x="66" y="31"/>
                  </a:lnTo>
                  <a:lnTo>
                    <a:pt x="66" y="25"/>
                  </a:lnTo>
                  <a:lnTo>
                    <a:pt x="66" y="19"/>
                  </a:lnTo>
                  <a:lnTo>
                    <a:pt x="66" y="16"/>
                  </a:lnTo>
                  <a:lnTo>
                    <a:pt x="66" y="14"/>
                  </a:lnTo>
                  <a:lnTo>
                    <a:pt x="64" y="8"/>
                  </a:lnTo>
                  <a:lnTo>
                    <a:pt x="64" y="4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3168650" y="4875213"/>
              <a:ext cx="469900" cy="231775"/>
            </a:xfrm>
            <a:custGeom>
              <a:avLst/>
              <a:gdLst>
                <a:gd name="T0" fmla="*/ 0 w 591"/>
                <a:gd name="T1" fmla="*/ 49 h 293"/>
                <a:gd name="T2" fmla="*/ 9 w 591"/>
                <a:gd name="T3" fmla="*/ 53 h 293"/>
                <a:gd name="T4" fmla="*/ 17 w 591"/>
                <a:gd name="T5" fmla="*/ 55 h 293"/>
                <a:gd name="T6" fmla="*/ 28 w 591"/>
                <a:gd name="T7" fmla="*/ 55 h 293"/>
                <a:gd name="T8" fmla="*/ 40 w 591"/>
                <a:gd name="T9" fmla="*/ 51 h 293"/>
                <a:gd name="T10" fmla="*/ 51 w 591"/>
                <a:gd name="T11" fmla="*/ 42 h 293"/>
                <a:gd name="T12" fmla="*/ 59 w 591"/>
                <a:gd name="T13" fmla="*/ 25 h 293"/>
                <a:gd name="T14" fmla="*/ 60 w 591"/>
                <a:gd name="T15" fmla="*/ 13 h 293"/>
                <a:gd name="T16" fmla="*/ 62 w 591"/>
                <a:gd name="T17" fmla="*/ 0 h 293"/>
                <a:gd name="T18" fmla="*/ 506 w 591"/>
                <a:gd name="T19" fmla="*/ 21 h 293"/>
                <a:gd name="T20" fmla="*/ 506 w 591"/>
                <a:gd name="T21" fmla="*/ 29 h 293"/>
                <a:gd name="T22" fmla="*/ 506 w 591"/>
                <a:gd name="T23" fmla="*/ 40 h 293"/>
                <a:gd name="T24" fmla="*/ 507 w 591"/>
                <a:gd name="T25" fmla="*/ 53 h 293"/>
                <a:gd name="T26" fmla="*/ 515 w 591"/>
                <a:gd name="T27" fmla="*/ 67 h 293"/>
                <a:gd name="T28" fmla="*/ 526 w 591"/>
                <a:gd name="T29" fmla="*/ 80 h 293"/>
                <a:gd name="T30" fmla="*/ 540 w 591"/>
                <a:gd name="T31" fmla="*/ 89 h 293"/>
                <a:gd name="T32" fmla="*/ 551 w 591"/>
                <a:gd name="T33" fmla="*/ 93 h 293"/>
                <a:gd name="T34" fmla="*/ 564 w 591"/>
                <a:gd name="T35" fmla="*/ 97 h 293"/>
                <a:gd name="T36" fmla="*/ 580 w 591"/>
                <a:gd name="T37" fmla="*/ 97 h 293"/>
                <a:gd name="T38" fmla="*/ 587 w 591"/>
                <a:gd name="T39" fmla="*/ 222 h 293"/>
                <a:gd name="T40" fmla="*/ 580 w 591"/>
                <a:gd name="T41" fmla="*/ 226 h 293"/>
                <a:gd name="T42" fmla="*/ 563 w 591"/>
                <a:gd name="T43" fmla="*/ 238 h 293"/>
                <a:gd name="T44" fmla="*/ 551 w 591"/>
                <a:gd name="T45" fmla="*/ 247 h 293"/>
                <a:gd name="T46" fmla="*/ 542 w 591"/>
                <a:gd name="T47" fmla="*/ 260 h 293"/>
                <a:gd name="T48" fmla="*/ 536 w 591"/>
                <a:gd name="T49" fmla="*/ 276 h 293"/>
                <a:gd name="T50" fmla="*/ 532 w 591"/>
                <a:gd name="T51" fmla="*/ 293 h 293"/>
                <a:gd name="T52" fmla="*/ 72 w 591"/>
                <a:gd name="T53" fmla="*/ 253 h 293"/>
                <a:gd name="T54" fmla="*/ 72 w 591"/>
                <a:gd name="T55" fmla="*/ 247 h 293"/>
                <a:gd name="T56" fmla="*/ 72 w 591"/>
                <a:gd name="T57" fmla="*/ 236 h 293"/>
                <a:gd name="T58" fmla="*/ 70 w 591"/>
                <a:gd name="T59" fmla="*/ 222 h 293"/>
                <a:gd name="T60" fmla="*/ 66 w 591"/>
                <a:gd name="T61" fmla="*/ 207 h 293"/>
                <a:gd name="T62" fmla="*/ 59 w 591"/>
                <a:gd name="T63" fmla="*/ 192 h 293"/>
                <a:gd name="T64" fmla="*/ 47 w 591"/>
                <a:gd name="T65" fmla="*/ 181 h 293"/>
                <a:gd name="T66" fmla="*/ 32 w 591"/>
                <a:gd name="T67" fmla="*/ 171 h 293"/>
                <a:gd name="T68" fmla="*/ 0 w 591"/>
                <a:gd name="T69" fmla="*/ 15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1" h="293">
                  <a:moveTo>
                    <a:pt x="0" y="150"/>
                  </a:moveTo>
                  <a:lnTo>
                    <a:pt x="0" y="49"/>
                  </a:lnTo>
                  <a:lnTo>
                    <a:pt x="2" y="51"/>
                  </a:lnTo>
                  <a:lnTo>
                    <a:pt x="9" y="53"/>
                  </a:lnTo>
                  <a:lnTo>
                    <a:pt x="13" y="53"/>
                  </a:lnTo>
                  <a:lnTo>
                    <a:pt x="17" y="55"/>
                  </a:lnTo>
                  <a:lnTo>
                    <a:pt x="22" y="55"/>
                  </a:lnTo>
                  <a:lnTo>
                    <a:pt x="28" y="55"/>
                  </a:lnTo>
                  <a:lnTo>
                    <a:pt x="34" y="53"/>
                  </a:lnTo>
                  <a:lnTo>
                    <a:pt x="40" y="51"/>
                  </a:lnTo>
                  <a:lnTo>
                    <a:pt x="45" y="46"/>
                  </a:lnTo>
                  <a:lnTo>
                    <a:pt x="51" y="42"/>
                  </a:lnTo>
                  <a:lnTo>
                    <a:pt x="55" y="32"/>
                  </a:lnTo>
                  <a:lnTo>
                    <a:pt x="59" y="25"/>
                  </a:lnTo>
                  <a:lnTo>
                    <a:pt x="59" y="19"/>
                  </a:lnTo>
                  <a:lnTo>
                    <a:pt x="60" y="13"/>
                  </a:lnTo>
                  <a:lnTo>
                    <a:pt x="62" y="6"/>
                  </a:lnTo>
                  <a:lnTo>
                    <a:pt x="62" y="0"/>
                  </a:lnTo>
                  <a:lnTo>
                    <a:pt x="507" y="21"/>
                  </a:lnTo>
                  <a:lnTo>
                    <a:pt x="506" y="21"/>
                  </a:lnTo>
                  <a:lnTo>
                    <a:pt x="506" y="25"/>
                  </a:lnTo>
                  <a:lnTo>
                    <a:pt x="506" y="29"/>
                  </a:lnTo>
                  <a:lnTo>
                    <a:pt x="506" y="34"/>
                  </a:lnTo>
                  <a:lnTo>
                    <a:pt x="506" y="40"/>
                  </a:lnTo>
                  <a:lnTo>
                    <a:pt x="507" y="46"/>
                  </a:lnTo>
                  <a:lnTo>
                    <a:pt x="507" y="53"/>
                  </a:lnTo>
                  <a:lnTo>
                    <a:pt x="511" y="61"/>
                  </a:lnTo>
                  <a:lnTo>
                    <a:pt x="515" y="67"/>
                  </a:lnTo>
                  <a:lnTo>
                    <a:pt x="521" y="74"/>
                  </a:lnTo>
                  <a:lnTo>
                    <a:pt x="526" y="80"/>
                  </a:lnTo>
                  <a:lnTo>
                    <a:pt x="536" y="87"/>
                  </a:lnTo>
                  <a:lnTo>
                    <a:pt x="540" y="89"/>
                  </a:lnTo>
                  <a:lnTo>
                    <a:pt x="545" y="91"/>
                  </a:lnTo>
                  <a:lnTo>
                    <a:pt x="551" y="93"/>
                  </a:lnTo>
                  <a:lnTo>
                    <a:pt x="559" y="95"/>
                  </a:lnTo>
                  <a:lnTo>
                    <a:pt x="564" y="97"/>
                  </a:lnTo>
                  <a:lnTo>
                    <a:pt x="572" y="97"/>
                  </a:lnTo>
                  <a:lnTo>
                    <a:pt x="580" y="97"/>
                  </a:lnTo>
                  <a:lnTo>
                    <a:pt x="591" y="99"/>
                  </a:lnTo>
                  <a:lnTo>
                    <a:pt x="587" y="222"/>
                  </a:lnTo>
                  <a:lnTo>
                    <a:pt x="585" y="222"/>
                  </a:lnTo>
                  <a:lnTo>
                    <a:pt x="580" y="226"/>
                  </a:lnTo>
                  <a:lnTo>
                    <a:pt x="570" y="230"/>
                  </a:lnTo>
                  <a:lnTo>
                    <a:pt x="563" y="238"/>
                  </a:lnTo>
                  <a:lnTo>
                    <a:pt x="557" y="241"/>
                  </a:lnTo>
                  <a:lnTo>
                    <a:pt x="551" y="247"/>
                  </a:lnTo>
                  <a:lnTo>
                    <a:pt x="545" y="253"/>
                  </a:lnTo>
                  <a:lnTo>
                    <a:pt x="542" y="260"/>
                  </a:lnTo>
                  <a:lnTo>
                    <a:pt x="538" y="266"/>
                  </a:lnTo>
                  <a:lnTo>
                    <a:pt x="536" y="276"/>
                  </a:lnTo>
                  <a:lnTo>
                    <a:pt x="532" y="283"/>
                  </a:lnTo>
                  <a:lnTo>
                    <a:pt x="532" y="293"/>
                  </a:lnTo>
                  <a:lnTo>
                    <a:pt x="72" y="255"/>
                  </a:lnTo>
                  <a:lnTo>
                    <a:pt x="72" y="253"/>
                  </a:lnTo>
                  <a:lnTo>
                    <a:pt x="72" y="251"/>
                  </a:lnTo>
                  <a:lnTo>
                    <a:pt x="72" y="247"/>
                  </a:lnTo>
                  <a:lnTo>
                    <a:pt x="72" y="241"/>
                  </a:lnTo>
                  <a:lnTo>
                    <a:pt x="72" y="236"/>
                  </a:lnTo>
                  <a:lnTo>
                    <a:pt x="72" y="230"/>
                  </a:lnTo>
                  <a:lnTo>
                    <a:pt x="70" y="222"/>
                  </a:lnTo>
                  <a:lnTo>
                    <a:pt x="68" y="215"/>
                  </a:lnTo>
                  <a:lnTo>
                    <a:pt x="66" y="207"/>
                  </a:lnTo>
                  <a:lnTo>
                    <a:pt x="62" y="200"/>
                  </a:lnTo>
                  <a:lnTo>
                    <a:pt x="59" y="192"/>
                  </a:lnTo>
                  <a:lnTo>
                    <a:pt x="55" y="186"/>
                  </a:lnTo>
                  <a:lnTo>
                    <a:pt x="47" y="181"/>
                  </a:lnTo>
                  <a:lnTo>
                    <a:pt x="41" y="175"/>
                  </a:lnTo>
                  <a:lnTo>
                    <a:pt x="32" y="171"/>
                  </a:lnTo>
                  <a:lnTo>
                    <a:pt x="22" y="169"/>
                  </a:lnTo>
                  <a:lnTo>
                    <a:pt x="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3154363" y="5453063"/>
              <a:ext cx="79375" cy="112713"/>
            </a:xfrm>
            <a:custGeom>
              <a:avLst/>
              <a:gdLst>
                <a:gd name="T0" fmla="*/ 72 w 100"/>
                <a:gd name="T1" fmla="*/ 6 h 142"/>
                <a:gd name="T2" fmla="*/ 68 w 100"/>
                <a:gd name="T3" fmla="*/ 4 h 142"/>
                <a:gd name="T4" fmla="*/ 60 w 100"/>
                <a:gd name="T5" fmla="*/ 2 h 142"/>
                <a:gd name="T6" fmla="*/ 55 w 100"/>
                <a:gd name="T7" fmla="*/ 2 h 142"/>
                <a:gd name="T8" fmla="*/ 51 w 100"/>
                <a:gd name="T9" fmla="*/ 0 h 142"/>
                <a:gd name="T10" fmla="*/ 45 w 100"/>
                <a:gd name="T11" fmla="*/ 0 h 142"/>
                <a:gd name="T12" fmla="*/ 40 w 100"/>
                <a:gd name="T13" fmla="*/ 2 h 142"/>
                <a:gd name="T14" fmla="*/ 34 w 100"/>
                <a:gd name="T15" fmla="*/ 2 h 142"/>
                <a:gd name="T16" fmla="*/ 28 w 100"/>
                <a:gd name="T17" fmla="*/ 6 h 142"/>
                <a:gd name="T18" fmla="*/ 22 w 100"/>
                <a:gd name="T19" fmla="*/ 9 h 142"/>
                <a:gd name="T20" fmla="*/ 17 w 100"/>
                <a:gd name="T21" fmla="*/ 13 h 142"/>
                <a:gd name="T22" fmla="*/ 11 w 100"/>
                <a:gd name="T23" fmla="*/ 19 h 142"/>
                <a:gd name="T24" fmla="*/ 7 w 100"/>
                <a:gd name="T25" fmla="*/ 28 h 142"/>
                <a:gd name="T26" fmla="*/ 5 w 100"/>
                <a:gd name="T27" fmla="*/ 32 h 142"/>
                <a:gd name="T28" fmla="*/ 5 w 100"/>
                <a:gd name="T29" fmla="*/ 38 h 142"/>
                <a:gd name="T30" fmla="*/ 3 w 100"/>
                <a:gd name="T31" fmla="*/ 44 h 142"/>
                <a:gd name="T32" fmla="*/ 3 w 100"/>
                <a:gd name="T33" fmla="*/ 51 h 142"/>
                <a:gd name="T34" fmla="*/ 2 w 100"/>
                <a:gd name="T35" fmla="*/ 57 h 142"/>
                <a:gd name="T36" fmla="*/ 0 w 100"/>
                <a:gd name="T37" fmla="*/ 63 h 142"/>
                <a:gd name="T38" fmla="*/ 0 w 100"/>
                <a:gd name="T39" fmla="*/ 68 h 142"/>
                <a:gd name="T40" fmla="*/ 0 w 100"/>
                <a:gd name="T41" fmla="*/ 74 h 142"/>
                <a:gd name="T42" fmla="*/ 0 w 100"/>
                <a:gd name="T43" fmla="*/ 80 h 142"/>
                <a:gd name="T44" fmla="*/ 2 w 100"/>
                <a:gd name="T45" fmla="*/ 84 h 142"/>
                <a:gd name="T46" fmla="*/ 2 w 100"/>
                <a:gd name="T47" fmla="*/ 89 h 142"/>
                <a:gd name="T48" fmla="*/ 3 w 100"/>
                <a:gd name="T49" fmla="*/ 95 h 142"/>
                <a:gd name="T50" fmla="*/ 7 w 100"/>
                <a:gd name="T51" fmla="*/ 104 h 142"/>
                <a:gd name="T52" fmla="*/ 11 w 100"/>
                <a:gd name="T53" fmla="*/ 114 h 142"/>
                <a:gd name="T54" fmla="*/ 17 w 100"/>
                <a:gd name="T55" fmla="*/ 122 h 142"/>
                <a:gd name="T56" fmla="*/ 24 w 100"/>
                <a:gd name="T57" fmla="*/ 129 h 142"/>
                <a:gd name="T58" fmla="*/ 30 w 100"/>
                <a:gd name="T59" fmla="*/ 133 h 142"/>
                <a:gd name="T60" fmla="*/ 38 w 100"/>
                <a:gd name="T61" fmla="*/ 137 h 142"/>
                <a:gd name="T62" fmla="*/ 45 w 100"/>
                <a:gd name="T63" fmla="*/ 141 h 142"/>
                <a:gd name="T64" fmla="*/ 57 w 100"/>
                <a:gd name="T65" fmla="*/ 142 h 142"/>
                <a:gd name="T66" fmla="*/ 66 w 100"/>
                <a:gd name="T67" fmla="*/ 141 h 142"/>
                <a:gd name="T68" fmla="*/ 76 w 100"/>
                <a:gd name="T69" fmla="*/ 139 h 142"/>
                <a:gd name="T70" fmla="*/ 81 w 100"/>
                <a:gd name="T71" fmla="*/ 137 h 142"/>
                <a:gd name="T72" fmla="*/ 87 w 100"/>
                <a:gd name="T73" fmla="*/ 135 h 142"/>
                <a:gd name="T74" fmla="*/ 93 w 100"/>
                <a:gd name="T75" fmla="*/ 131 h 142"/>
                <a:gd name="T76" fmla="*/ 100 w 100"/>
                <a:gd name="T77" fmla="*/ 129 h 142"/>
                <a:gd name="T78" fmla="*/ 64 w 100"/>
                <a:gd name="T79" fmla="*/ 63 h 142"/>
                <a:gd name="T80" fmla="*/ 72 w 100"/>
                <a:gd name="T81" fmla="*/ 6 h 142"/>
                <a:gd name="T82" fmla="*/ 72 w 100"/>
                <a:gd name="T83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" h="142">
                  <a:moveTo>
                    <a:pt x="72" y="6"/>
                  </a:moveTo>
                  <a:lnTo>
                    <a:pt x="68" y="4"/>
                  </a:lnTo>
                  <a:lnTo>
                    <a:pt x="60" y="2"/>
                  </a:lnTo>
                  <a:lnTo>
                    <a:pt x="55" y="2"/>
                  </a:lnTo>
                  <a:lnTo>
                    <a:pt x="51" y="0"/>
                  </a:lnTo>
                  <a:lnTo>
                    <a:pt x="45" y="0"/>
                  </a:lnTo>
                  <a:lnTo>
                    <a:pt x="40" y="2"/>
                  </a:lnTo>
                  <a:lnTo>
                    <a:pt x="34" y="2"/>
                  </a:lnTo>
                  <a:lnTo>
                    <a:pt x="28" y="6"/>
                  </a:lnTo>
                  <a:lnTo>
                    <a:pt x="22" y="9"/>
                  </a:lnTo>
                  <a:lnTo>
                    <a:pt x="17" y="13"/>
                  </a:lnTo>
                  <a:lnTo>
                    <a:pt x="11" y="19"/>
                  </a:lnTo>
                  <a:lnTo>
                    <a:pt x="7" y="28"/>
                  </a:lnTo>
                  <a:lnTo>
                    <a:pt x="5" y="32"/>
                  </a:lnTo>
                  <a:lnTo>
                    <a:pt x="5" y="38"/>
                  </a:lnTo>
                  <a:lnTo>
                    <a:pt x="3" y="44"/>
                  </a:lnTo>
                  <a:lnTo>
                    <a:pt x="3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2" y="84"/>
                  </a:lnTo>
                  <a:lnTo>
                    <a:pt x="2" y="89"/>
                  </a:lnTo>
                  <a:lnTo>
                    <a:pt x="3" y="95"/>
                  </a:lnTo>
                  <a:lnTo>
                    <a:pt x="7" y="104"/>
                  </a:lnTo>
                  <a:lnTo>
                    <a:pt x="11" y="114"/>
                  </a:lnTo>
                  <a:lnTo>
                    <a:pt x="17" y="122"/>
                  </a:lnTo>
                  <a:lnTo>
                    <a:pt x="24" y="129"/>
                  </a:lnTo>
                  <a:lnTo>
                    <a:pt x="30" y="133"/>
                  </a:lnTo>
                  <a:lnTo>
                    <a:pt x="38" y="137"/>
                  </a:lnTo>
                  <a:lnTo>
                    <a:pt x="45" y="141"/>
                  </a:lnTo>
                  <a:lnTo>
                    <a:pt x="57" y="142"/>
                  </a:lnTo>
                  <a:lnTo>
                    <a:pt x="66" y="141"/>
                  </a:lnTo>
                  <a:lnTo>
                    <a:pt x="76" y="139"/>
                  </a:lnTo>
                  <a:lnTo>
                    <a:pt x="81" y="137"/>
                  </a:lnTo>
                  <a:lnTo>
                    <a:pt x="87" y="135"/>
                  </a:lnTo>
                  <a:lnTo>
                    <a:pt x="93" y="131"/>
                  </a:lnTo>
                  <a:lnTo>
                    <a:pt x="100" y="129"/>
                  </a:lnTo>
                  <a:lnTo>
                    <a:pt x="64" y="63"/>
                  </a:lnTo>
                  <a:lnTo>
                    <a:pt x="72" y="6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3416300" y="5457825"/>
              <a:ext cx="119063" cy="119063"/>
            </a:xfrm>
            <a:custGeom>
              <a:avLst/>
              <a:gdLst>
                <a:gd name="T0" fmla="*/ 140 w 150"/>
                <a:gd name="T1" fmla="*/ 41 h 150"/>
                <a:gd name="T2" fmla="*/ 133 w 150"/>
                <a:gd name="T3" fmla="*/ 34 h 150"/>
                <a:gd name="T4" fmla="*/ 117 w 150"/>
                <a:gd name="T5" fmla="*/ 22 h 150"/>
                <a:gd name="T6" fmla="*/ 102 w 150"/>
                <a:gd name="T7" fmla="*/ 13 h 150"/>
                <a:gd name="T8" fmla="*/ 93 w 150"/>
                <a:gd name="T9" fmla="*/ 7 h 150"/>
                <a:gd name="T10" fmla="*/ 83 w 150"/>
                <a:gd name="T11" fmla="*/ 3 h 150"/>
                <a:gd name="T12" fmla="*/ 72 w 150"/>
                <a:gd name="T13" fmla="*/ 0 h 150"/>
                <a:gd name="T14" fmla="*/ 60 w 150"/>
                <a:gd name="T15" fmla="*/ 0 h 150"/>
                <a:gd name="T16" fmla="*/ 49 w 150"/>
                <a:gd name="T17" fmla="*/ 0 h 150"/>
                <a:gd name="T18" fmla="*/ 39 w 150"/>
                <a:gd name="T19" fmla="*/ 3 h 150"/>
                <a:gd name="T20" fmla="*/ 28 w 150"/>
                <a:gd name="T21" fmla="*/ 9 h 150"/>
                <a:gd name="T22" fmla="*/ 19 w 150"/>
                <a:gd name="T23" fmla="*/ 21 h 150"/>
                <a:gd name="T24" fmla="*/ 11 w 150"/>
                <a:gd name="T25" fmla="*/ 36 h 150"/>
                <a:gd name="T26" fmla="*/ 3 w 150"/>
                <a:gd name="T27" fmla="*/ 53 h 150"/>
                <a:gd name="T28" fmla="*/ 0 w 150"/>
                <a:gd name="T29" fmla="*/ 70 h 150"/>
                <a:gd name="T30" fmla="*/ 0 w 150"/>
                <a:gd name="T31" fmla="*/ 83 h 150"/>
                <a:gd name="T32" fmla="*/ 1 w 150"/>
                <a:gd name="T33" fmla="*/ 97 h 150"/>
                <a:gd name="T34" fmla="*/ 7 w 150"/>
                <a:gd name="T35" fmla="*/ 108 h 150"/>
                <a:gd name="T36" fmla="*/ 13 w 150"/>
                <a:gd name="T37" fmla="*/ 119 h 150"/>
                <a:gd name="T38" fmla="*/ 22 w 150"/>
                <a:gd name="T39" fmla="*/ 127 h 150"/>
                <a:gd name="T40" fmla="*/ 34 w 150"/>
                <a:gd name="T41" fmla="*/ 135 h 150"/>
                <a:gd name="T42" fmla="*/ 45 w 150"/>
                <a:gd name="T43" fmla="*/ 140 h 150"/>
                <a:gd name="T44" fmla="*/ 57 w 150"/>
                <a:gd name="T45" fmla="*/ 144 h 150"/>
                <a:gd name="T46" fmla="*/ 68 w 150"/>
                <a:gd name="T47" fmla="*/ 148 h 150"/>
                <a:gd name="T48" fmla="*/ 79 w 150"/>
                <a:gd name="T49" fmla="*/ 148 h 150"/>
                <a:gd name="T50" fmla="*/ 91 w 150"/>
                <a:gd name="T51" fmla="*/ 148 h 150"/>
                <a:gd name="T52" fmla="*/ 102 w 150"/>
                <a:gd name="T53" fmla="*/ 146 h 150"/>
                <a:gd name="T54" fmla="*/ 116 w 150"/>
                <a:gd name="T55" fmla="*/ 142 h 150"/>
                <a:gd name="T56" fmla="*/ 131 w 150"/>
                <a:gd name="T57" fmla="*/ 127 h 150"/>
                <a:gd name="T58" fmla="*/ 142 w 150"/>
                <a:gd name="T59" fmla="*/ 110 h 150"/>
                <a:gd name="T60" fmla="*/ 148 w 150"/>
                <a:gd name="T61" fmla="*/ 93 h 150"/>
                <a:gd name="T62" fmla="*/ 150 w 150"/>
                <a:gd name="T63" fmla="*/ 78 h 150"/>
                <a:gd name="T64" fmla="*/ 148 w 150"/>
                <a:gd name="T65" fmla="*/ 64 h 150"/>
                <a:gd name="T66" fmla="*/ 146 w 150"/>
                <a:gd name="T67" fmla="*/ 53 h 150"/>
                <a:gd name="T68" fmla="*/ 142 w 150"/>
                <a:gd name="T69" fmla="*/ 45 h 150"/>
                <a:gd name="T70" fmla="*/ 142 w 150"/>
                <a:gd name="T71" fmla="*/ 4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0" h="150">
                  <a:moveTo>
                    <a:pt x="142" y="43"/>
                  </a:moveTo>
                  <a:lnTo>
                    <a:pt x="140" y="41"/>
                  </a:lnTo>
                  <a:lnTo>
                    <a:pt x="138" y="38"/>
                  </a:lnTo>
                  <a:lnTo>
                    <a:pt x="133" y="34"/>
                  </a:lnTo>
                  <a:lnTo>
                    <a:pt x="125" y="28"/>
                  </a:lnTo>
                  <a:lnTo>
                    <a:pt x="117" y="22"/>
                  </a:lnTo>
                  <a:lnTo>
                    <a:pt x="108" y="17"/>
                  </a:lnTo>
                  <a:lnTo>
                    <a:pt x="102" y="13"/>
                  </a:lnTo>
                  <a:lnTo>
                    <a:pt x="98" y="11"/>
                  </a:lnTo>
                  <a:lnTo>
                    <a:pt x="93" y="7"/>
                  </a:lnTo>
                  <a:lnTo>
                    <a:pt x="89" y="5"/>
                  </a:lnTo>
                  <a:lnTo>
                    <a:pt x="83" y="3"/>
                  </a:lnTo>
                  <a:lnTo>
                    <a:pt x="77" y="2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55" y="0"/>
                  </a:lnTo>
                  <a:lnTo>
                    <a:pt x="49" y="0"/>
                  </a:lnTo>
                  <a:lnTo>
                    <a:pt x="45" y="3"/>
                  </a:lnTo>
                  <a:lnTo>
                    <a:pt x="39" y="3"/>
                  </a:lnTo>
                  <a:lnTo>
                    <a:pt x="34" y="7"/>
                  </a:lnTo>
                  <a:lnTo>
                    <a:pt x="28" y="9"/>
                  </a:lnTo>
                  <a:lnTo>
                    <a:pt x="24" y="15"/>
                  </a:lnTo>
                  <a:lnTo>
                    <a:pt x="19" y="21"/>
                  </a:lnTo>
                  <a:lnTo>
                    <a:pt x="15" y="26"/>
                  </a:lnTo>
                  <a:lnTo>
                    <a:pt x="11" y="36"/>
                  </a:lnTo>
                  <a:lnTo>
                    <a:pt x="9" y="45"/>
                  </a:lnTo>
                  <a:lnTo>
                    <a:pt x="3" y="53"/>
                  </a:lnTo>
                  <a:lnTo>
                    <a:pt x="1" y="62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3"/>
                  </a:lnTo>
                  <a:lnTo>
                    <a:pt x="0" y="91"/>
                  </a:lnTo>
                  <a:lnTo>
                    <a:pt x="1" y="97"/>
                  </a:lnTo>
                  <a:lnTo>
                    <a:pt x="5" y="104"/>
                  </a:lnTo>
                  <a:lnTo>
                    <a:pt x="7" y="108"/>
                  </a:lnTo>
                  <a:lnTo>
                    <a:pt x="11" y="114"/>
                  </a:lnTo>
                  <a:lnTo>
                    <a:pt x="13" y="119"/>
                  </a:lnTo>
                  <a:lnTo>
                    <a:pt x="19" y="123"/>
                  </a:lnTo>
                  <a:lnTo>
                    <a:pt x="22" y="127"/>
                  </a:lnTo>
                  <a:lnTo>
                    <a:pt x="28" y="133"/>
                  </a:lnTo>
                  <a:lnTo>
                    <a:pt x="34" y="135"/>
                  </a:lnTo>
                  <a:lnTo>
                    <a:pt x="39" y="138"/>
                  </a:lnTo>
                  <a:lnTo>
                    <a:pt x="45" y="140"/>
                  </a:lnTo>
                  <a:lnTo>
                    <a:pt x="51" y="142"/>
                  </a:lnTo>
                  <a:lnTo>
                    <a:pt x="57" y="144"/>
                  </a:lnTo>
                  <a:lnTo>
                    <a:pt x="62" y="146"/>
                  </a:lnTo>
                  <a:lnTo>
                    <a:pt x="68" y="148"/>
                  </a:lnTo>
                  <a:lnTo>
                    <a:pt x="74" y="148"/>
                  </a:lnTo>
                  <a:lnTo>
                    <a:pt x="79" y="148"/>
                  </a:lnTo>
                  <a:lnTo>
                    <a:pt x="87" y="150"/>
                  </a:lnTo>
                  <a:lnTo>
                    <a:pt x="91" y="148"/>
                  </a:lnTo>
                  <a:lnTo>
                    <a:pt x="97" y="148"/>
                  </a:lnTo>
                  <a:lnTo>
                    <a:pt x="102" y="146"/>
                  </a:lnTo>
                  <a:lnTo>
                    <a:pt x="108" y="146"/>
                  </a:lnTo>
                  <a:lnTo>
                    <a:pt x="116" y="142"/>
                  </a:lnTo>
                  <a:lnTo>
                    <a:pt x="125" y="136"/>
                  </a:lnTo>
                  <a:lnTo>
                    <a:pt x="131" y="127"/>
                  </a:lnTo>
                  <a:lnTo>
                    <a:pt x="138" y="119"/>
                  </a:lnTo>
                  <a:lnTo>
                    <a:pt x="142" y="110"/>
                  </a:lnTo>
                  <a:lnTo>
                    <a:pt x="146" y="102"/>
                  </a:lnTo>
                  <a:lnTo>
                    <a:pt x="148" y="93"/>
                  </a:lnTo>
                  <a:lnTo>
                    <a:pt x="150" y="85"/>
                  </a:lnTo>
                  <a:lnTo>
                    <a:pt x="150" y="78"/>
                  </a:lnTo>
                  <a:lnTo>
                    <a:pt x="150" y="72"/>
                  </a:lnTo>
                  <a:lnTo>
                    <a:pt x="148" y="64"/>
                  </a:lnTo>
                  <a:lnTo>
                    <a:pt x="148" y="59"/>
                  </a:lnTo>
                  <a:lnTo>
                    <a:pt x="146" y="53"/>
                  </a:lnTo>
                  <a:lnTo>
                    <a:pt x="146" y="51"/>
                  </a:lnTo>
                  <a:lnTo>
                    <a:pt x="142" y="45"/>
                  </a:lnTo>
                  <a:lnTo>
                    <a:pt x="142" y="43"/>
                  </a:lnTo>
                  <a:lnTo>
                    <a:pt x="142" y="43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3143250" y="4856163"/>
              <a:ext cx="515938" cy="277813"/>
            </a:xfrm>
            <a:custGeom>
              <a:avLst/>
              <a:gdLst>
                <a:gd name="T0" fmla="*/ 525 w 651"/>
                <a:gd name="T1" fmla="*/ 73 h 350"/>
                <a:gd name="T2" fmla="*/ 531 w 651"/>
                <a:gd name="T3" fmla="*/ 97 h 350"/>
                <a:gd name="T4" fmla="*/ 550 w 651"/>
                <a:gd name="T5" fmla="*/ 120 h 350"/>
                <a:gd name="T6" fmla="*/ 573 w 651"/>
                <a:gd name="T7" fmla="*/ 130 h 350"/>
                <a:gd name="T8" fmla="*/ 603 w 651"/>
                <a:gd name="T9" fmla="*/ 133 h 350"/>
                <a:gd name="T10" fmla="*/ 596 w 651"/>
                <a:gd name="T11" fmla="*/ 240 h 350"/>
                <a:gd name="T12" fmla="*/ 573 w 651"/>
                <a:gd name="T13" fmla="*/ 253 h 350"/>
                <a:gd name="T14" fmla="*/ 554 w 651"/>
                <a:gd name="T15" fmla="*/ 280 h 350"/>
                <a:gd name="T16" fmla="*/ 550 w 651"/>
                <a:gd name="T17" fmla="*/ 304 h 350"/>
                <a:gd name="T18" fmla="*/ 124 w 651"/>
                <a:gd name="T19" fmla="*/ 261 h 350"/>
                <a:gd name="T20" fmla="*/ 122 w 651"/>
                <a:gd name="T21" fmla="*/ 238 h 350"/>
                <a:gd name="T22" fmla="*/ 109 w 651"/>
                <a:gd name="T23" fmla="*/ 208 h 350"/>
                <a:gd name="T24" fmla="*/ 84 w 651"/>
                <a:gd name="T25" fmla="*/ 189 h 350"/>
                <a:gd name="T26" fmla="*/ 59 w 651"/>
                <a:gd name="T27" fmla="*/ 181 h 350"/>
                <a:gd name="T28" fmla="*/ 0 w 651"/>
                <a:gd name="T29" fmla="*/ 57 h 350"/>
                <a:gd name="T30" fmla="*/ 23 w 651"/>
                <a:gd name="T31" fmla="*/ 194 h 350"/>
                <a:gd name="T32" fmla="*/ 59 w 651"/>
                <a:gd name="T33" fmla="*/ 208 h 350"/>
                <a:gd name="T34" fmla="*/ 88 w 651"/>
                <a:gd name="T35" fmla="*/ 234 h 350"/>
                <a:gd name="T36" fmla="*/ 93 w 651"/>
                <a:gd name="T37" fmla="*/ 253 h 350"/>
                <a:gd name="T38" fmla="*/ 90 w 651"/>
                <a:gd name="T39" fmla="*/ 280 h 350"/>
                <a:gd name="T40" fmla="*/ 103 w 651"/>
                <a:gd name="T41" fmla="*/ 297 h 350"/>
                <a:gd name="T42" fmla="*/ 124 w 651"/>
                <a:gd name="T43" fmla="*/ 301 h 350"/>
                <a:gd name="T44" fmla="*/ 143 w 651"/>
                <a:gd name="T45" fmla="*/ 301 h 350"/>
                <a:gd name="T46" fmla="*/ 166 w 651"/>
                <a:gd name="T47" fmla="*/ 303 h 350"/>
                <a:gd name="T48" fmla="*/ 194 w 651"/>
                <a:gd name="T49" fmla="*/ 304 h 350"/>
                <a:gd name="T50" fmla="*/ 229 w 651"/>
                <a:gd name="T51" fmla="*/ 308 h 350"/>
                <a:gd name="T52" fmla="*/ 267 w 651"/>
                <a:gd name="T53" fmla="*/ 312 h 350"/>
                <a:gd name="T54" fmla="*/ 306 w 651"/>
                <a:gd name="T55" fmla="*/ 316 h 350"/>
                <a:gd name="T56" fmla="*/ 350 w 651"/>
                <a:gd name="T57" fmla="*/ 322 h 350"/>
                <a:gd name="T58" fmla="*/ 392 w 651"/>
                <a:gd name="T59" fmla="*/ 327 h 350"/>
                <a:gd name="T60" fmla="*/ 432 w 651"/>
                <a:gd name="T61" fmla="*/ 331 h 350"/>
                <a:gd name="T62" fmla="*/ 472 w 651"/>
                <a:gd name="T63" fmla="*/ 335 h 350"/>
                <a:gd name="T64" fmla="*/ 508 w 651"/>
                <a:gd name="T65" fmla="*/ 339 h 350"/>
                <a:gd name="T66" fmla="*/ 539 w 651"/>
                <a:gd name="T67" fmla="*/ 342 h 350"/>
                <a:gd name="T68" fmla="*/ 563 w 651"/>
                <a:gd name="T69" fmla="*/ 346 h 350"/>
                <a:gd name="T70" fmla="*/ 588 w 651"/>
                <a:gd name="T71" fmla="*/ 350 h 350"/>
                <a:gd name="T72" fmla="*/ 592 w 651"/>
                <a:gd name="T73" fmla="*/ 346 h 350"/>
                <a:gd name="T74" fmla="*/ 586 w 651"/>
                <a:gd name="T75" fmla="*/ 325 h 350"/>
                <a:gd name="T76" fmla="*/ 590 w 651"/>
                <a:gd name="T77" fmla="*/ 297 h 350"/>
                <a:gd name="T78" fmla="*/ 615 w 651"/>
                <a:gd name="T79" fmla="*/ 274 h 350"/>
                <a:gd name="T80" fmla="*/ 639 w 651"/>
                <a:gd name="T81" fmla="*/ 272 h 350"/>
                <a:gd name="T82" fmla="*/ 651 w 651"/>
                <a:gd name="T83" fmla="*/ 259 h 350"/>
                <a:gd name="T84" fmla="*/ 649 w 651"/>
                <a:gd name="T85" fmla="*/ 236 h 350"/>
                <a:gd name="T86" fmla="*/ 643 w 651"/>
                <a:gd name="T87" fmla="*/ 112 h 350"/>
                <a:gd name="T88" fmla="*/ 622 w 651"/>
                <a:gd name="T89" fmla="*/ 112 h 350"/>
                <a:gd name="T90" fmla="*/ 590 w 651"/>
                <a:gd name="T91" fmla="*/ 103 h 350"/>
                <a:gd name="T92" fmla="*/ 569 w 651"/>
                <a:gd name="T93" fmla="*/ 80 h 350"/>
                <a:gd name="T94" fmla="*/ 567 w 651"/>
                <a:gd name="T95" fmla="*/ 57 h 350"/>
                <a:gd name="T96" fmla="*/ 55 w 651"/>
                <a:gd name="T9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1" h="350">
                  <a:moveTo>
                    <a:pt x="86" y="31"/>
                  </a:moveTo>
                  <a:lnTo>
                    <a:pt x="529" y="63"/>
                  </a:lnTo>
                  <a:lnTo>
                    <a:pt x="527" y="65"/>
                  </a:lnTo>
                  <a:lnTo>
                    <a:pt x="525" y="73"/>
                  </a:lnTo>
                  <a:lnTo>
                    <a:pt x="525" y="78"/>
                  </a:lnTo>
                  <a:lnTo>
                    <a:pt x="525" y="84"/>
                  </a:lnTo>
                  <a:lnTo>
                    <a:pt x="527" y="90"/>
                  </a:lnTo>
                  <a:lnTo>
                    <a:pt x="531" y="97"/>
                  </a:lnTo>
                  <a:lnTo>
                    <a:pt x="531" y="103"/>
                  </a:lnTo>
                  <a:lnTo>
                    <a:pt x="537" y="109"/>
                  </a:lnTo>
                  <a:lnTo>
                    <a:pt x="542" y="114"/>
                  </a:lnTo>
                  <a:lnTo>
                    <a:pt x="550" y="120"/>
                  </a:lnTo>
                  <a:lnTo>
                    <a:pt x="554" y="122"/>
                  </a:lnTo>
                  <a:lnTo>
                    <a:pt x="559" y="124"/>
                  </a:lnTo>
                  <a:lnTo>
                    <a:pt x="565" y="126"/>
                  </a:lnTo>
                  <a:lnTo>
                    <a:pt x="573" y="130"/>
                  </a:lnTo>
                  <a:lnTo>
                    <a:pt x="578" y="130"/>
                  </a:lnTo>
                  <a:lnTo>
                    <a:pt x="586" y="132"/>
                  </a:lnTo>
                  <a:lnTo>
                    <a:pt x="596" y="132"/>
                  </a:lnTo>
                  <a:lnTo>
                    <a:pt x="603" y="133"/>
                  </a:lnTo>
                  <a:lnTo>
                    <a:pt x="611" y="238"/>
                  </a:lnTo>
                  <a:lnTo>
                    <a:pt x="607" y="238"/>
                  </a:lnTo>
                  <a:lnTo>
                    <a:pt x="599" y="240"/>
                  </a:lnTo>
                  <a:lnTo>
                    <a:pt x="596" y="240"/>
                  </a:lnTo>
                  <a:lnTo>
                    <a:pt x="590" y="244"/>
                  </a:lnTo>
                  <a:lnTo>
                    <a:pt x="584" y="246"/>
                  </a:lnTo>
                  <a:lnTo>
                    <a:pt x="578" y="251"/>
                  </a:lnTo>
                  <a:lnTo>
                    <a:pt x="573" y="253"/>
                  </a:lnTo>
                  <a:lnTo>
                    <a:pt x="567" y="259"/>
                  </a:lnTo>
                  <a:lnTo>
                    <a:pt x="561" y="265"/>
                  </a:lnTo>
                  <a:lnTo>
                    <a:pt x="558" y="272"/>
                  </a:lnTo>
                  <a:lnTo>
                    <a:pt x="554" y="280"/>
                  </a:lnTo>
                  <a:lnTo>
                    <a:pt x="552" y="289"/>
                  </a:lnTo>
                  <a:lnTo>
                    <a:pt x="550" y="295"/>
                  </a:lnTo>
                  <a:lnTo>
                    <a:pt x="550" y="299"/>
                  </a:lnTo>
                  <a:lnTo>
                    <a:pt x="550" y="304"/>
                  </a:lnTo>
                  <a:lnTo>
                    <a:pt x="550" y="310"/>
                  </a:lnTo>
                  <a:lnTo>
                    <a:pt x="124" y="265"/>
                  </a:lnTo>
                  <a:lnTo>
                    <a:pt x="124" y="263"/>
                  </a:lnTo>
                  <a:lnTo>
                    <a:pt x="124" y="261"/>
                  </a:lnTo>
                  <a:lnTo>
                    <a:pt x="124" y="257"/>
                  </a:lnTo>
                  <a:lnTo>
                    <a:pt x="124" y="251"/>
                  </a:lnTo>
                  <a:lnTo>
                    <a:pt x="122" y="246"/>
                  </a:lnTo>
                  <a:lnTo>
                    <a:pt x="122" y="238"/>
                  </a:lnTo>
                  <a:lnTo>
                    <a:pt x="120" y="232"/>
                  </a:lnTo>
                  <a:lnTo>
                    <a:pt x="118" y="225"/>
                  </a:lnTo>
                  <a:lnTo>
                    <a:pt x="114" y="215"/>
                  </a:lnTo>
                  <a:lnTo>
                    <a:pt x="109" y="208"/>
                  </a:lnTo>
                  <a:lnTo>
                    <a:pt x="103" y="200"/>
                  </a:lnTo>
                  <a:lnTo>
                    <a:pt x="95" y="194"/>
                  </a:lnTo>
                  <a:lnTo>
                    <a:pt x="90" y="190"/>
                  </a:lnTo>
                  <a:lnTo>
                    <a:pt x="84" y="189"/>
                  </a:lnTo>
                  <a:lnTo>
                    <a:pt x="78" y="185"/>
                  </a:lnTo>
                  <a:lnTo>
                    <a:pt x="74" y="185"/>
                  </a:lnTo>
                  <a:lnTo>
                    <a:pt x="67" y="181"/>
                  </a:lnTo>
                  <a:lnTo>
                    <a:pt x="59" y="181"/>
                  </a:lnTo>
                  <a:lnTo>
                    <a:pt x="54" y="179"/>
                  </a:lnTo>
                  <a:lnTo>
                    <a:pt x="46" y="179"/>
                  </a:lnTo>
                  <a:lnTo>
                    <a:pt x="46" y="90"/>
                  </a:lnTo>
                  <a:lnTo>
                    <a:pt x="0" y="57"/>
                  </a:lnTo>
                  <a:lnTo>
                    <a:pt x="6" y="190"/>
                  </a:lnTo>
                  <a:lnTo>
                    <a:pt x="10" y="190"/>
                  </a:lnTo>
                  <a:lnTo>
                    <a:pt x="16" y="190"/>
                  </a:lnTo>
                  <a:lnTo>
                    <a:pt x="23" y="194"/>
                  </a:lnTo>
                  <a:lnTo>
                    <a:pt x="31" y="194"/>
                  </a:lnTo>
                  <a:lnTo>
                    <a:pt x="40" y="198"/>
                  </a:lnTo>
                  <a:lnTo>
                    <a:pt x="48" y="202"/>
                  </a:lnTo>
                  <a:lnTo>
                    <a:pt x="59" y="208"/>
                  </a:lnTo>
                  <a:lnTo>
                    <a:pt x="67" y="211"/>
                  </a:lnTo>
                  <a:lnTo>
                    <a:pt x="76" y="217"/>
                  </a:lnTo>
                  <a:lnTo>
                    <a:pt x="82" y="225"/>
                  </a:lnTo>
                  <a:lnTo>
                    <a:pt x="88" y="234"/>
                  </a:lnTo>
                  <a:lnTo>
                    <a:pt x="90" y="238"/>
                  </a:lnTo>
                  <a:lnTo>
                    <a:pt x="92" y="242"/>
                  </a:lnTo>
                  <a:lnTo>
                    <a:pt x="92" y="247"/>
                  </a:lnTo>
                  <a:lnTo>
                    <a:pt x="93" y="253"/>
                  </a:lnTo>
                  <a:lnTo>
                    <a:pt x="93" y="259"/>
                  </a:lnTo>
                  <a:lnTo>
                    <a:pt x="93" y="265"/>
                  </a:lnTo>
                  <a:lnTo>
                    <a:pt x="92" y="272"/>
                  </a:lnTo>
                  <a:lnTo>
                    <a:pt x="90" y="280"/>
                  </a:lnTo>
                  <a:lnTo>
                    <a:pt x="90" y="284"/>
                  </a:lnTo>
                  <a:lnTo>
                    <a:pt x="93" y="289"/>
                  </a:lnTo>
                  <a:lnTo>
                    <a:pt x="97" y="293"/>
                  </a:lnTo>
                  <a:lnTo>
                    <a:pt x="103" y="297"/>
                  </a:lnTo>
                  <a:lnTo>
                    <a:pt x="107" y="297"/>
                  </a:lnTo>
                  <a:lnTo>
                    <a:pt x="113" y="299"/>
                  </a:lnTo>
                  <a:lnTo>
                    <a:pt x="116" y="299"/>
                  </a:lnTo>
                  <a:lnTo>
                    <a:pt x="124" y="301"/>
                  </a:lnTo>
                  <a:lnTo>
                    <a:pt x="128" y="301"/>
                  </a:lnTo>
                  <a:lnTo>
                    <a:pt x="133" y="301"/>
                  </a:lnTo>
                  <a:lnTo>
                    <a:pt x="137" y="301"/>
                  </a:lnTo>
                  <a:lnTo>
                    <a:pt x="143" y="301"/>
                  </a:lnTo>
                  <a:lnTo>
                    <a:pt x="147" y="301"/>
                  </a:lnTo>
                  <a:lnTo>
                    <a:pt x="154" y="303"/>
                  </a:lnTo>
                  <a:lnTo>
                    <a:pt x="160" y="303"/>
                  </a:lnTo>
                  <a:lnTo>
                    <a:pt x="166" y="303"/>
                  </a:lnTo>
                  <a:lnTo>
                    <a:pt x="171" y="303"/>
                  </a:lnTo>
                  <a:lnTo>
                    <a:pt x="179" y="304"/>
                  </a:lnTo>
                  <a:lnTo>
                    <a:pt x="187" y="304"/>
                  </a:lnTo>
                  <a:lnTo>
                    <a:pt x="194" y="304"/>
                  </a:lnTo>
                  <a:lnTo>
                    <a:pt x="202" y="304"/>
                  </a:lnTo>
                  <a:lnTo>
                    <a:pt x="211" y="308"/>
                  </a:lnTo>
                  <a:lnTo>
                    <a:pt x="221" y="308"/>
                  </a:lnTo>
                  <a:lnTo>
                    <a:pt x="229" y="308"/>
                  </a:lnTo>
                  <a:lnTo>
                    <a:pt x="238" y="310"/>
                  </a:lnTo>
                  <a:lnTo>
                    <a:pt x="248" y="310"/>
                  </a:lnTo>
                  <a:lnTo>
                    <a:pt x="255" y="310"/>
                  </a:lnTo>
                  <a:lnTo>
                    <a:pt x="267" y="312"/>
                  </a:lnTo>
                  <a:lnTo>
                    <a:pt x="276" y="312"/>
                  </a:lnTo>
                  <a:lnTo>
                    <a:pt x="287" y="316"/>
                  </a:lnTo>
                  <a:lnTo>
                    <a:pt x="297" y="316"/>
                  </a:lnTo>
                  <a:lnTo>
                    <a:pt x="306" y="316"/>
                  </a:lnTo>
                  <a:lnTo>
                    <a:pt x="318" y="318"/>
                  </a:lnTo>
                  <a:lnTo>
                    <a:pt x="327" y="320"/>
                  </a:lnTo>
                  <a:lnTo>
                    <a:pt x="339" y="320"/>
                  </a:lnTo>
                  <a:lnTo>
                    <a:pt x="350" y="322"/>
                  </a:lnTo>
                  <a:lnTo>
                    <a:pt x="360" y="323"/>
                  </a:lnTo>
                  <a:lnTo>
                    <a:pt x="371" y="325"/>
                  </a:lnTo>
                  <a:lnTo>
                    <a:pt x="381" y="325"/>
                  </a:lnTo>
                  <a:lnTo>
                    <a:pt x="392" y="327"/>
                  </a:lnTo>
                  <a:lnTo>
                    <a:pt x="402" y="327"/>
                  </a:lnTo>
                  <a:lnTo>
                    <a:pt x="413" y="329"/>
                  </a:lnTo>
                  <a:lnTo>
                    <a:pt x="422" y="329"/>
                  </a:lnTo>
                  <a:lnTo>
                    <a:pt x="432" y="331"/>
                  </a:lnTo>
                  <a:lnTo>
                    <a:pt x="443" y="331"/>
                  </a:lnTo>
                  <a:lnTo>
                    <a:pt x="453" y="333"/>
                  </a:lnTo>
                  <a:lnTo>
                    <a:pt x="462" y="333"/>
                  </a:lnTo>
                  <a:lnTo>
                    <a:pt x="472" y="335"/>
                  </a:lnTo>
                  <a:lnTo>
                    <a:pt x="481" y="335"/>
                  </a:lnTo>
                  <a:lnTo>
                    <a:pt x="491" y="337"/>
                  </a:lnTo>
                  <a:lnTo>
                    <a:pt x="499" y="339"/>
                  </a:lnTo>
                  <a:lnTo>
                    <a:pt x="508" y="339"/>
                  </a:lnTo>
                  <a:lnTo>
                    <a:pt x="516" y="341"/>
                  </a:lnTo>
                  <a:lnTo>
                    <a:pt x="525" y="342"/>
                  </a:lnTo>
                  <a:lnTo>
                    <a:pt x="531" y="342"/>
                  </a:lnTo>
                  <a:lnTo>
                    <a:pt x="539" y="342"/>
                  </a:lnTo>
                  <a:lnTo>
                    <a:pt x="544" y="344"/>
                  </a:lnTo>
                  <a:lnTo>
                    <a:pt x="552" y="344"/>
                  </a:lnTo>
                  <a:lnTo>
                    <a:pt x="558" y="344"/>
                  </a:lnTo>
                  <a:lnTo>
                    <a:pt x="563" y="346"/>
                  </a:lnTo>
                  <a:lnTo>
                    <a:pt x="569" y="346"/>
                  </a:lnTo>
                  <a:lnTo>
                    <a:pt x="575" y="348"/>
                  </a:lnTo>
                  <a:lnTo>
                    <a:pt x="582" y="348"/>
                  </a:lnTo>
                  <a:lnTo>
                    <a:pt x="588" y="350"/>
                  </a:lnTo>
                  <a:lnTo>
                    <a:pt x="592" y="350"/>
                  </a:lnTo>
                  <a:lnTo>
                    <a:pt x="592" y="350"/>
                  </a:lnTo>
                  <a:lnTo>
                    <a:pt x="592" y="348"/>
                  </a:lnTo>
                  <a:lnTo>
                    <a:pt x="592" y="346"/>
                  </a:lnTo>
                  <a:lnTo>
                    <a:pt x="590" y="342"/>
                  </a:lnTo>
                  <a:lnTo>
                    <a:pt x="590" y="337"/>
                  </a:lnTo>
                  <a:lnTo>
                    <a:pt x="588" y="331"/>
                  </a:lnTo>
                  <a:lnTo>
                    <a:pt x="586" y="325"/>
                  </a:lnTo>
                  <a:lnTo>
                    <a:pt x="586" y="318"/>
                  </a:lnTo>
                  <a:lnTo>
                    <a:pt x="588" y="310"/>
                  </a:lnTo>
                  <a:lnTo>
                    <a:pt x="588" y="303"/>
                  </a:lnTo>
                  <a:lnTo>
                    <a:pt x="590" y="297"/>
                  </a:lnTo>
                  <a:lnTo>
                    <a:pt x="594" y="289"/>
                  </a:lnTo>
                  <a:lnTo>
                    <a:pt x="599" y="284"/>
                  </a:lnTo>
                  <a:lnTo>
                    <a:pt x="605" y="278"/>
                  </a:lnTo>
                  <a:lnTo>
                    <a:pt x="615" y="274"/>
                  </a:lnTo>
                  <a:lnTo>
                    <a:pt x="618" y="272"/>
                  </a:lnTo>
                  <a:lnTo>
                    <a:pt x="624" y="272"/>
                  </a:lnTo>
                  <a:lnTo>
                    <a:pt x="632" y="272"/>
                  </a:lnTo>
                  <a:lnTo>
                    <a:pt x="639" y="272"/>
                  </a:lnTo>
                  <a:lnTo>
                    <a:pt x="641" y="270"/>
                  </a:lnTo>
                  <a:lnTo>
                    <a:pt x="649" y="266"/>
                  </a:lnTo>
                  <a:lnTo>
                    <a:pt x="649" y="263"/>
                  </a:lnTo>
                  <a:lnTo>
                    <a:pt x="651" y="259"/>
                  </a:lnTo>
                  <a:lnTo>
                    <a:pt x="651" y="255"/>
                  </a:lnTo>
                  <a:lnTo>
                    <a:pt x="651" y="249"/>
                  </a:lnTo>
                  <a:lnTo>
                    <a:pt x="651" y="244"/>
                  </a:lnTo>
                  <a:lnTo>
                    <a:pt x="649" y="236"/>
                  </a:lnTo>
                  <a:lnTo>
                    <a:pt x="647" y="228"/>
                  </a:lnTo>
                  <a:lnTo>
                    <a:pt x="645" y="219"/>
                  </a:lnTo>
                  <a:lnTo>
                    <a:pt x="645" y="114"/>
                  </a:lnTo>
                  <a:lnTo>
                    <a:pt x="643" y="112"/>
                  </a:lnTo>
                  <a:lnTo>
                    <a:pt x="641" y="112"/>
                  </a:lnTo>
                  <a:lnTo>
                    <a:pt x="635" y="112"/>
                  </a:lnTo>
                  <a:lnTo>
                    <a:pt x="630" y="112"/>
                  </a:lnTo>
                  <a:lnTo>
                    <a:pt x="622" y="112"/>
                  </a:lnTo>
                  <a:lnTo>
                    <a:pt x="615" y="111"/>
                  </a:lnTo>
                  <a:lnTo>
                    <a:pt x="605" y="109"/>
                  </a:lnTo>
                  <a:lnTo>
                    <a:pt x="597" y="107"/>
                  </a:lnTo>
                  <a:lnTo>
                    <a:pt x="590" y="103"/>
                  </a:lnTo>
                  <a:lnTo>
                    <a:pt x="582" y="97"/>
                  </a:lnTo>
                  <a:lnTo>
                    <a:pt x="577" y="92"/>
                  </a:lnTo>
                  <a:lnTo>
                    <a:pt x="573" y="84"/>
                  </a:lnTo>
                  <a:lnTo>
                    <a:pt x="569" y="80"/>
                  </a:lnTo>
                  <a:lnTo>
                    <a:pt x="569" y="76"/>
                  </a:lnTo>
                  <a:lnTo>
                    <a:pt x="567" y="71"/>
                  </a:lnTo>
                  <a:lnTo>
                    <a:pt x="567" y="65"/>
                  </a:lnTo>
                  <a:lnTo>
                    <a:pt x="567" y="57"/>
                  </a:lnTo>
                  <a:lnTo>
                    <a:pt x="567" y="52"/>
                  </a:lnTo>
                  <a:lnTo>
                    <a:pt x="569" y="44"/>
                  </a:lnTo>
                  <a:lnTo>
                    <a:pt x="571" y="38"/>
                  </a:lnTo>
                  <a:lnTo>
                    <a:pt x="55" y="0"/>
                  </a:lnTo>
                  <a:lnTo>
                    <a:pt x="86" y="31"/>
                  </a:lnTo>
                  <a:lnTo>
                    <a:pt x="8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3192463" y="5446713"/>
              <a:ext cx="106363" cy="103188"/>
            </a:xfrm>
            <a:custGeom>
              <a:avLst/>
              <a:gdLst>
                <a:gd name="T0" fmla="*/ 118 w 135"/>
                <a:gd name="T1" fmla="*/ 14 h 130"/>
                <a:gd name="T2" fmla="*/ 109 w 135"/>
                <a:gd name="T3" fmla="*/ 10 h 130"/>
                <a:gd name="T4" fmla="*/ 93 w 135"/>
                <a:gd name="T5" fmla="*/ 6 h 130"/>
                <a:gd name="T6" fmla="*/ 78 w 135"/>
                <a:gd name="T7" fmla="*/ 2 h 130"/>
                <a:gd name="T8" fmla="*/ 67 w 135"/>
                <a:gd name="T9" fmla="*/ 0 h 130"/>
                <a:gd name="T10" fmla="*/ 57 w 135"/>
                <a:gd name="T11" fmla="*/ 0 h 130"/>
                <a:gd name="T12" fmla="*/ 46 w 135"/>
                <a:gd name="T13" fmla="*/ 0 h 130"/>
                <a:gd name="T14" fmla="*/ 31 w 135"/>
                <a:gd name="T15" fmla="*/ 4 h 130"/>
                <a:gd name="T16" fmla="*/ 17 w 135"/>
                <a:gd name="T17" fmla="*/ 14 h 130"/>
                <a:gd name="T18" fmla="*/ 10 w 135"/>
                <a:gd name="T19" fmla="*/ 19 h 130"/>
                <a:gd name="T20" fmla="*/ 4 w 135"/>
                <a:gd name="T21" fmla="*/ 31 h 130"/>
                <a:gd name="T22" fmla="*/ 2 w 135"/>
                <a:gd name="T23" fmla="*/ 46 h 130"/>
                <a:gd name="T24" fmla="*/ 0 w 135"/>
                <a:gd name="T25" fmla="*/ 61 h 130"/>
                <a:gd name="T26" fmla="*/ 0 w 135"/>
                <a:gd name="T27" fmla="*/ 74 h 130"/>
                <a:gd name="T28" fmla="*/ 2 w 135"/>
                <a:gd name="T29" fmla="*/ 88 h 130"/>
                <a:gd name="T30" fmla="*/ 8 w 135"/>
                <a:gd name="T31" fmla="*/ 99 h 130"/>
                <a:gd name="T32" fmla="*/ 17 w 135"/>
                <a:gd name="T33" fmla="*/ 112 h 130"/>
                <a:gd name="T34" fmla="*/ 31 w 135"/>
                <a:gd name="T35" fmla="*/ 122 h 130"/>
                <a:gd name="T36" fmla="*/ 42 w 135"/>
                <a:gd name="T37" fmla="*/ 128 h 130"/>
                <a:gd name="T38" fmla="*/ 52 w 135"/>
                <a:gd name="T39" fmla="*/ 130 h 130"/>
                <a:gd name="T40" fmla="*/ 63 w 135"/>
                <a:gd name="T41" fmla="*/ 130 h 130"/>
                <a:gd name="T42" fmla="*/ 74 w 135"/>
                <a:gd name="T43" fmla="*/ 128 h 130"/>
                <a:gd name="T44" fmla="*/ 86 w 135"/>
                <a:gd name="T45" fmla="*/ 124 h 130"/>
                <a:gd name="T46" fmla="*/ 95 w 135"/>
                <a:gd name="T47" fmla="*/ 120 h 130"/>
                <a:gd name="T48" fmla="*/ 107 w 135"/>
                <a:gd name="T49" fmla="*/ 112 h 130"/>
                <a:gd name="T50" fmla="*/ 118 w 135"/>
                <a:gd name="T51" fmla="*/ 103 h 130"/>
                <a:gd name="T52" fmla="*/ 126 w 135"/>
                <a:gd name="T53" fmla="*/ 93 h 130"/>
                <a:gd name="T54" fmla="*/ 133 w 135"/>
                <a:gd name="T55" fmla="*/ 82 h 130"/>
                <a:gd name="T56" fmla="*/ 135 w 135"/>
                <a:gd name="T57" fmla="*/ 71 h 130"/>
                <a:gd name="T58" fmla="*/ 135 w 135"/>
                <a:gd name="T59" fmla="*/ 57 h 130"/>
                <a:gd name="T60" fmla="*/ 133 w 135"/>
                <a:gd name="T61" fmla="*/ 46 h 130"/>
                <a:gd name="T62" fmla="*/ 129 w 135"/>
                <a:gd name="T63" fmla="*/ 35 h 130"/>
                <a:gd name="T64" fmla="*/ 126 w 135"/>
                <a:gd name="T65" fmla="*/ 25 h 130"/>
                <a:gd name="T66" fmla="*/ 120 w 135"/>
                <a:gd name="T67" fmla="*/ 17 h 130"/>
                <a:gd name="T68" fmla="*/ 120 w 135"/>
                <a:gd name="T69" fmla="*/ 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" h="130">
                  <a:moveTo>
                    <a:pt x="120" y="16"/>
                  </a:moveTo>
                  <a:lnTo>
                    <a:pt x="118" y="14"/>
                  </a:lnTo>
                  <a:lnTo>
                    <a:pt x="114" y="14"/>
                  </a:lnTo>
                  <a:lnTo>
                    <a:pt x="109" y="10"/>
                  </a:lnTo>
                  <a:lnTo>
                    <a:pt x="103" y="8"/>
                  </a:lnTo>
                  <a:lnTo>
                    <a:pt x="93" y="6"/>
                  </a:lnTo>
                  <a:lnTo>
                    <a:pt x="84" y="4"/>
                  </a:lnTo>
                  <a:lnTo>
                    <a:pt x="78" y="2"/>
                  </a:lnTo>
                  <a:lnTo>
                    <a:pt x="72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2" y="2"/>
                  </a:lnTo>
                  <a:lnTo>
                    <a:pt x="31" y="4"/>
                  </a:lnTo>
                  <a:lnTo>
                    <a:pt x="23" y="10"/>
                  </a:lnTo>
                  <a:lnTo>
                    <a:pt x="17" y="14"/>
                  </a:lnTo>
                  <a:lnTo>
                    <a:pt x="13" y="17"/>
                  </a:lnTo>
                  <a:lnTo>
                    <a:pt x="10" y="19"/>
                  </a:lnTo>
                  <a:lnTo>
                    <a:pt x="8" y="25"/>
                  </a:lnTo>
                  <a:lnTo>
                    <a:pt x="4" y="31"/>
                  </a:lnTo>
                  <a:lnTo>
                    <a:pt x="2" y="38"/>
                  </a:lnTo>
                  <a:lnTo>
                    <a:pt x="2" y="46"/>
                  </a:lnTo>
                  <a:lnTo>
                    <a:pt x="2" y="54"/>
                  </a:lnTo>
                  <a:lnTo>
                    <a:pt x="0" y="61"/>
                  </a:lnTo>
                  <a:lnTo>
                    <a:pt x="0" y="69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2" y="88"/>
                  </a:lnTo>
                  <a:lnTo>
                    <a:pt x="6" y="93"/>
                  </a:lnTo>
                  <a:lnTo>
                    <a:pt x="8" y="99"/>
                  </a:lnTo>
                  <a:lnTo>
                    <a:pt x="12" y="105"/>
                  </a:lnTo>
                  <a:lnTo>
                    <a:pt x="17" y="112"/>
                  </a:lnTo>
                  <a:lnTo>
                    <a:pt x="27" y="120"/>
                  </a:lnTo>
                  <a:lnTo>
                    <a:pt x="31" y="122"/>
                  </a:lnTo>
                  <a:lnTo>
                    <a:pt x="36" y="126"/>
                  </a:lnTo>
                  <a:lnTo>
                    <a:pt x="42" y="128"/>
                  </a:lnTo>
                  <a:lnTo>
                    <a:pt x="48" y="130"/>
                  </a:lnTo>
                  <a:lnTo>
                    <a:pt x="52" y="130"/>
                  </a:lnTo>
                  <a:lnTo>
                    <a:pt x="57" y="130"/>
                  </a:lnTo>
                  <a:lnTo>
                    <a:pt x="63" y="130"/>
                  </a:lnTo>
                  <a:lnTo>
                    <a:pt x="69" y="130"/>
                  </a:lnTo>
                  <a:lnTo>
                    <a:pt x="74" y="128"/>
                  </a:lnTo>
                  <a:lnTo>
                    <a:pt x="80" y="126"/>
                  </a:lnTo>
                  <a:lnTo>
                    <a:pt x="86" y="124"/>
                  </a:lnTo>
                  <a:lnTo>
                    <a:pt x="91" y="124"/>
                  </a:lnTo>
                  <a:lnTo>
                    <a:pt x="95" y="120"/>
                  </a:lnTo>
                  <a:lnTo>
                    <a:pt x="101" y="116"/>
                  </a:lnTo>
                  <a:lnTo>
                    <a:pt x="107" y="112"/>
                  </a:lnTo>
                  <a:lnTo>
                    <a:pt x="112" y="109"/>
                  </a:lnTo>
                  <a:lnTo>
                    <a:pt x="118" y="103"/>
                  </a:lnTo>
                  <a:lnTo>
                    <a:pt x="122" y="99"/>
                  </a:lnTo>
                  <a:lnTo>
                    <a:pt x="126" y="93"/>
                  </a:lnTo>
                  <a:lnTo>
                    <a:pt x="131" y="88"/>
                  </a:lnTo>
                  <a:lnTo>
                    <a:pt x="133" y="82"/>
                  </a:lnTo>
                  <a:lnTo>
                    <a:pt x="135" y="76"/>
                  </a:lnTo>
                  <a:lnTo>
                    <a:pt x="135" y="71"/>
                  </a:lnTo>
                  <a:lnTo>
                    <a:pt x="135" y="65"/>
                  </a:lnTo>
                  <a:lnTo>
                    <a:pt x="135" y="57"/>
                  </a:lnTo>
                  <a:lnTo>
                    <a:pt x="133" y="52"/>
                  </a:lnTo>
                  <a:lnTo>
                    <a:pt x="133" y="46"/>
                  </a:lnTo>
                  <a:lnTo>
                    <a:pt x="131" y="40"/>
                  </a:lnTo>
                  <a:lnTo>
                    <a:pt x="129" y="35"/>
                  </a:lnTo>
                  <a:lnTo>
                    <a:pt x="128" y="29"/>
                  </a:lnTo>
                  <a:lnTo>
                    <a:pt x="126" y="25"/>
                  </a:lnTo>
                  <a:lnTo>
                    <a:pt x="124" y="21"/>
                  </a:lnTo>
                  <a:lnTo>
                    <a:pt x="120" y="17"/>
                  </a:lnTo>
                  <a:lnTo>
                    <a:pt x="120" y="16"/>
                  </a:lnTo>
                  <a:lnTo>
                    <a:pt x="120" y="16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3143250" y="4859338"/>
              <a:ext cx="90488" cy="68263"/>
            </a:xfrm>
            <a:custGeom>
              <a:avLst/>
              <a:gdLst>
                <a:gd name="T0" fmla="*/ 0 w 114"/>
                <a:gd name="T1" fmla="*/ 53 h 88"/>
                <a:gd name="T2" fmla="*/ 4 w 114"/>
                <a:gd name="T3" fmla="*/ 53 h 88"/>
                <a:gd name="T4" fmla="*/ 8 w 114"/>
                <a:gd name="T5" fmla="*/ 55 h 88"/>
                <a:gd name="T6" fmla="*/ 16 w 114"/>
                <a:gd name="T7" fmla="*/ 57 h 88"/>
                <a:gd name="T8" fmla="*/ 21 w 114"/>
                <a:gd name="T9" fmla="*/ 57 h 88"/>
                <a:gd name="T10" fmla="*/ 31 w 114"/>
                <a:gd name="T11" fmla="*/ 57 h 88"/>
                <a:gd name="T12" fmla="*/ 38 w 114"/>
                <a:gd name="T13" fmla="*/ 57 h 88"/>
                <a:gd name="T14" fmla="*/ 48 w 114"/>
                <a:gd name="T15" fmla="*/ 57 h 88"/>
                <a:gd name="T16" fmla="*/ 54 w 114"/>
                <a:gd name="T17" fmla="*/ 55 h 88"/>
                <a:gd name="T18" fmla="*/ 61 w 114"/>
                <a:gd name="T19" fmla="*/ 51 h 88"/>
                <a:gd name="T20" fmla="*/ 67 w 114"/>
                <a:gd name="T21" fmla="*/ 48 h 88"/>
                <a:gd name="T22" fmla="*/ 73 w 114"/>
                <a:gd name="T23" fmla="*/ 42 h 88"/>
                <a:gd name="T24" fmla="*/ 73 w 114"/>
                <a:gd name="T25" fmla="*/ 38 h 88"/>
                <a:gd name="T26" fmla="*/ 74 w 114"/>
                <a:gd name="T27" fmla="*/ 34 h 88"/>
                <a:gd name="T28" fmla="*/ 74 w 114"/>
                <a:gd name="T29" fmla="*/ 29 h 88"/>
                <a:gd name="T30" fmla="*/ 74 w 114"/>
                <a:gd name="T31" fmla="*/ 25 h 88"/>
                <a:gd name="T32" fmla="*/ 73 w 114"/>
                <a:gd name="T33" fmla="*/ 19 h 88"/>
                <a:gd name="T34" fmla="*/ 73 w 114"/>
                <a:gd name="T35" fmla="*/ 13 h 88"/>
                <a:gd name="T36" fmla="*/ 69 w 114"/>
                <a:gd name="T37" fmla="*/ 8 h 88"/>
                <a:gd name="T38" fmla="*/ 67 w 114"/>
                <a:gd name="T39" fmla="*/ 0 h 88"/>
                <a:gd name="T40" fmla="*/ 111 w 114"/>
                <a:gd name="T41" fmla="*/ 27 h 88"/>
                <a:gd name="T42" fmla="*/ 113 w 114"/>
                <a:gd name="T43" fmla="*/ 29 h 88"/>
                <a:gd name="T44" fmla="*/ 114 w 114"/>
                <a:gd name="T45" fmla="*/ 36 h 88"/>
                <a:gd name="T46" fmla="*/ 114 w 114"/>
                <a:gd name="T47" fmla="*/ 40 h 88"/>
                <a:gd name="T48" fmla="*/ 114 w 114"/>
                <a:gd name="T49" fmla="*/ 46 h 88"/>
                <a:gd name="T50" fmla="*/ 114 w 114"/>
                <a:gd name="T51" fmla="*/ 51 h 88"/>
                <a:gd name="T52" fmla="*/ 113 w 114"/>
                <a:gd name="T53" fmla="*/ 57 h 88"/>
                <a:gd name="T54" fmla="*/ 109 w 114"/>
                <a:gd name="T55" fmla="*/ 63 h 88"/>
                <a:gd name="T56" fmla="*/ 105 w 114"/>
                <a:gd name="T57" fmla="*/ 69 h 88"/>
                <a:gd name="T58" fmla="*/ 99 w 114"/>
                <a:gd name="T59" fmla="*/ 72 h 88"/>
                <a:gd name="T60" fmla="*/ 93 w 114"/>
                <a:gd name="T61" fmla="*/ 78 h 88"/>
                <a:gd name="T62" fmla="*/ 88 w 114"/>
                <a:gd name="T63" fmla="*/ 80 h 88"/>
                <a:gd name="T64" fmla="*/ 82 w 114"/>
                <a:gd name="T65" fmla="*/ 80 h 88"/>
                <a:gd name="T66" fmla="*/ 76 w 114"/>
                <a:gd name="T67" fmla="*/ 84 h 88"/>
                <a:gd name="T68" fmla="*/ 71 w 114"/>
                <a:gd name="T69" fmla="*/ 86 h 88"/>
                <a:gd name="T70" fmla="*/ 63 w 114"/>
                <a:gd name="T71" fmla="*/ 86 h 88"/>
                <a:gd name="T72" fmla="*/ 55 w 114"/>
                <a:gd name="T73" fmla="*/ 86 h 88"/>
                <a:gd name="T74" fmla="*/ 48 w 114"/>
                <a:gd name="T75" fmla="*/ 88 h 88"/>
                <a:gd name="T76" fmla="*/ 38 w 114"/>
                <a:gd name="T77" fmla="*/ 88 h 88"/>
                <a:gd name="T78" fmla="*/ 0 w 114"/>
                <a:gd name="T79" fmla="*/ 53 h 88"/>
                <a:gd name="T80" fmla="*/ 0 w 114"/>
                <a:gd name="T81" fmla="*/ 5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88">
                  <a:moveTo>
                    <a:pt x="0" y="53"/>
                  </a:moveTo>
                  <a:lnTo>
                    <a:pt x="4" y="53"/>
                  </a:lnTo>
                  <a:lnTo>
                    <a:pt x="8" y="55"/>
                  </a:lnTo>
                  <a:lnTo>
                    <a:pt x="16" y="57"/>
                  </a:lnTo>
                  <a:lnTo>
                    <a:pt x="21" y="57"/>
                  </a:lnTo>
                  <a:lnTo>
                    <a:pt x="31" y="57"/>
                  </a:lnTo>
                  <a:lnTo>
                    <a:pt x="38" y="57"/>
                  </a:lnTo>
                  <a:lnTo>
                    <a:pt x="48" y="57"/>
                  </a:lnTo>
                  <a:lnTo>
                    <a:pt x="54" y="55"/>
                  </a:lnTo>
                  <a:lnTo>
                    <a:pt x="61" y="51"/>
                  </a:lnTo>
                  <a:lnTo>
                    <a:pt x="67" y="48"/>
                  </a:lnTo>
                  <a:lnTo>
                    <a:pt x="73" y="42"/>
                  </a:lnTo>
                  <a:lnTo>
                    <a:pt x="73" y="38"/>
                  </a:lnTo>
                  <a:lnTo>
                    <a:pt x="74" y="34"/>
                  </a:lnTo>
                  <a:lnTo>
                    <a:pt x="74" y="29"/>
                  </a:lnTo>
                  <a:lnTo>
                    <a:pt x="74" y="25"/>
                  </a:lnTo>
                  <a:lnTo>
                    <a:pt x="73" y="19"/>
                  </a:lnTo>
                  <a:lnTo>
                    <a:pt x="73" y="13"/>
                  </a:lnTo>
                  <a:lnTo>
                    <a:pt x="69" y="8"/>
                  </a:lnTo>
                  <a:lnTo>
                    <a:pt x="67" y="0"/>
                  </a:lnTo>
                  <a:lnTo>
                    <a:pt x="111" y="27"/>
                  </a:lnTo>
                  <a:lnTo>
                    <a:pt x="113" y="29"/>
                  </a:lnTo>
                  <a:lnTo>
                    <a:pt x="114" y="36"/>
                  </a:lnTo>
                  <a:lnTo>
                    <a:pt x="114" y="40"/>
                  </a:lnTo>
                  <a:lnTo>
                    <a:pt x="114" y="46"/>
                  </a:lnTo>
                  <a:lnTo>
                    <a:pt x="114" y="51"/>
                  </a:lnTo>
                  <a:lnTo>
                    <a:pt x="113" y="57"/>
                  </a:lnTo>
                  <a:lnTo>
                    <a:pt x="109" y="63"/>
                  </a:lnTo>
                  <a:lnTo>
                    <a:pt x="105" y="69"/>
                  </a:lnTo>
                  <a:lnTo>
                    <a:pt x="99" y="72"/>
                  </a:lnTo>
                  <a:lnTo>
                    <a:pt x="93" y="78"/>
                  </a:lnTo>
                  <a:lnTo>
                    <a:pt x="88" y="80"/>
                  </a:lnTo>
                  <a:lnTo>
                    <a:pt x="82" y="80"/>
                  </a:lnTo>
                  <a:lnTo>
                    <a:pt x="76" y="84"/>
                  </a:lnTo>
                  <a:lnTo>
                    <a:pt x="71" y="86"/>
                  </a:lnTo>
                  <a:lnTo>
                    <a:pt x="63" y="86"/>
                  </a:lnTo>
                  <a:lnTo>
                    <a:pt x="55" y="86"/>
                  </a:lnTo>
                  <a:lnTo>
                    <a:pt x="48" y="88"/>
                  </a:lnTo>
                  <a:lnTo>
                    <a:pt x="38" y="88"/>
                  </a:lnTo>
                  <a:lnTo>
                    <a:pt x="0" y="5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9" name="Freeform 29"/>
            <p:cNvSpPr>
              <a:spLocks/>
            </p:cNvSpPr>
            <p:nvPr/>
          </p:nvSpPr>
          <p:spPr bwMode="auto">
            <a:xfrm>
              <a:off x="3052763" y="5086350"/>
              <a:ext cx="74613" cy="149225"/>
            </a:xfrm>
            <a:custGeom>
              <a:avLst/>
              <a:gdLst>
                <a:gd name="T0" fmla="*/ 65 w 93"/>
                <a:gd name="T1" fmla="*/ 74 h 188"/>
                <a:gd name="T2" fmla="*/ 67 w 93"/>
                <a:gd name="T3" fmla="*/ 72 h 188"/>
                <a:gd name="T4" fmla="*/ 74 w 93"/>
                <a:gd name="T5" fmla="*/ 69 h 188"/>
                <a:gd name="T6" fmla="*/ 82 w 93"/>
                <a:gd name="T7" fmla="*/ 61 h 188"/>
                <a:gd name="T8" fmla="*/ 90 w 93"/>
                <a:gd name="T9" fmla="*/ 51 h 188"/>
                <a:gd name="T10" fmla="*/ 91 w 93"/>
                <a:gd name="T11" fmla="*/ 46 h 188"/>
                <a:gd name="T12" fmla="*/ 93 w 93"/>
                <a:gd name="T13" fmla="*/ 40 h 188"/>
                <a:gd name="T14" fmla="*/ 93 w 93"/>
                <a:gd name="T15" fmla="*/ 32 h 188"/>
                <a:gd name="T16" fmla="*/ 93 w 93"/>
                <a:gd name="T17" fmla="*/ 27 h 188"/>
                <a:gd name="T18" fmla="*/ 90 w 93"/>
                <a:gd name="T19" fmla="*/ 19 h 188"/>
                <a:gd name="T20" fmla="*/ 84 w 93"/>
                <a:gd name="T21" fmla="*/ 13 h 188"/>
                <a:gd name="T22" fmla="*/ 80 w 93"/>
                <a:gd name="T23" fmla="*/ 10 h 188"/>
                <a:gd name="T24" fmla="*/ 76 w 93"/>
                <a:gd name="T25" fmla="*/ 8 h 188"/>
                <a:gd name="T26" fmla="*/ 71 w 93"/>
                <a:gd name="T27" fmla="*/ 4 h 188"/>
                <a:gd name="T28" fmla="*/ 65 w 93"/>
                <a:gd name="T29" fmla="*/ 0 h 188"/>
                <a:gd name="T30" fmla="*/ 63 w 93"/>
                <a:gd name="T31" fmla="*/ 0 h 188"/>
                <a:gd name="T32" fmla="*/ 59 w 93"/>
                <a:gd name="T33" fmla="*/ 0 h 188"/>
                <a:gd name="T34" fmla="*/ 53 w 93"/>
                <a:gd name="T35" fmla="*/ 0 h 188"/>
                <a:gd name="T36" fmla="*/ 48 w 93"/>
                <a:gd name="T37" fmla="*/ 0 h 188"/>
                <a:gd name="T38" fmla="*/ 40 w 93"/>
                <a:gd name="T39" fmla="*/ 0 h 188"/>
                <a:gd name="T40" fmla="*/ 33 w 93"/>
                <a:gd name="T41" fmla="*/ 2 h 188"/>
                <a:gd name="T42" fmla="*/ 25 w 93"/>
                <a:gd name="T43" fmla="*/ 4 h 188"/>
                <a:gd name="T44" fmla="*/ 19 w 93"/>
                <a:gd name="T45" fmla="*/ 8 h 188"/>
                <a:gd name="T46" fmla="*/ 12 w 93"/>
                <a:gd name="T47" fmla="*/ 12 h 188"/>
                <a:gd name="T48" fmla="*/ 6 w 93"/>
                <a:gd name="T49" fmla="*/ 15 h 188"/>
                <a:gd name="T50" fmla="*/ 2 w 93"/>
                <a:gd name="T51" fmla="*/ 21 h 188"/>
                <a:gd name="T52" fmla="*/ 0 w 93"/>
                <a:gd name="T53" fmla="*/ 29 h 188"/>
                <a:gd name="T54" fmla="*/ 0 w 93"/>
                <a:gd name="T55" fmla="*/ 32 h 188"/>
                <a:gd name="T56" fmla="*/ 2 w 93"/>
                <a:gd name="T57" fmla="*/ 36 h 188"/>
                <a:gd name="T58" fmla="*/ 2 w 93"/>
                <a:gd name="T59" fmla="*/ 42 h 188"/>
                <a:gd name="T60" fmla="*/ 6 w 93"/>
                <a:gd name="T61" fmla="*/ 48 h 188"/>
                <a:gd name="T62" fmla="*/ 8 w 93"/>
                <a:gd name="T63" fmla="*/ 53 h 188"/>
                <a:gd name="T64" fmla="*/ 12 w 93"/>
                <a:gd name="T65" fmla="*/ 59 h 188"/>
                <a:gd name="T66" fmla="*/ 17 w 93"/>
                <a:gd name="T67" fmla="*/ 67 h 188"/>
                <a:gd name="T68" fmla="*/ 23 w 93"/>
                <a:gd name="T69" fmla="*/ 74 h 188"/>
                <a:gd name="T70" fmla="*/ 36 w 93"/>
                <a:gd name="T71" fmla="*/ 181 h 188"/>
                <a:gd name="T72" fmla="*/ 38 w 93"/>
                <a:gd name="T73" fmla="*/ 181 h 188"/>
                <a:gd name="T74" fmla="*/ 42 w 93"/>
                <a:gd name="T75" fmla="*/ 183 h 188"/>
                <a:gd name="T76" fmla="*/ 46 w 93"/>
                <a:gd name="T77" fmla="*/ 186 h 188"/>
                <a:gd name="T78" fmla="*/ 53 w 93"/>
                <a:gd name="T79" fmla="*/ 188 h 188"/>
                <a:gd name="T80" fmla="*/ 61 w 93"/>
                <a:gd name="T81" fmla="*/ 188 h 188"/>
                <a:gd name="T82" fmla="*/ 67 w 93"/>
                <a:gd name="T83" fmla="*/ 186 h 188"/>
                <a:gd name="T84" fmla="*/ 69 w 93"/>
                <a:gd name="T85" fmla="*/ 183 h 188"/>
                <a:gd name="T86" fmla="*/ 72 w 93"/>
                <a:gd name="T87" fmla="*/ 179 h 188"/>
                <a:gd name="T88" fmla="*/ 74 w 93"/>
                <a:gd name="T89" fmla="*/ 173 h 188"/>
                <a:gd name="T90" fmla="*/ 76 w 93"/>
                <a:gd name="T91" fmla="*/ 167 h 188"/>
                <a:gd name="T92" fmla="*/ 65 w 93"/>
                <a:gd name="T93" fmla="*/ 74 h 188"/>
                <a:gd name="T94" fmla="*/ 65 w 93"/>
                <a:gd name="T95" fmla="*/ 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3" h="188">
                  <a:moveTo>
                    <a:pt x="65" y="74"/>
                  </a:moveTo>
                  <a:lnTo>
                    <a:pt x="67" y="72"/>
                  </a:lnTo>
                  <a:lnTo>
                    <a:pt x="74" y="69"/>
                  </a:lnTo>
                  <a:lnTo>
                    <a:pt x="82" y="61"/>
                  </a:lnTo>
                  <a:lnTo>
                    <a:pt x="90" y="51"/>
                  </a:lnTo>
                  <a:lnTo>
                    <a:pt x="91" y="46"/>
                  </a:lnTo>
                  <a:lnTo>
                    <a:pt x="93" y="40"/>
                  </a:lnTo>
                  <a:lnTo>
                    <a:pt x="93" y="32"/>
                  </a:lnTo>
                  <a:lnTo>
                    <a:pt x="93" y="27"/>
                  </a:lnTo>
                  <a:lnTo>
                    <a:pt x="90" y="19"/>
                  </a:lnTo>
                  <a:lnTo>
                    <a:pt x="84" y="13"/>
                  </a:lnTo>
                  <a:lnTo>
                    <a:pt x="80" y="10"/>
                  </a:lnTo>
                  <a:lnTo>
                    <a:pt x="76" y="8"/>
                  </a:lnTo>
                  <a:lnTo>
                    <a:pt x="71" y="4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3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12" y="12"/>
                  </a:lnTo>
                  <a:lnTo>
                    <a:pt x="6" y="15"/>
                  </a:lnTo>
                  <a:lnTo>
                    <a:pt x="2" y="21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2" y="42"/>
                  </a:lnTo>
                  <a:lnTo>
                    <a:pt x="6" y="48"/>
                  </a:lnTo>
                  <a:lnTo>
                    <a:pt x="8" y="53"/>
                  </a:lnTo>
                  <a:lnTo>
                    <a:pt x="12" y="59"/>
                  </a:lnTo>
                  <a:lnTo>
                    <a:pt x="17" y="67"/>
                  </a:lnTo>
                  <a:lnTo>
                    <a:pt x="23" y="74"/>
                  </a:lnTo>
                  <a:lnTo>
                    <a:pt x="36" y="181"/>
                  </a:lnTo>
                  <a:lnTo>
                    <a:pt x="38" y="181"/>
                  </a:lnTo>
                  <a:lnTo>
                    <a:pt x="42" y="183"/>
                  </a:lnTo>
                  <a:lnTo>
                    <a:pt x="46" y="186"/>
                  </a:lnTo>
                  <a:lnTo>
                    <a:pt x="53" y="188"/>
                  </a:lnTo>
                  <a:lnTo>
                    <a:pt x="61" y="188"/>
                  </a:lnTo>
                  <a:lnTo>
                    <a:pt x="67" y="186"/>
                  </a:lnTo>
                  <a:lnTo>
                    <a:pt x="69" y="183"/>
                  </a:lnTo>
                  <a:lnTo>
                    <a:pt x="72" y="179"/>
                  </a:lnTo>
                  <a:lnTo>
                    <a:pt x="74" y="173"/>
                  </a:lnTo>
                  <a:lnTo>
                    <a:pt x="76" y="167"/>
                  </a:lnTo>
                  <a:lnTo>
                    <a:pt x="65" y="74"/>
                  </a:lnTo>
                  <a:lnTo>
                    <a:pt x="65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5" name="Freeform 32"/>
            <p:cNvSpPr>
              <a:spLocks/>
            </p:cNvSpPr>
            <p:nvPr/>
          </p:nvSpPr>
          <p:spPr bwMode="auto">
            <a:xfrm>
              <a:off x="3654425" y="4672013"/>
              <a:ext cx="109538" cy="98425"/>
            </a:xfrm>
            <a:custGeom>
              <a:avLst/>
              <a:gdLst>
                <a:gd name="T0" fmla="*/ 0 w 139"/>
                <a:gd name="T1" fmla="*/ 121 h 125"/>
                <a:gd name="T2" fmla="*/ 118 w 139"/>
                <a:gd name="T3" fmla="*/ 0 h 125"/>
                <a:gd name="T4" fmla="*/ 118 w 139"/>
                <a:gd name="T5" fmla="*/ 0 h 125"/>
                <a:gd name="T6" fmla="*/ 122 w 139"/>
                <a:gd name="T7" fmla="*/ 0 h 125"/>
                <a:gd name="T8" fmla="*/ 126 w 139"/>
                <a:gd name="T9" fmla="*/ 0 h 125"/>
                <a:gd name="T10" fmla="*/ 131 w 139"/>
                <a:gd name="T11" fmla="*/ 3 h 125"/>
                <a:gd name="T12" fmla="*/ 135 w 139"/>
                <a:gd name="T13" fmla="*/ 5 h 125"/>
                <a:gd name="T14" fmla="*/ 139 w 139"/>
                <a:gd name="T15" fmla="*/ 11 h 125"/>
                <a:gd name="T16" fmla="*/ 139 w 139"/>
                <a:gd name="T17" fmla="*/ 17 h 125"/>
                <a:gd name="T18" fmla="*/ 135 w 139"/>
                <a:gd name="T19" fmla="*/ 26 h 125"/>
                <a:gd name="T20" fmla="*/ 46 w 139"/>
                <a:gd name="T21" fmla="*/ 125 h 125"/>
                <a:gd name="T22" fmla="*/ 0 w 139"/>
                <a:gd name="T23" fmla="*/ 121 h 125"/>
                <a:gd name="T24" fmla="*/ 0 w 139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25">
                  <a:moveTo>
                    <a:pt x="0" y="121"/>
                  </a:moveTo>
                  <a:lnTo>
                    <a:pt x="118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1" y="3"/>
                  </a:lnTo>
                  <a:lnTo>
                    <a:pt x="135" y="5"/>
                  </a:lnTo>
                  <a:lnTo>
                    <a:pt x="139" y="11"/>
                  </a:lnTo>
                  <a:lnTo>
                    <a:pt x="139" y="17"/>
                  </a:lnTo>
                  <a:lnTo>
                    <a:pt x="135" y="26"/>
                  </a:lnTo>
                  <a:lnTo>
                    <a:pt x="46" y="125"/>
                  </a:lnTo>
                  <a:lnTo>
                    <a:pt x="0" y="121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6" name="Freeform 33"/>
            <p:cNvSpPr>
              <a:spLocks/>
            </p:cNvSpPr>
            <p:nvPr/>
          </p:nvSpPr>
          <p:spPr bwMode="auto">
            <a:xfrm>
              <a:off x="3101975" y="4495527"/>
              <a:ext cx="712788" cy="301625"/>
            </a:xfrm>
            <a:custGeom>
              <a:avLst/>
              <a:gdLst>
                <a:gd name="T0" fmla="*/ 29 w 900"/>
                <a:gd name="T1" fmla="*/ 179 h 381"/>
                <a:gd name="T2" fmla="*/ 29 w 900"/>
                <a:gd name="T3" fmla="*/ 200 h 381"/>
                <a:gd name="T4" fmla="*/ 27 w 900"/>
                <a:gd name="T5" fmla="*/ 229 h 381"/>
                <a:gd name="T6" fmla="*/ 27 w 900"/>
                <a:gd name="T7" fmla="*/ 255 h 381"/>
                <a:gd name="T8" fmla="*/ 29 w 900"/>
                <a:gd name="T9" fmla="*/ 276 h 381"/>
                <a:gd name="T10" fmla="*/ 34 w 900"/>
                <a:gd name="T11" fmla="*/ 282 h 381"/>
                <a:gd name="T12" fmla="*/ 53 w 900"/>
                <a:gd name="T13" fmla="*/ 282 h 381"/>
                <a:gd name="T14" fmla="*/ 78 w 900"/>
                <a:gd name="T15" fmla="*/ 284 h 381"/>
                <a:gd name="T16" fmla="*/ 110 w 900"/>
                <a:gd name="T17" fmla="*/ 286 h 381"/>
                <a:gd name="T18" fmla="*/ 148 w 900"/>
                <a:gd name="T19" fmla="*/ 289 h 381"/>
                <a:gd name="T20" fmla="*/ 192 w 900"/>
                <a:gd name="T21" fmla="*/ 295 h 381"/>
                <a:gd name="T22" fmla="*/ 242 w 900"/>
                <a:gd name="T23" fmla="*/ 299 h 381"/>
                <a:gd name="T24" fmla="*/ 295 w 900"/>
                <a:gd name="T25" fmla="*/ 303 h 381"/>
                <a:gd name="T26" fmla="*/ 348 w 900"/>
                <a:gd name="T27" fmla="*/ 308 h 381"/>
                <a:gd name="T28" fmla="*/ 405 w 900"/>
                <a:gd name="T29" fmla="*/ 314 h 381"/>
                <a:gd name="T30" fmla="*/ 460 w 900"/>
                <a:gd name="T31" fmla="*/ 318 h 381"/>
                <a:gd name="T32" fmla="*/ 517 w 900"/>
                <a:gd name="T33" fmla="*/ 322 h 381"/>
                <a:gd name="T34" fmla="*/ 572 w 900"/>
                <a:gd name="T35" fmla="*/ 327 h 381"/>
                <a:gd name="T36" fmla="*/ 626 w 900"/>
                <a:gd name="T37" fmla="*/ 331 h 381"/>
                <a:gd name="T38" fmla="*/ 673 w 900"/>
                <a:gd name="T39" fmla="*/ 335 h 381"/>
                <a:gd name="T40" fmla="*/ 721 w 900"/>
                <a:gd name="T41" fmla="*/ 341 h 381"/>
                <a:gd name="T42" fmla="*/ 759 w 900"/>
                <a:gd name="T43" fmla="*/ 343 h 381"/>
                <a:gd name="T44" fmla="*/ 793 w 900"/>
                <a:gd name="T45" fmla="*/ 346 h 381"/>
                <a:gd name="T46" fmla="*/ 818 w 900"/>
                <a:gd name="T47" fmla="*/ 348 h 381"/>
                <a:gd name="T48" fmla="*/ 837 w 900"/>
                <a:gd name="T49" fmla="*/ 350 h 381"/>
                <a:gd name="T50" fmla="*/ 846 w 900"/>
                <a:gd name="T51" fmla="*/ 350 h 381"/>
                <a:gd name="T52" fmla="*/ 846 w 900"/>
                <a:gd name="T53" fmla="*/ 341 h 381"/>
                <a:gd name="T54" fmla="*/ 844 w 900"/>
                <a:gd name="T55" fmla="*/ 318 h 381"/>
                <a:gd name="T56" fmla="*/ 844 w 900"/>
                <a:gd name="T57" fmla="*/ 297 h 381"/>
                <a:gd name="T58" fmla="*/ 844 w 900"/>
                <a:gd name="T59" fmla="*/ 280 h 381"/>
                <a:gd name="T60" fmla="*/ 844 w 900"/>
                <a:gd name="T61" fmla="*/ 261 h 381"/>
                <a:gd name="T62" fmla="*/ 844 w 900"/>
                <a:gd name="T63" fmla="*/ 240 h 381"/>
                <a:gd name="T64" fmla="*/ 846 w 900"/>
                <a:gd name="T65" fmla="*/ 219 h 381"/>
                <a:gd name="T66" fmla="*/ 846 w 900"/>
                <a:gd name="T67" fmla="*/ 198 h 381"/>
                <a:gd name="T68" fmla="*/ 846 w 900"/>
                <a:gd name="T69" fmla="*/ 175 h 381"/>
                <a:gd name="T70" fmla="*/ 848 w 900"/>
                <a:gd name="T71" fmla="*/ 153 h 381"/>
                <a:gd name="T72" fmla="*/ 848 w 900"/>
                <a:gd name="T73" fmla="*/ 130 h 381"/>
                <a:gd name="T74" fmla="*/ 850 w 900"/>
                <a:gd name="T75" fmla="*/ 107 h 381"/>
                <a:gd name="T76" fmla="*/ 854 w 900"/>
                <a:gd name="T77" fmla="*/ 88 h 381"/>
                <a:gd name="T78" fmla="*/ 856 w 900"/>
                <a:gd name="T79" fmla="*/ 67 h 381"/>
                <a:gd name="T80" fmla="*/ 858 w 900"/>
                <a:gd name="T81" fmla="*/ 48 h 381"/>
                <a:gd name="T82" fmla="*/ 862 w 900"/>
                <a:gd name="T83" fmla="*/ 31 h 381"/>
                <a:gd name="T84" fmla="*/ 865 w 900"/>
                <a:gd name="T85" fmla="*/ 18 h 381"/>
                <a:gd name="T86" fmla="*/ 900 w 900"/>
                <a:gd name="T87" fmla="*/ 0 h 381"/>
                <a:gd name="T88" fmla="*/ 896 w 900"/>
                <a:gd name="T89" fmla="*/ 16 h 381"/>
                <a:gd name="T90" fmla="*/ 892 w 900"/>
                <a:gd name="T91" fmla="*/ 40 h 381"/>
                <a:gd name="T92" fmla="*/ 888 w 900"/>
                <a:gd name="T93" fmla="*/ 56 h 381"/>
                <a:gd name="T94" fmla="*/ 884 w 900"/>
                <a:gd name="T95" fmla="*/ 73 h 381"/>
                <a:gd name="T96" fmla="*/ 882 w 900"/>
                <a:gd name="T97" fmla="*/ 92 h 381"/>
                <a:gd name="T98" fmla="*/ 881 w 900"/>
                <a:gd name="T99" fmla="*/ 111 h 381"/>
                <a:gd name="T100" fmla="*/ 877 w 900"/>
                <a:gd name="T101" fmla="*/ 132 h 381"/>
                <a:gd name="T102" fmla="*/ 875 w 900"/>
                <a:gd name="T103" fmla="*/ 154 h 381"/>
                <a:gd name="T104" fmla="*/ 873 w 900"/>
                <a:gd name="T105" fmla="*/ 179 h 381"/>
                <a:gd name="T106" fmla="*/ 873 w 900"/>
                <a:gd name="T107" fmla="*/ 202 h 381"/>
                <a:gd name="T108" fmla="*/ 871 w 900"/>
                <a:gd name="T109" fmla="*/ 225 h 381"/>
                <a:gd name="T110" fmla="*/ 871 w 900"/>
                <a:gd name="T111" fmla="*/ 249 h 381"/>
                <a:gd name="T112" fmla="*/ 871 w 900"/>
                <a:gd name="T113" fmla="*/ 272 h 381"/>
                <a:gd name="T114" fmla="*/ 871 w 900"/>
                <a:gd name="T115" fmla="*/ 295 h 381"/>
                <a:gd name="T116" fmla="*/ 873 w 900"/>
                <a:gd name="T117" fmla="*/ 318 h 381"/>
                <a:gd name="T118" fmla="*/ 877 w 900"/>
                <a:gd name="T119" fmla="*/ 339 h 381"/>
                <a:gd name="T120" fmla="*/ 881 w 900"/>
                <a:gd name="T121" fmla="*/ 360 h 381"/>
                <a:gd name="T122" fmla="*/ 886 w 900"/>
                <a:gd name="T123" fmla="*/ 381 h 381"/>
                <a:gd name="T124" fmla="*/ 30 w 900"/>
                <a:gd name="T125" fmla="*/ 17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" h="381">
                  <a:moveTo>
                    <a:pt x="30" y="175"/>
                  </a:moveTo>
                  <a:lnTo>
                    <a:pt x="29" y="175"/>
                  </a:lnTo>
                  <a:lnTo>
                    <a:pt x="29" y="179"/>
                  </a:lnTo>
                  <a:lnTo>
                    <a:pt x="29" y="185"/>
                  </a:lnTo>
                  <a:lnTo>
                    <a:pt x="29" y="192"/>
                  </a:lnTo>
                  <a:lnTo>
                    <a:pt x="29" y="200"/>
                  </a:lnTo>
                  <a:lnTo>
                    <a:pt x="27" y="210"/>
                  </a:lnTo>
                  <a:lnTo>
                    <a:pt x="27" y="219"/>
                  </a:lnTo>
                  <a:lnTo>
                    <a:pt x="27" y="229"/>
                  </a:lnTo>
                  <a:lnTo>
                    <a:pt x="27" y="238"/>
                  </a:lnTo>
                  <a:lnTo>
                    <a:pt x="27" y="248"/>
                  </a:lnTo>
                  <a:lnTo>
                    <a:pt x="27" y="255"/>
                  </a:lnTo>
                  <a:lnTo>
                    <a:pt x="27" y="265"/>
                  </a:lnTo>
                  <a:lnTo>
                    <a:pt x="27" y="270"/>
                  </a:lnTo>
                  <a:lnTo>
                    <a:pt x="29" y="276"/>
                  </a:lnTo>
                  <a:lnTo>
                    <a:pt x="29" y="280"/>
                  </a:lnTo>
                  <a:lnTo>
                    <a:pt x="32" y="282"/>
                  </a:lnTo>
                  <a:lnTo>
                    <a:pt x="34" y="282"/>
                  </a:lnTo>
                  <a:lnTo>
                    <a:pt x="42" y="282"/>
                  </a:lnTo>
                  <a:lnTo>
                    <a:pt x="48" y="282"/>
                  </a:lnTo>
                  <a:lnTo>
                    <a:pt x="53" y="282"/>
                  </a:lnTo>
                  <a:lnTo>
                    <a:pt x="61" y="282"/>
                  </a:lnTo>
                  <a:lnTo>
                    <a:pt x="70" y="284"/>
                  </a:lnTo>
                  <a:lnTo>
                    <a:pt x="78" y="284"/>
                  </a:lnTo>
                  <a:lnTo>
                    <a:pt x="88" y="284"/>
                  </a:lnTo>
                  <a:lnTo>
                    <a:pt x="99" y="286"/>
                  </a:lnTo>
                  <a:lnTo>
                    <a:pt x="110" y="286"/>
                  </a:lnTo>
                  <a:lnTo>
                    <a:pt x="122" y="287"/>
                  </a:lnTo>
                  <a:lnTo>
                    <a:pt x="135" y="289"/>
                  </a:lnTo>
                  <a:lnTo>
                    <a:pt x="148" y="289"/>
                  </a:lnTo>
                  <a:lnTo>
                    <a:pt x="164" y="291"/>
                  </a:lnTo>
                  <a:lnTo>
                    <a:pt x="177" y="293"/>
                  </a:lnTo>
                  <a:lnTo>
                    <a:pt x="192" y="295"/>
                  </a:lnTo>
                  <a:lnTo>
                    <a:pt x="207" y="295"/>
                  </a:lnTo>
                  <a:lnTo>
                    <a:pt x="224" y="297"/>
                  </a:lnTo>
                  <a:lnTo>
                    <a:pt x="242" y="299"/>
                  </a:lnTo>
                  <a:lnTo>
                    <a:pt x="259" y="301"/>
                  </a:lnTo>
                  <a:lnTo>
                    <a:pt x="276" y="301"/>
                  </a:lnTo>
                  <a:lnTo>
                    <a:pt x="295" y="303"/>
                  </a:lnTo>
                  <a:lnTo>
                    <a:pt x="312" y="305"/>
                  </a:lnTo>
                  <a:lnTo>
                    <a:pt x="329" y="306"/>
                  </a:lnTo>
                  <a:lnTo>
                    <a:pt x="348" y="308"/>
                  </a:lnTo>
                  <a:lnTo>
                    <a:pt x="367" y="310"/>
                  </a:lnTo>
                  <a:lnTo>
                    <a:pt x="386" y="310"/>
                  </a:lnTo>
                  <a:lnTo>
                    <a:pt x="405" y="314"/>
                  </a:lnTo>
                  <a:lnTo>
                    <a:pt x="424" y="314"/>
                  </a:lnTo>
                  <a:lnTo>
                    <a:pt x="443" y="318"/>
                  </a:lnTo>
                  <a:lnTo>
                    <a:pt x="460" y="318"/>
                  </a:lnTo>
                  <a:lnTo>
                    <a:pt x="481" y="320"/>
                  </a:lnTo>
                  <a:lnTo>
                    <a:pt x="498" y="322"/>
                  </a:lnTo>
                  <a:lnTo>
                    <a:pt x="517" y="322"/>
                  </a:lnTo>
                  <a:lnTo>
                    <a:pt x="536" y="324"/>
                  </a:lnTo>
                  <a:lnTo>
                    <a:pt x="555" y="325"/>
                  </a:lnTo>
                  <a:lnTo>
                    <a:pt x="572" y="327"/>
                  </a:lnTo>
                  <a:lnTo>
                    <a:pt x="592" y="329"/>
                  </a:lnTo>
                  <a:lnTo>
                    <a:pt x="609" y="329"/>
                  </a:lnTo>
                  <a:lnTo>
                    <a:pt x="626" y="331"/>
                  </a:lnTo>
                  <a:lnTo>
                    <a:pt x="643" y="333"/>
                  </a:lnTo>
                  <a:lnTo>
                    <a:pt x="658" y="335"/>
                  </a:lnTo>
                  <a:lnTo>
                    <a:pt x="673" y="335"/>
                  </a:lnTo>
                  <a:lnTo>
                    <a:pt x="690" y="337"/>
                  </a:lnTo>
                  <a:lnTo>
                    <a:pt x="706" y="339"/>
                  </a:lnTo>
                  <a:lnTo>
                    <a:pt x="721" y="341"/>
                  </a:lnTo>
                  <a:lnTo>
                    <a:pt x="734" y="341"/>
                  </a:lnTo>
                  <a:lnTo>
                    <a:pt x="747" y="343"/>
                  </a:lnTo>
                  <a:lnTo>
                    <a:pt x="759" y="343"/>
                  </a:lnTo>
                  <a:lnTo>
                    <a:pt x="772" y="344"/>
                  </a:lnTo>
                  <a:lnTo>
                    <a:pt x="782" y="344"/>
                  </a:lnTo>
                  <a:lnTo>
                    <a:pt x="793" y="346"/>
                  </a:lnTo>
                  <a:lnTo>
                    <a:pt x="803" y="346"/>
                  </a:lnTo>
                  <a:lnTo>
                    <a:pt x="812" y="348"/>
                  </a:lnTo>
                  <a:lnTo>
                    <a:pt x="818" y="348"/>
                  </a:lnTo>
                  <a:lnTo>
                    <a:pt x="825" y="350"/>
                  </a:lnTo>
                  <a:lnTo>
                    <a:pt x="831" y="350"/>
                  </a:lnTo>
                  <a:lnTo>
                    <a:pt x="837" y="350"/>
                  </a:lnTo>
                  <a:lnTo>
                    <a:pt x="844" y="352"/>
                  </a:lnTo>
                  <a:lnTo>
                    <a:pt x="846" y="352"/>
                  </a:lnTo>
                  <a:lnTo>
                    <a:pt x="846" y="350"/>
                  </a:lnTo>
                  <a:lnTo>
                    <a:pt x="846" y="348"/>
                  </a:lnTo>
                  <a:lnTo>
                    <a:pt x="846" y="344"/>
                  </a:lnTo>
                  <a:lnTo>
                    <a:pt x="846" y="341"/>
                  </a:lnTo>
                  <a:lnTo>
                    <a:pt x="844" y="333"/>
                  </a:lnTo>
                  <a:lnTo>
                    <a:pt x="844" y="325"/>
                  </a:lnTo>
                  <a:lnTo>
                    <a:pt x="844" y="318"/>
                  </a:lnTo>
                  <a:lnTo>
                    <a:pt x="844" y="308"/>
                  </a:lnTo>
                  <a:lnTo>
                    <a:pt x="844" y="303"/>
                  </a:lnTo>
                  <a:lnTo>
                    <a:pt x="844" y="297"/>
                  </a:lnTo>
                  <a:lnTo>
                    <a:pt x="844" y="291"/>
                  </a:lnTo>
                  <a:lnTo>
                    <a:pt x="844" y="286"/>
                  </a:lnTo>
                  <a:lnTo>
                    <a:pt x="844" y="280"/>
                  </a:lnTo>
                  <a:lnTo>
                    <a:pt x="844" y="274"/>
                  </a:lnTo>
                  <a:lnTo>
                    <a:pt x="844" y="267"/>
                  </a:lnTo>
                  <a:lnTo>
                    <a:pt x="844" y="261"/>
                  </a:lnTo>
                  <a:lnTo>
                    <a:pt x="844" y="253"/>
                  </a:lnTo>
                  <a:lnTo>
                    <a:pt x="844" y="248"/>
                  </a:lnTo>
                  <a:lnTo>
                    <a:pt x="844" y="240"/>
                  </a:lnTo>
                  <a:lnTo>
                    <a:pt x="844" y="234"/>
                  </a:lnTo>
                  <a:lnTo>
                    <a:pt x="844" y="227"/>
                  </a:lnTo>
                  <a:lnTo>
                    <a:pt x="846" y="219"/>
                  </a:lnTo>
                  <a:lnTo>
                    <a:pt x="846" y="213"/>
                  </a:lnTo>
                  <a:lnTo>
                    <a:pt x="846" y="206"/>
                  </a:lnTo>
                  <a:lnTo>
                    <a:pt x="846" y="198"/>
                  </a:lnTo>
                  <a:lnTo>
                    <a:pt x="846" y="191"/>
                  </a:lnTo>
                  <a:lnTo>
                    <a:pt x="846" y="183"/>
                  </a:lnTo>
                  <a:lnTo>
                    <a:pt x="846" y="175"/>
                  </a:lnTo>
                  <a:lnTo>
                    <a:pt x="846" y="168"/>
                  </a:lnTo>
                  <a:lnTo>
                    <a:pt x="848" y="160"/>
                  </a:lnTo>
                  <a:lnTo>
                    <a:pt x="848" y="153"/>
                  </a:lnTo>
                  <a:lnTo>
                    <a:pt x="848" y="145"/>
                  </a:lnTo>
                  <a:lnTo>
                    <a:pt x="848" y="137"/>
                  </a:lnTo>
                  <a:lnTo>
                    <a:pt x="848" y="130"/>
                  </a:lnTo>
                  <a:lnTo>
                    <a:pt x="850" y="122"/>
                  </a:lnTo>
                  <a:lnTo>
                    <a:pt x="850" y="115"/>
                  </a:lnTo>
                  <a:lnTo>
                    <a:pt x="850" y="107"/>
                  </a:lnTo>
                  <a:lnTo>
                    <a:pt x="850" y="101"/>
                  </a:lnTo>
                  <a:lnTo>
                    <a:pt x="852" y="94"/>
                  </a:lnTo>
                  <a:lnTo>
                    <a:pt x="854" y="88"/>
                  </a:lnTo>
                  <a:lnTo>
                    <a:pt x="854" y="80"/>
                  </a:lnTo>
                  <a:lnTo>
                    <a:pt x="854" y="75"/>
                  </a:lnTo>
                  <a:lnTo>
                    <a:pt x="856" y="67"/>
                  </a:lnTo>
                  <a:lnTo>
                    <a:pt x="856" y="61"/>
                  </a:lnTo>
                  <a:lnTo>
                    <a:pt x="856" y="54"/>
                  </a:lnTo>
                  <a:lnTo>
                    <a:pt x="858" y="48"/>
                  </a:lnTo>
                  <a:lnTo>
                    <a:pt x="858" y="42"/>
                  </a:lnTo>
                  <a:lnTo>
                    <a:pt x="860" y="37"/>
                  </a:lnTo>
                  <a:lnTo>
                    <a:pt x="862" y="31"/>
                  </a:lnTo>
                  <a:lnTo>
                    <a:pt x="863" y="25"/>
                  </a:lnTo>
                  <a:lnTo>
                    <a:pt x="863" y="21"/>
                  </a:lnTo>
                  <a:lnTo>
                    <a:pt x="865" y="18"/>
                  </a:lnTo>
                  <a:lnTo>
                    <a:pt x="869" y="8"/>
                  </a:lnTo>
                  <a:lnTo>
                    <a:pt x="873" y="0"/>
                  </a:lnTo>
                  <a:lnTo>
                    <a:pt x="900" y="0"/>
                  </a:lnTo>
                  <a:lnTo>
                    <a:pt x="900" y="2"/>
                  </a:lnTo>
                  <a:lnTo>
                    <a:pt x="898" y="12"/>
                  </a:lnTo>
                  <a:lnTo>
                    <a:pt x="896" y="16"/>
                  </a:lnTo>
                  <a:lnTo>
                    <a:pt x="894" y="23"/>
                  </a:lnTo>
                  <a:lnTo>
                    <a:pt x="892" y="31"/>
                  </a:lnTo>
                  <a:lnTo>
                    <a:pt x="892" y="40"/>
                  </a:lnTo>
                  <a:lnTo>
                    <a:pt x="890" y="44"/>
                  </a:lnTo>
                  <a:lnTo>
                    <a:pt x="888" y="50"/>
                  </a:lnTo>
                  <a:lnTo>
                    <a:pt x="888" y="56"/>
                  </a:lnTo>
                  <a:lnTo>
                    <a:pt x="886" y="61"/>
                  </a:lnTo>
                  <a:lnTo>
                    <a:pt x="886" y="67"/>
                  </a:lnTo>
                  <a:lnTo>
                    <a:pt x="884" y="73"/>
                  </a:lnTo>
                  <a:lnTo>
                    <a:pt x="884" y="78"/>
                  </a:lnTo>
                  <a:lnTo>
                    <a:pt x="884" y="86"/>
                  </a:lnTo>
                  <a:lnTo>
                    <a:pt x="882" y="92"/>
                  </a:lnTo>
                  <a:lnTo>
                    <a:pt x="881" y="97"/>
                  </a:lnTo>
                  <a:lnTo>
                    <a:pt x="881" y="103"/>
                  </a:lnTo>
                  <a:lnTo>
                    <a:pt x="881" y="111"/>
                  </a:lnTo>
                  <a:lnTo>
                    <a:pt x="879" y="118"/>
                  </a:lnTo>
                  <a:lnTo>
                    <a:pt x="879" y="126"/>
                  </a:lnTo>
                  <a:lnTo>
                    <a:pt x="877" y="132"/>
                  </a:lnTo>
                  <a:lnTo>
                    <a:pt x="877" y="141"/>
                  </a:lnTo>
                  <a:lnTo>
                    <a:pt x="877" y="147"/>
                  </a:lnTo>
                  <a:lnTo>
                    <a:pt x="875" y="154"/>
                  </a:lnTo>
                  <a:lnTo>
                    <a:pt x="875" y="162"/>
                  </a:lnTo>
                  <a:lnTo>
                    <a:pt x="875" y="172"/>
                  </a:lnTo>
                  <a:lnTo>
                    <a:pt x="873" y="179"/>
                  </a:lnTo>
                  <a:lnTo>
                    <a:pt x="873" y="185"/>
                  </a:lnTo>
                  <a:lnTo>
                    <a:pt x="873" y="192"/>
                  </a:lnTo>
                  <a:lnTo>
                    <a:pt x="873" y="202"/>
                  </a:lnTo>
                  <a:lnTo>
                    <a:pt x="871" y="210"/>
                  </a:lnTo>
                  <a:lnTo>
                    <a:pt x="871" y="217"/>
                  </a:lnTo>
                  <a:lnTo>
                    <a:pt x="871" y="225"/>
                  </a:lnTo>
                  <a:lnTo>
                    <a:pt x="871" y="232"/>
                  </a:lnTo>
                  <a:lnTo>
                    <a:pt x="871" y="240"/>
                  </a:lnTo>
                  <a:lnTo>
                    <a:pt x="871" y="249"/>
                  </a:lnTo>
                  <a:lnTo>
                    <a:pt x="871" y="255"/>
                  </a:lnTo>
                  <a:lnTo>
                    <a:pt x="871" y="265"/>
                  </a:lnTo>
                  <a:lnTo>
                    <a:pt x="871" y="272"/>
                  </a:lnTo>
                  <a:lnTo>
                    <a:pt x="871" y="280"/>
                  </a:lnTo>
                  <a:lnTo>
                    <a:pt x="871" y="287"/>
                  </a:lnTo>
                  <a:lnTo>
                    <a:pt x="871" y="295"/>
                  </a:lnTo>
                  <a:lnTo>
                    <a:pt x="871" y="303"/>
                  </a:lnTo>
                  <a:lnTo>
                    <a:pt x="873" y="310"/>
                  </a:lnTo>
                  <a:lnTo>
                    <a:pt x="873" y="318"/>
                  </a:lnTo>
                  <a:lnTo>
                    <a:pt x="875" y="325"/>
                  </a:lnTo>
                  <a:lnTo>
                    <a:pt x="875" y="331"/>
                  </a:lnTo>
                  <a:lnTo>
                    <a:pt x="877" y="339"/>
                  </a:lnTo>
                  <a:lnTo>
                    <a:pt x="877" y="346"/>
                  </a:lnTo>
                  <a:lnTo>
                    <a:pt x="879" y="354"/>
                  </a:lnTo>
                  <a:lnTo>
                    <a:pt x="881" y="360"/>
                  </a:lnTo>
                  <a:lnTo>
                    <a:pt x="882" y="367"/>
                  </a:lnTo>
                  <a:lnTo>
                    <a:pt x="884" y="373"/>
                  </a:lnTo>
                  <a:lnTo>
                    <a:pt x="886" y="381"/>
                  </a:lnTo>
                  <a:lnTo>
                    <a:pt x="2" y="320"/>
                  </a:lnTo>
                  <a:lnTo>
                    <a:pt x="0" y="183"/>
                  </a:lnTo>
                  <a:lnTo>
                    <a:pt x="30" y="175"/>
                  </a:lnTo>
                  <a:lnTo>
                    <a:pt x="30" y="1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7" name="Freeform 34"/>
            <p:cNvSpPr>
              <a:spLocks/>
            </p:cNvSpPr>
            <p:nvPr/>
          </p:nvSpPr>
          <p:spPr bwMode="auto">
            <a:xfrm>
              <a:off x="3101975" y="4421188"/>
              <a:ext cx="25400" cy="58738"/>
            </a:xfrm>
            <a:custGeom>
              <a:avLst/>
              <a:gdLst>
                <a:gd name="T0" fmla="*/ 27 w 32"/>
                <a:gd name="T1" fmla="*/ 74 h 74"/>
                <a:gd name="T2" fmla="*/ 32 w 32"/>
                <a:gd name="T3" fmla="*/ 2 h 74"/>
                <a:gd name="T4" fmla="*/ 0 w 32"/>
                <a:gd name="T5" fmla="*/ 0 h 74"/>
                <a:gd name="T6" fmla="*/ 0 w 32"/>
                <a:gd name="T7" fmla="*/ 63 h 74"/>
                <a:gd name="T8" fmla="*/ 27 w 32"/>
                <a:gd name="T9" fmla="*/ 74 h 74"/>
                <a:gd name="T10" fmla="*/ 27 w 32"/>
                <a:gd name="T1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74">
                  <a:moveTo>
                    <a:pt x="27" y="74"/>
                  </a:moveTo>
                  <a:lnTo>
                    <a:pt x="32" y="2"/>
                  </a:lnTo>
                  <a:lnTo>
                    <a:pt x="0" y="0"/>
                  </a:lnTo>
                  <a:lnTo>
                    <a:pt x="0" y="63"/>
                  </a:lnTo>
                  <a:lnTo>
                    <a:pt x="27" y="74"/>
                  </a:lnTo>
                  <a:lnTo>
                    <a:pt x="27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8" name="Freeform 35"/>
            <p:cNvSpPr>
              <a:spLocks/>
            </p:cNvSpPr>
            <p:nvPr/>
          </p:nvSpPr>
          <p:spPr bwMode="auto">
            <a:xfrm>
              <a:off x="3132138" y="5440363"/>
              <a:ext cx="138113" cy="133350"/>
            </a:xfrm>
            <a:custGeom>
              <a:avLst/>
              <a:gdLst>
                <a:gd name="T0" fmla="*/ 55 w 173"/>
                <a:gd name="T1" fmla="*/ 36 h 167"/>
                <a:gd name="T2" fmla="*/ 48 w 173"/>
                <a:gd name="T3" fmla="*/ 45 h 167"/>
                <a:gd name="T4" fmla="*/ 42 w 173"/>
                <a:gd name="T5" fmla="*/ 55 h 167"/>
                <a:gd name="T6" fmla="*/ 38 w 173"/>
                <a:gd name="T7" fmla="*/ 68 h 167"/>
                <a:gd name="T8" fmla="*/ 38 w 173"/>
                <a:gd name="T9" fmla="*/ 83 h 167"/>
                <a:gd name="T10" fmla="*/ 42 w 173"/>
                <a:gd name="T11" fmla="*/ 100 h 167"/>
                <a:gd name="T12" fmla="*/ 51 w 173"/>
                <a:gd name="T13" fmla="*/ 112 h 167"/>
                <a:gd name="T14" fmla="*/ 59 w 173"/>
                <a:gd name="T15" fmla="*/ 121 h 167"/>
                <a:gd name="T16" fmla="*/ 67 w 173"/>
                <a:gd name="T17" fmla="*/ 129 h 167"/>
                <a:gd name="T18" fmla="*/ 76 w 173"/>
                <a:gd name="T19" fmla="*/ 135 h 167"/>
                <a:gd name="T20" fmla="*/ 87 w 173"/>
                <a:gd name="T21" fmla="*/ 137 h 167"/>
                <a:gd name="T22" fmla="*/ 101 w 173"/>
                <a:gd name="T23" fmla="*/ 138 h 167"/>
                <a:gd name="T24" fmla="*/ 112 w 173"/>
                <a:gd name="T25" fmla="*/ 133 h 167"/>
                <a:gd name="T26" fmla="*/ 124 w 173"/>
                <a:gd name="T27" fmla="*/ 123 h 167"/>
                <a:gd name="T28" fmla="*/ 131 w 173"/>
                <a:gd name="T29" fmla="*/ 110 h 167"/>
                <a:gd name="T30" fmla="*/ 135 w 173"/>
                <a:gd name="T31" fmla="*/ 100 h 167"/>
                <a:gd name="T32" fmla="*/ 135 w 173"/>
                <a:gd name="T33" fmla="*/ 91 h 167"/>
                <a:gd name="T34" fmla="*/ 133 w 173"/>
                <a:gd name="T35" fmla="*/ 80 h 167"/>
                <a:gd name="T36" fmla="*/ 131 w 173"/>
                <a:gd name="T37" fmla="*/ 68 h 167"/>
                <a:gd name="T38" fmla="*/ 127 w 173"/>
                <a:gd name="T39" fmla="*/ 55 h 167"/>
                <a:gd name="T40" fmla="*/ 120 w 173"/>
                <a:gd name="T41" fmla="*/ 43 h 167"/>
                <a:gd name="T42" fmla="*/ 108 w 173"/>
                <a:gd name="T43" fmla="*/ 34 h 167"/>
                <a:gd name="T44" fmla="*/ 95 w 173"/>
                <a:gd name="T45" fmla="*/ 28 h 167"/>
                <a:gd name="T46" fmla="*/ 89 w 173"/>
                <a:gd name="T47" fmla="*/ 0 h 167"/>
                <a:gd name="T48" fmla="*/ 91 w 173"/>
                <a:gd name="T49" fmla="*/ 0 h 167"/>
                <a:gd name="T50" fmla="*/ 101 w 173"/>
                <a:gd name="T51" fmla="*/ 2 h 167"/>
                <a:gd name="T52" fmla="*/ 114 w 173"/>
                <a:gd name="T53" fmla="*/ 4 h 167"/>
                <a:gd name="T54" fmla="*/ 131 w 173"/>
                <a:gd name="T55" fmla="*/ 11 h 167"/>
                <a:gd name="T56" fmla="*/ 146 w 173"/>
                <a:gd name="T57" fmla="*/ 21 h 167"/>
                <a:gd name="T58" fmla="*/ 160 w 173"/>
                <a:gd name="T59" fmla="*/ 38 h 167"/>
                <a:gd name="T60" fmla="*/ 164 w 173"/>
                <a:gd name="T61" fmla="*/ 49 h 167"/>
                <a:gd name="T62" fmla="*/ 169 w 173"/>
                <a:gd name="T63" fmla="*/ 62 h 167"/>
                <a:gd name="T64" fmla="*/ 171 w 173"/>
                <a:gd name="T65" fmla="*/ 78 h 167"/>
                <a:gd name="T66" fmla="*/ 173 w 173"/>
                <a:gd name="T67" fmla="*/ 95 h 167"/>
                <a:gd name="T68" fmla="*/ 171 w 173"/>
                <a:gd name="T69" fmla="*/ 99 h 167"/>
                <a:gd name="T70" fmla="*/ 169 w 173"/>
                <a:gd name="T71" fmla="*/ 110 h 167"/>
                <a:gd name="T72" fmla="*/ 164 w 173"/>
                <a:gd name="T73" fmla="*/ 127 h 167"/>
                <a:gd name="T74" fmla="*/ 154 w 173"/>
                <a:gd name="T75" fmla="*/ 144 h 167"/>
                <a:gd name="T76" fmla="*/ 139 w 173"/>
                <a:gd name="T77" fmla="*/ 157 h 167"/>
                <a:gd name="T78" fmla="*/ 129 w 173"/>
                <a:gd name="T79" fmla="*/ 163 h 167"/>
                <a:gd name="T80" fmla="*/ 120 w 173"/>
                <a:gd name="T81" fmla="*/ 167 h 167"/>
                <a:gd name="T82" fmla="*/ 105 w 173"/>
                <a:gd name="T83" fmla="*/ 167 h 167"/>
                <a:gd name="T84" fmla="*/ 91 w 173"/>
                <a:gd name="T85" fmla="*/ 165 h 167"/>
                <a:gd name="T86" fmla="*/ 74 w 173"/>
                <a:gd name="T87" fmla="*/ 159 h 167"/>
                <a:gd name="T88" fmla="*/ 57 w 173"/>
                <a:gd name="T89" fmla="*/ 152 h 167"/>
                <a:gd name="T90" fmla="*/ 46 w 173"/>
                <a:gd name="T91" fmla="*/ 144 h 167"/>
                <a:gd name="T92" fmla="*/ 36 w 173"/>
                <a:gd name="T93" fmla="*/ 138 h 167"/>
                <a:gd name="T94" fmla="*/ 23 w 173"/>
                <a:gd name="T95" fmla="*/ 127 h 167"/>
                <a:gd name="T96" fmla="*/ 11 w 173"/>
                <a:gd name="T97" fmla="*/ 116 h 167"/>
                <a:gd name="T98" fmla="*/ 6 w 173"/>
                <a:gd name="T99" fmla="*/ 104 h 167"/>
                <a:gd name="T100" fmla="*/ 2 w 173"/>
                <a:gd name="T101" fmla="*/ 93 h 167"/>
                <a:gd name="T102" fmla="*/ 0 w 173"/>
                <a:gd name="T103" fmla="*/ 81 h 167"/>
                <a:gd name="T104" fmla="*/ 2 w 173"/>
                <a:gd name="T105" fmla="*/ 70 h 167"/>
                <a:gd name="T106" fmla="*/ 6 w 173"/>
                <a:gd name="T107" fmla="*/ 59 h 167"/>
                <a:gd name="T108" fmla="*/ 8 w 173"/>
                <a:gd name="T109" fmla="*/ 47 h 167"/>
                <a:gd name="T110" fmla="*/ 13 w 173"/>
                <a:gd name="T111" fmla="*/ 40 h 167"/>
                <a:gd name="T112" fmla="*/ 25 w 173"/>
                <a:gd name="T113" fmla="*/ 24 h 167"/>
                <a:gd name="T114" fmla="*/ 34 w 173"/>
                <a:gd name="T115" fmla="*/ 15 h 167"/>
                <a:gd name="T116" fmla="*/ 38 w 173"/>
                <a:gd name="T117" fmla="*/ 11 h 167"/>
                <a:gd name="T118" fmla="*/ 59 w 173"/>
                <a:gd name="T119" fmla="*/ 3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3" h="167">
                  <a:moveTo>
                    <a:pt x="59" y="34"/>
                  </a:moveTo>
                  <a:lnTo>
                    <a:pt x="55" y="36"/>
                  </a:lnTo>
                  <a:lnTo>
                    <a:pt x="51" y="42"/>
                  </a:lnTo>
                  <a:lnTo>
                    <a:pt x="48" y="45"/>
                  </a:lnTo>
                  <a:lnTo>
                    <a:pt x="46" y="51"/>
                  </a:lnTo>
                  <a:lnTo>
                    <a:pt x="42" y="55"/>
                  </a:lnTo>
                  <a:lnTo>
                    <a:pt x="40" y="62"/>
                  </a:lnTo>
                  <a:lnTo>
                    <a:pt x="38" y="68"/>
                  </a:lnTo>
                  <a:lnTo>
                    <a:pt x="38" y="76"/>
                  </a:lnTo>
                  <a:lnTo>
                    <a:pt x="38" y="83"/>
                  </a:lnTo>
                  <a:lnTo>
                    <a:pt x="40" y="93"/>
                  </a:lnTo>
                  <a:lnTo>
                    <a:pt x="42" y="100"/>
                  </a:lnTo>
                  <a:lnTo>
                    <a:pt x="48" y="108"/>
                  </a:lnTo>
                  <a:lnTo>
                    <a:pt x="51" y="112"/>
                  </a:lnTo>
                  <a:lnTo>
                    <a:pt x="55" y="118"/>
                  </a:lnTo>
                  <a:lnTo>
                    <a:pt x="59" y="121"/>
                  </a:lnTo>
                  <a:lnTo>
                    <a:pt x="65" y="127"/>
                  </a:lnTo>
                  <a:lnTo>
                    <a:pt x="67" y="129"/>
                  </a:lnTo>
                  <a:lnTo>
                    <a:pt x="72" y="133"/>
                  </a:lnTo>
                  <a:lnTo>
                    <a:pt x="76" y="135"/>
                  </a:lnTo>
                  <a:lnTo>
                    <a:pt x="82" y="137"/>
                  </a:lnTo>
                  <a:lnTo>
                    <a:pt x="87" y="137"/>
                  </a:lnTo>
                  <a:lnTo>
                    <a:pt x="95" y="138"/>
                  </a:lnTo>
                  <a:lnTo>
                    <a:pt x="101" y="138"/>
                  </a:lnTo>
                  <a:lnTo>
                    <a:pt x="106" y="137"/>
                  </a:lnTo>
                  <a:lnTo>
                    <a:pt x="112" y="133"/>
                  </a:lnTo>
                  <a:lnTo>
                    <a:pt x="118" y="131"/>
                  </a:lnTo>
                  <a:lnTo>
                    <a:pt x="124" y="123"/>
                  </a:lnTo>
                  <a:lnTo>
                    <a:pt x="127" y="116"/>
                  </a:lnTo>
                  <a:lnTo>
                    <a:pt x="131" y="110"/>
                  </a:lnTo>
                  <a:lnTo>
                    <a:pt x="133" y="106"/>
                  </a:lnTo>
                  <a:lnTo>
                    <a:pt x="135" y="100"/>
                  </a:lnTo>
                  <a:lnTo>
                    <a:pt x="137" y="95"/>
                  </a:lnTo>
                  <a:lnTo>
                    <a:pt x="135" y="91"/>
                  </a:lnTo>
                  <a:lnTo>
                    <a:pt x="135" y="85"/>
                  </a:lnTo>
                  <a:lnTo>
                    <a:pt x="133" y="80"/>
                  </a:lnTo>
                  <a:lnTo>
                    <a:pt x="133" y="74"/>
                  </a:lnTo>
                  <a:lnTo>
                    <a:pt x="131" y="68"/>
                  </a:lnTo>
                  <a:lnTo>
                    <a:pt x="131" y="62"/>
                  </a:lnTo>
                  <a:lnTo>
                    <a:pt x="127" y="55"/>
                  </a:lnTo>
                  <a:lnTo>
                    <a:pt x="124" y="49"/>
                  </a:lnTo>
                  <a:lnTo>
                    <a:pt x="120" y="43"/>
                  </a:lnTo>
                  <a:lnTo>
                    <a:pt x="116" y="40"/>
                  </a:lnTo>
                  <a:lnTo>
                    <a:pt x="108" y="34"/>
                  </a:lnTo>
                  <a:lnTo>
                    <a:pt x="103" y="32"/>
                  </a:lnTo>
                  <a:lnTo>
                    <a:pt x="95" y="28"/>
                  </a:lnTo>
                  <a:lnTo>
                    <a:pt x="87" y="28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101" y="2"/>
                  </a:lnTo>
                  <a:lnTo>
                    <a:pt x="106" y="2"/>
                  </a:lnTo>
                  <a:lnTo>
                    <a:pt x="114" y="4"/>
                  </a:lnTo>
                  <a:lnTo>
                    <a:pt x="124" y="5"/>
                  </a:lnTo>
                  <a:lnTo>
                    <a:pt x="131" y="11"/>
                  </a:lnTo>
                  <a:lnTo>
                    <a:pt x="139" y="15"/>
                  </a:lnTo>
                  <a:lnTo>
                    <a:pt x="146" y="21"/>
                  </a:lnTo>
                  <a:lnTo>
                    <a:pt x="152" y="28"/>
                  </a:lnTo>
                  <a:lnTo>
                    <a:pt x="160" y="38"/>
                  </a:lnTo>
                  <a:lnTo>
                    <a:pt x="162" y="43"/>
                  </a:lnTo>
                  <a:lnTo>
                    <a:pt x="164" y="49"/>
                  </a:lnTo>
                  <a:lnTo>
                    <a:pt x="165" y="55"/>
                  </a:lnTo>
                  <a:lnTo>
                    <a:pt x="169" y="62"/>
                  </a:lnTo>
                  <a:lnTo>
                    <a:pt x="169" y="68"/>
                  </a:lnTo>
                  <a:lnTo>
                    <a:pt x="171" y="78"/>
                  </a:lnTo>
                  <a:lnTo>
                    <a:pt x="171" y="85"/>
                  </a:lnTo>
                  <a:lnTo>
                    <a:pt x="173" y="95"/>
                  </a:lnTo>
                  <a:lnTo>
                    <a:pt x="171" y="95"/>
                  </a:lnTo>
                  <a:lnTo>
                    <a:pt x="171" y="99"/>
                  </a:lnTo>
                  <a:lnTo>
                    <a:pt x="169" y="104"/>
                  </a:lnTo>
                  <a:lnTo>
                    <a:pt x="169" y="110"/>
                  </a:lnTo>
                  <a:lnTo>
                    <a:pt x="165" y="118"/>
                  </a:lnTo>
                  <a:lnTo>
                    <a:pt x="164" y="127"/>
                  </a:lnTo>
                  <a:lnTo>
                    <a:pt x="160" y="135"/>
                  </a:lnTo>
                  <a:lnTo>
                    <a:pt x="154" y="144"/>
                  </a:lnTo>
                  <a:lnTo>
                    <a:pt x="146" y="152"/>
                  </a:lnTo>
                  <a:lnTo>
                    <a:pt x="139" y="157"/>
                  </a:lnTo>
                  <a:lnTo>
                    <a:pt x="133" y="161"/>
                  </a:lnTo>
                  <a:lnTo>
                    <a:pt x="129" y="163"/>
                  </a:lnTo>
                  <a:lnTo>
                    <a:pt x="124" y="165"/>
                  </a:lnTo>
                  <a:lnTo>
                    <a:pt x="120" y="167"/>
                  </a:lnTo>
                  <a:lnTo>
                    <a:pt x="112" y="167"/>
                  </a:lnTo>
                  <a:lnTo>
                    <a:pt x="105" y="167"/>
                  </a:lnTo>
                  <a:lnTo>
                    <a:pt x="97" y="165"/>
                  </a:lnTo>
                  <a:lnTo>
                    <a:pt x="91" y="165"/>
                  </a:lnTo>
                  <a:lnTo>
                    <a:pt x="82" y="161"/>
                  </a:lnTo>
                  <a:lnTo>
                    <a:pt x="74" y="159"/>
                  </a:lnTo>
                  <a:lnTo>
                    <a:pt x="65" y="156"/>
                  </a:lnTo>
                  <a:lnTo>
                    <a:pt x="57" y="152"/>
                  </a:lnTo>
                  <a:lnTo>
                    <a:pt x="51" y="148"/>
                  </a:lnTo>
                  <a:lnTo>
                    <a:pt x="46" y="144"/>
                  </a:lnTo>
                  <a:lnTo>
                    <a:pt x="40" y="142"/>
                  </a:lnTo>
                  <a:lnTo>
                    <a:pt x="36" y="138"/>
                  </a:lnTo>
                  <a:lnTo>
                    <a:pt x="29" y="133"/>
                  </a:lnTo>
                  <a:lnTo>
                    <a:pt x="23" y="127"/>
                  </a:lnTo>
                  <a:lnTo>
                    <a:pt x="17" y="121"/>
                  </a:lnTo>
                  <a:lnTo>
                    <a:pt x="11" y="116"/>
                  </a:lnTo>
                  <a:lnTo>
                    <a:pt x="8" y="110"/>
                  </a:lnTo>
                  <a:lnTo>
                    <a:pt x="6" y="104"/>
                  </a:lnTo>
                  <a:lnTo>
                    <a:pt x="4" y="99"/>
                  </a:lnTo>
                  <a:lnTo>
                    <a:pt x="2" y="93"/>
                  </a:lnTo>
                  <a:lnTo>
                    <a:pt x="0" y="87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2" y="70"/>
                  </a:lnTo>
                  <a:lnTo>
                    <a:pt x="2" y="64"/>
                  </a:lnTo>
                  <a:lnTo>
                    <a:pt x="6" y="59"/>
                  </a:lnTo>
                  <a:lnTo>
                    <a:pt x="6" y="53"/>
                  </a:lnTo>
                  <a:lnTo>
                    <a:pt x="8" y="47"/>
                  </a:lnTo>
                  <a:lnTo>
                    <a:pt x="11" y="43"/>
                  </a:lnTo>
                  <a:lnTo>
                    <a:pt x="13" y="40"/>
                  </a:lnTo>
                  <a:lnTo>
                    <a:pt x="19" y="30"/>
                  </a:lnTo>
                  <a:lnTo>
                    <a:pt x="25" y="24"/>
                  </a:lnTo>
                  <a:lnTo>
                    <a:pt x="29" y="19"/>
                  </a:lnTo>
                  <a:lnTo>
                    <a:pt x="34" y="15"/>
                  </a:lnTo>
                  <a:lnTo>
                    <a:pt x="36" y="11"/>
                  </a:lnTo>
                  <a:lnTo>
                    <a:pt x="38" y="11"/>
                  </a:lnTo>
                  <a:lnTo>
                    <a:pt x="59" y="34"/>
                  </a:lnTo>
                  <a:lnTo>
                    <a:pt x="5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9" name="Freeform 36"/>
            <p:cNvSpPr>
              <a:spLocks/>
            </p:cNvSpPr>
            <p:nvPr/>
          </p:nvSpPr>
          <p:spPr bwMode="auto">
            <a:xfrm>
              <a:off x="3154363" y="5438775"/>
              <a:ext cx="63500" cy="39688"/>
            </a:xfrm>
            <a:custGeom>
              <a:avLst/>
              <a:gdLst>
                <a:gd name="T0" fmla="*/ 19 w 79"/>
                <a:gd name="T1" fmla="*/ 49 h 49"/>
                <a:gd name="T2" fmla="*/ 19 w 79"/>
                <a:gd name="T3" fmla="*/ 47 h 49"/>
                <a:gd name="T4" fmla="*/ 22 w 79"/>
                <a:gd name="T5" fmla="*/ 45 h 49"/>
                <a:gd name="T6" fmla="*/ 26 w 79"/>
                <a:gd name="T7" fmla="*/ 42 h 49"/>
                <a:gd name="T8" fmla="*/ 32 w 79"/>
                <a:gd name="T9" fmla="*/ 38 h 49"/>
                <a:gd name="T10" fmla="*/ 34 w 79"/>
                <a:gd name="T11" fmla="*/ 34 h 49"/>
                <a:gd name="T12" fmla="*/ 40 w 79"/>
                <a:gd name="T13" fmla="*/ 34 h 49"/>
                <a:gd name="T14" fmla="*/ 43 w 79"/>
                <a:gd name="T15" fmla="*/ 32 h 49"/>
                <a:gd name="T16" fmla="*/ 49 w 79"/>
                <a:gd name="T17" fmla="*/ 30 h 49"/>
                <a:gd name="T18" fmla="*/ 55 w 79"/>
                <a:gd name="T19" fmla="*/ 30 h 49"/>
                <a:gd name="T20" fmla="*/ 62 w 79"/>
                <a:gd name="T21" fmla="*/ 30 h 49"/>
                <a:gd name="T22" fmla="*/ 70 w 79"/>
                <a:gd name="T23" fmla="*/ 30 h 49"/>
                <a:gd name="T24" fmla="*/ 78 w 79"/>
                <a:gd name="T25" fmla="*/ 32 h 49"/>
                <a:gd name="T26" fmla="*/ 79 w 79"/>
                <a:gd name="T27" fmla="*/ 6 h 49"/>
                <a:gd name="T28" fmla="*/ 78 w 79"/>
                <a:gd name="T29" fmla="*/ 4 h 49"/>
                <a:gd name="T30" fmla="*/ 72 w 79"/>
                <a:gd name="T31" fmla="*/ 2 h 49"/>
                <a:gd name="T32" fmla="*/ 66 w 79"/>
                <a:gd name="T33" fmla="*/ 2 h 49"/>
                <a:gd name="T34" fmla="*/ 62 w 79"/>
                <a:gd name="T35" fmla="*/ 0 h 49"/>
                <a:gd name="T36" fmla="*/ 57 w 79"/>
                <a:gd name="T37" fmla="*/ 0 h 49"/>
                <a:gd name="T38" fmla="*/ 51 w 79"/>
                <a:gd name="T39" fmla="*/ 0 h 49"/>
                <a:gd name="T40" fmla="*/ 43 w 79"/>
                <a:gd name="T41" fmla="*/ 0 h 49"/>
                <a:gd name="T42" fmla="*/ 40 w 79"/>
                <a:gd name="T43" fmla="*/ 2 h 49"/>
                <a:gd name="T44" fmla="*/ 32 w 79"/>
                <a:gd name="T45" fmla="*/ 4 h 49"/>
                <a:gd name="T46" fmla="*/ 26 w 79"/>
                <a:gd name="T47" fmla="*/ 6 h 49"/>
                <a:gd name="T48" fmla="*/ 19 w 79"/>
                <a:gd name="T49" fmla="*/ 9 h 49"/>
                <a:gd name="T50" fmla="*/ 11 w 79"/>
                <a:gd name="T51" fmla="*/ 13 h 49"/>
                <a:gd name="T52" fmla="*/ 5 w 79"/>
                <a:gd name="T53" fmla="*/ 19 h 49"/>
                <a:gd name="T54" fmla="*/ 0 w 79"/>
                <a:gd name="T55" fmla="*/ 26 h 49"/>
                <a:gd name="T56" fmla="*/ 19 w 79"/>
                <a:gd name="T57" fmla="*/ 49 h 49"/>
                <a:gd name="T58" fmla="*/ 19 w 79"/>
                <a:gd name="T5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49">
                  <a:moveTo>
                    <a:pt x="19" y="49"/>
                  </a:moveTo>
                  <a:lnTo>
                    <a:pt x="19" y="47"/>
                  </a:lnTo>
                  <a:lnTo>
                    <a:pt x="22" y="45"/>
                  </a:lnTo>
                  <a:lnTo>
                    <a:pt x="26" y="42"/>
                  </a:lnTo>
                  <a:lnTo>
                    <a:pt x="32" y="38"/>
                  </a:lnTo>
                  <a:lnTo>
                    <a:pt x="34" y="34"/>
                  </a:lnTo>
                  <a:lnTo>
                    <a:pt x="40" y="34"/>
                  </a:lnTo>
                  <a:lnTo>
                    <a:pt x="43" y="32"/>
                  </a:lnTo>
                  <a:lnTo>
                    <a:pt x="49" y="30"/>
                  </a:lnTo>
                  <a:lnTo>
                    <a:pt x="55" y="30"/>
                  </a:lnTo>
                  <a:lnTo>
                    <a:pt x="62" y="30"/>
                  </a:lnTo>
                  <a:lnTo>
                    <a:pt x="70" y="30"/>
                  </a:lnTo>
                  <a:lnTo>
                    <a:pt x="78" y="32"/>
                  </a:lnTo>
                  <a:lnTo>
                    <a:pt x="79" y="6"/>
                  </a:lnTo>
                  <a:lnTo>
                    <a:pt x="78" y="4"/>
                  </a:lnTo>
                  <a:lnTo>
                    <a:pt x="72" y="2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57" y="0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40" y="2"/>
                  </a:lnTo>
                  <a:lnTo>
                    <a:pt x="32" y="4"/>
                  </a:lnTo>
                  <a:lnTo>
                    <a:pt x="26" y="6"/>
                  </a:lnTo>
                  <a:lnTo>
                    <a:pt x="19" y="9"/>
                  </a:lnTo>
                  <a:lnTo>
                    <a:pt x="11" y="13"/>
                  </a:lnTo>
                  <a:lnTo>
                    <a:pt x="5" y="19"/>
                  </a:lnTo>
                  <a:lnTo>
                    <a:pt x="0" y="26"/>
                  </a:lnTo>
                  <a:lnTo>
                    <a:pt x="19" y="49"/>
                  </a:lnTo>
                  <a:lnTo>
                    <a:pt x="19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0" name="Freeform 37"/>
            <p:cNvSpPr>
              <a:spLocks/>
            </p:cNvSpPr>
            <p:nvPr/>
          </p:nvSpPr>
          <p:spPr bwMode="auto">
            <a:xfrm>
              <a:off x="3367088" y="5461000"/>
              <a:ext cx="138113" cy="139700"/>
            </a:xfrm>
            <a:custGeom>
              <a:avLst/>
              <a:gdLst>
                <a:gd name="T0" fmla="*/ 36 w 175"/>
                <a:gd name="T1" fmla="*/ 67 h 177"/>
                <a:gd name="T2" fmla="*/ 40 w 175"/>
                <a:gd name="T3" fmla="*/ 54 h 177"/>
                <a:gd name="T4" fmla="*/ 53 w 175"/>
                <a:gd name="T5" fmla="*/ 40 h 177"/>
                <a:gd name="T6" fmla="*/ 72 w 175"/>
                <a:gd name="T7" fmla="*/ 33 h 177"/>
                <a:gd name="T8" fmla="*/ 93 w 175"/>
                <a:gd name="T9" fmla="*/ 35 h 177"/>
                <a:gd name="T10" fmla="*/ 106 w 175"/>
                <a:gd name="T11" fmla="*/ 38 h 177"/>
                <a:gd name="T12" fmla="*/ 120 w 175"/>
                <a:gd name="T13" fmla="*/ 48 h 177"/>
                <a:gd name="T14" fmla="*/ 131 w 175"/>
                <a:gd name="T15" fmla="*/ 65 h 177"/>
                <a:gd name="T16" fmla="*/ 137 w 175"/>
                <a:gd name="T17" fmla="*/ 88 h 177"/>
                <a:gd name="T18" fmla="*/ 133 w 175"/>
                <a:gd name="T19" fmla="*/ 101 h 177"/>
                <a:gd name="T20" fmla="*/ 127 w 175"/>
                <a:gd name="T21" fmla="*/ 120 h 177"/>
                <a:gd name="T22" fmla="*/ 120 w 175"/>
                <a:gd name="T23" fmla="*/ 135 h 177"/>
                <a:gd name="T24" fmla="*/ 106 w 175"/>
                <a:gd name="T25" fmla="*/ 145 h 177"/>
                <a:gd name="T26" fmla="*/ 91 w 175"/>
                <a:gd name="T27" fmla="*/ 147 h 177"/>
                <a:gd name="T28" fmla="*/ 70 w 175"/>
                <a:gd name="T29" fmla="*/ 139 h 177"/>
                <a:gd name="T30" fmla="*/ 49 w 175"/>
                <a:gd name="T31" fmla="*/ 116 h 177"/>
                <a:gd name="T32" fmla="*/ 40 w 175"/>
                <a:gd name="T33" fmla="*/ 95 h 177"/>
                <a:gd name="T34" fmla="*/ 13 w 175"/>
                <a:gd name="T35" fmla="*/ 118 h 177"/>
                <a:gd name="T36" fmla="*/ 30 w 175"/>
                <a:gd name="T37" fmla="*/ 141 h 177"/>
                <a:gd name="T38" fmla="*/ 51 w 175"/>
                <a:gd name="T39" fmla="*/ 160 h 177"/>
                <a:gd name="T40" fmla="*/ 66 w 175"/>
                <a:gd name="T41" fmla="*/ 170 h 177"/>
                <a:gd name="T42" fmla="*/ 83 w 175"/>
                <a:gd name="T43" fmla="*/ 175 h 177"/>
                <a:gd name="T44" fmla="*/ 102 w 175"/>
                <a:gd name="T45" fmla="*/ 177 h 177"/>
                <a:gd name="T46" fmla="*/ 123 w 175"/>
                <a:gd name="T47" fmla="*/ 171 h 177"/>
                <a:gd name="T48" fmla="*/ 146 w 175"/>
                <a:gd name="T49" fmla="*/ 160 h 177"/>
                <a:gd name="T50" fmla="*/ 152 w 175"/>
                <a:gd name="T51" fmla="*/ 151 h 177"/>
                <a:gd name="T52" fmla="*/ 163 w 175"/>
                <a:gd name="T53" fmla="*/ 128 h 177"/>
                <a:gd name="T54" fmla="*/ 173 w 175"/>
                <a:gd name="T55" fmla="*/ 101 h 177"/>
                <a:gd name="T56" fmla="*/ 175 w 175"/>
                <a:gd name="T57" fmla="*/ 84 h 177"/>
                <a:gd name="T58" fmla="*/ 171 w 175"/>
                <a:gd name="T59" fmla="*/ 67 h 177"/>
                <a:gd name="T60" fmla="*/ 165 w 175"/>
                <a:gd name="T61" fmla="*/ 50 h 177"/>
                <a:gd name="T62" fmla="*/ 150 w 175"/>
                <a:gd name="T63" fmla="*/ 33 h 177"/>
                <a:gd name="T64" fmla="*/ 131 w 175"/>
                <a:gd name="T65" fmla="*/ 18 h 177"/>
                <a:gd name="T66" fmla="*/ 120 w 175"/>
                <a:gd name="T67" fmla="*/ 10 h 177"/>
                <a:gd name="T68" fmla="*/ 93 w 175"/>
                <a:gd name="T69" fmla="*/ 2 h 177"/>
                <a:gd name="T70" fmla="*/ 76 w 175"/>
                <a:gd name="T71" fmla="*/ 0 h 177"/>
                <a:gd name="T72" fmla="*/ 59 w 175"/>
                <a:gd name="T73" fmla="*/ 0 h 177"/>
                <a:gd name="T74" fmla="*/ 44 w 175"/>
                <a:gd name="T75" fmla="*/ 4 h 177"/>
                <a:gd name="T76" fmla="*/ 28 w 175"/>
                <a:gd name="T77" fmla="*/ 14 h 177"/>
                <a:gd name="T78" fmla="*/ 13 w 175"/>
                <a:gd name="T79" fmla="*/ 29 h 177"/>
                <a:gd name="T80" fmla="*/ 4 w 175"/>
                <a:gd name="T81" fmla="*/ 56 h 177"/>
                <a:gd name="T82" fmla="*/ 0 w 175"/>
                <a:gd name="T83" fmla="*/ 71 h 177"/>
                <a:gd name="T84" fmla="*/ 36 w 175"/>
                <a:gd name="T85" fmla="*/ 7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5" h="177">
                  <a:moveTo>
                    <a:pt x="36" y="76"/>
                  </a:moveTo>
                  <a:lnTo>
                    <a:pt x="36" y="75"/>
                  </a:lnTo>
                  <a:lnTo>
                    <a:pt x="36" y="67"/>
                  </a:lnTo>
                  <a:lnTo>
                    <a:pt x="38" y="63"/>
                  </a:lnTo>
                  <a:lnTo>
                    <a:pt x="38" y="57"/>
                  </a:lnTo>
                  <a:lnTo>
                    <a:pt x="40" y="54"/>
                  </a:lnTo>
                  <a:lnTo>
                    <a:pt x="44" y="50"/>
                  </a:lnTo>
                  <a:lnTo>
                    <a:pt x="47" y="44"/>
                  </a:lnTo>
                  <a:lnTo>
                    <a:pt x="53" y="40"/>
                  </a:lnTo>
                  <a:lnTo>
                    <a:pt x="57" y="37"/>
                  </a:lnTo>
                  <a:lnTo>
                    <a:pt x="64" y="35"/>
                  </a:lnTo>
                  <a:lnTo>
                    <a:pt x="72" y="33"/>
                  </a:lnTo>
                  <a:lnTo>
                    <a:pt x="82" y="33"/>
                  </a:lnTo>
                  <a:lnTo>
                    <a:pt x="87" y="33"/>
                  </a:lnTo>
                  <a:lnTo>
                    <a:pt x="93" y="35"/>
                  </a:lnTo>
                  <a:lnTo>
                    <a:pt x="99" y="35"/>
                  </a:lnTo>
                  <a:lnTo>
                    <a:pt x="104" y="38"/>
                  </a:lnTo>
                  <a:lnTo>
                    <a:pt x="106" y="38"/>
                  </a:lnTo>
                  <a:lnTo>
                    <a:pt x="112" y="42"/>
                  </a:lnTo>
                  <a:lnTo>
                    <a:pt x="116" y="44"/>
                  </a:lnTo>
                  <a:lnTo>
                    <a:pt x="120" y="48"/>
                  </a:lnTo>
                  <a:lnTo>
                    <a:pt x="123" y="54"/>
                  </a:lnTo>
                  <a:lnTo>
                    <a:pt x="129" y="59"/>
                  </a:lnTo>
                  <a:lnTo>
                    <a:pt x="131" y="65"/>
                  </a:lnTo>
                  <a:lnTo>
                    <a:pt x="133" y="71"/>
                  </a:lnTo>
                  <a:lnTo>
                    <a:pt x="135" y="78"/>
                  </a:lnTo>
                  <a:lnTo>
                    <a:pt x="137" y="88"/>
                  </a:lnTo>
                  <a:lnTo>
                    <a:pt x="135" y="92"/>
                  </a:lnTo>
                  <a:lnTo>
                    <a:pt x="135" y="95"/>
                  </a:lnTo>
                  <a:lnTo>
                    <a:pt x="133" y="101"/>
                  </a:lnTo>
                  <a:lnTo>
                    <a:pt x="133" y="107"/>
                  </a:lnTo>
                  <a:lnTo>
                    <a:pt x="129" y="113"/>
                  </a:lnTo>
                  <a:lnTo>
                    <a:pt x="127" y="120"/>
                  </a:lnTo>
                  <a:lnTo>
                    <a:pt x="125" y="126"/>
                  </a:lnTo>
                  <a:lnTo>
                    <a:pt x="121" y="133"/>
                  </a:lnTo>
                  <a:lnTo>
                    <a:pt x="120" y="135"/>
                  </a:lnTo>
                  <a:lnTo>
                    <a:pt x="114" y="141"/>
                  </a:lnTo>
                  <a:lnTo>
                    <a:pt x="110" y="143"/>
                  </a:lnTo>
                  <a:lnTo>
                    <a:pt x="106" y="145"/>
                  </a:lnTo>
                  <a:lnTo>
                    <a:pt x="102" y="147"/>
                  </a:lnTo>
                  <a:lnTo>
                    <a:pt x="97" y="149"/>
                  </a:lnTo>
                  <a:lnTo>
                    <a:pt x="91" y="147"/>
                  </a:lnTo>
                  <a:lnTo>
                    <a:pt x="83" y="147"/>
                  </a:lnTo>
                  <a:lnTo>
                    <a:pt x="78" y="145"/>
                  </a:lnTo>
                  <a:lnTo>
                    <a:pt x="70" y="139"/>
                  </a:lnTo>
                  <a:lnTo>
                    <a:pt x="63" y="132"/>
                  </a:lnTo>
                  <a:lnTo>
                    <a:pt x="55" y="124"/>
                  </a:lnTo>
                  <a:lnTo>
                    <a:pt x="49" y="116"/>
                  </a:lnTo>
                  <a:lnTo>
                    <a:pt x="47" y="111"/>
                  </a:lnTo>
                  <a:lnTo>
                    <a:pt x="44" y="103"/>
                  </a:lnTo>
                  <a:lnTo>
                    <a:pt x="40" y="95"/>
                  </a:lnTo>
                  <a:lnTo>
                    <a:pt x="9" y="109"/>
                  </a:lnTo>
                  <a:lnTo>
                    <a:pt x="11" y="113"/>
                  </a:lnTo>
                  <a:lnTo>
                    <a:pt x="13" y="118"/>
                  </a:lnTo>
                  <a:lnTo>
                    <a:pt x="19" y="126"/>
                  </a:lnTo>
                  <a:lnTo>
                    <a:pt x="23" y="132"/>
                  </a:lnTo>
                  <a:lnTo>
                    <a:pt x="30" y="141"/>
                  </a:lnTo>
                  <a:lnTo>
                    <a:pt x="38" y="149"/>
                  </a:lnTo>
                  <a:lnTo>
                    <a:pt x="47" y="158"/>
                  </a:lnTo>
                  <a:lnTo>
                    <a:pt x="51" y="160"/>
                  </a:lnTo>
                  <a:lnTo>
                    <a:pt x="55" y="164"/>
                  </a:lnTo>
                  <a:lnTo>
                    <a:pt x="61" y="166"/>
                  </a:lnTo>
                  <a:lnTo>
                    <a:pt x="66" y="170"/>
                  </a:lnTo>
                  <a:lnTo>
                    <a:pt x="72" y="171"/>
                  </a:lnTo>
                  <a:lnTo>
                    <a:pt x="78" y="173"/>
                  </a:lnTo>
                  <a:lnTo>
                    <a:pt x="83" y="175"/>
                  </a:lnTo>
                  <a:lnTo>
                    <a:pt x="91" y="177"/>
                  </a:lnTo>
                  <a:lnTo>
                    <a:pt x="97" y="177"/>
                  </a:lnTo>
                  <a:lnTo>
                    <a:pt x="102" y="177"/>
                  </a:lnTo>
                  <a:lnTo>
                    <a:pt x="110" y="175"/>
                  </a:lnTo>
                  <a:lnTo>
                    <a:pt x="116" y="173"/>
                  </a:lnTo>
                  <a:lnTo>
                    <a:pt x="123" y="171"/>
                  </a:lnTo>
                  <a:lnTo>
                    <a:pt x="131" y="168"/>
                  </a:lnTo>
                  <a:lnTo>
                    <a:pt x="139" y="164"/>
                  </a:lnTo>
                  <a:lnTo>
                    <a:pt x="146" y="160"/>
                  </a:lnTo>
                  <a:lnTo>
                    <a:pt x="146" y="158"/>
                  </a:lnTo>
                  <a:lnTo>
                    <a:pt x="148" y="154"/>
                  </a:lnTo>
                  <a:lnTo>
                    <a:pt x="152" y="151"/>
                  </a:lnTo>
                  <a:lnTo>
                    <a:pt x="156" y="145"/>
                  </a:lnTo>
                  <a:lnTo>
                    <a:pt x="160" y="137"/>
                  </a:lnTo>
                  <a:lnTo>
                    <a:pt x="163" y="128"/>
                  </a:lnTo>
                  <a:lnTo>
                    <a:pt x="167" y="118"/>
                  </a:lnTo>
                  <a:lnTo>
                    <a:pt x="171" y="109"/>
                  </a:lnTo>
                  <a:lnTo>
                    <a:pt x="173" y="101"/>
                  </a:lnTo>
                  <a:lnTo>
                    <a:pt x="173" y="95"/>
                  </a:lnTo>
                  <a:lnTo>
                    <a:pt x="173" y="90"/>
                  </a:lnTo>
                  <a:lnTo>
                    <a:pt x="175" y="84"/>
                  </a:lnTo>
                  <a:lnTo>
                    <a:pt x="173" y="78"/>
                  </a:lnTo>
                  <a:lnTo>
                    <a:pt x="173" y="73"/>
                  </a:lnTo>
                  <a:lnTo>
                    <a:pt x="171" y="67"/>
                  </a:lnTo>
                  <a:lnTo>
                    <a:pt x="171" y="61"/>
                  </a:lnTo>
                  <a:lnTo>
                    <a:pt x="167" y="56"/>
                  </a:lnTo>
                  <a:lnTo>
                    <a:pt x="165" y="50"/>
                  </a:lnTo>
                  <a:lnTo>
                    <a:pt x="160" y="44"/>
                  </a:lnTo>
                  <a:lnTo>
                    <a:pt x="156" y="38"/>
                  </a:lnTo>
                  <a:lnTo>
                    <a:pt x="150" y="33"/>
                  </a:lnTo>
                  <a:lnTo>
                    <a:pt x="144" y="27"/>
                  </a:lnTo>
                  <a:lnTo>
                    <a:pt x="137" y="21"/>
                  </a:lnTo>
                  <a:lnTo>
                    <a:pt x="131" y="18"/>
                  </a:lnTo>
                  <a:lnTo>
                    <a:pt x="129" y="16"/>
                  </a:lnTo>
                  <a:lnTo>
                    <a:pt x="125" y="14"/>
                  </a:lnTo>
                  <a:lnTo>
                    <a:pt x="120" y="10"/>
                  </a:lnTo>
                  <a:lnTo>
                    <a:pt x="112" y="8"/>
                  </a:lnTo>
                  <a:lnTo>
                    <a:pt x="102" y="4"/>
                  </a:lnTo>
                  <a:lnTo>
                    <a:pt x="93" y="2"/>
                  </a:lnTo>
                  <a:lnTo>
                    <a:pt x="87" y="0"/>
                  </a:lnTo>
                  <a:lnTo>
                    <a:pt x="82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7" y="2"/>
                  </a:lnTo>
                  <a:lnTo>
                    <a:pt x="44" y="4"/>
                  </a:lnTo>
                  <a:lnTo>
                    <a:pt x="38" y="6"/>
                  </a:lnTo>
                  <a:lnTo>
                    <a:pt x="32" y="10"/>
                  </a:lnTo>
                  <a:lnTo>
                    <a:pt x="28" y="14"/>
                  </a:lnTo>
                  <a:lnTo>
                    <a:pt x="23" y="18"/>
                  </a:lnTo>
                  <a:lnTo>
                    <a:pt x="17" y="23"/>
                  </a:lnTo>
                  <a:lnTo>
                    <a:pt x="13" y="29"/>
                  </a:lnTo>
                  <a:lnTo>
                    <a:pt x="9" y="38"/>
                  </a:lnTo>
                  <a:lnTo>
                    <a:pt x="5" y="46"/>
                  </a:lnTo>
                  <a:lnTo>
                    <a:pt x="4" y="56"/>
                  </a:lnTo>
                  <a:lnTo>
                    <a:pt x="2" y="59"/>
                  </a:lnTo>
                  <a:lnTo>
                    <a:pt x="2" y="65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36" y="76"/>
                  </a:lnTo>
                  <a:lnTo>
                    <a:pt x="36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1" name="Freeform 38"/>
            <p:cNvSpPr>
              <a:spLocks/>
            </p:cNvSpPr>
            <p:nvPr/>
          </p:nvSpPr>
          <p:spPr bwMode="auto">
            <a:xfrm>
              <a:off x="3370263" y="5510213"/>
              <a:ext cx="33338" cy="50800"/>
            </a:xfrm>
            <a:custGeom>
              <a:avLst/>
              <a:gdLst>
                <a:gd name="T0" fmla="*/ 32 w 41"/>
                <a:gd name="T1" fmla="*/ 8 h 65"/>
                <a:gd name="T2" fmla="*/ 30 w 41"/>
                <a:gd name="T3" fmla="*/ 8 h 65"/>
                <a:gd name="T4" fmla="*/ 30 w 41"/>
                <a:gd name="T5" fmla="*/ 10 h 65"/>
                <a:gd name="T6" fmla="*/ 28 w 41"/>
                <a:gd name="T7" fmla="*/ 12 h 65"/>
                <a:gd name="T8" fmla="*/ 30 w 41"/>
                <a:gd name="T9" fmla="*/ 17 h 65"/>
                <a:gd name="T10" fmla="*/ 30 w 41"/>
                <a:gd name="T11" fmla="*/ 21 h 65"/>
                <a:gd name="T12" fmla="*/ 32 w 41"/>
                <a:gd name="T13" fmla="*/ 31 h 65"/>
                <a:gd name="T14" fmla="*/ 34 w 41"/>
                <a:gd name="T15" fmla="*/ 32 h 65"/>
                <a:gd name="T16" fmla="*/ 34 w 41"/>
                <a:gd name="T17" fmla="*/ 38 h 65"/>
                <a:gd name="T18" fmla="*/ 38 w 41"/>
                <a:gd name="T19" fmla="*/ 44 h 65"/>
                <a:gd name="T20" fmla="*/ 41 w 41"/>
                <a:gd name="T21" fmla="*/ 50 h 65"/>
                <a:gd name="T22" fmla="*/ 19 w 41"/>
                <a:gd name="T23" fmla="*/ 65 h 65"/>
                <a:gd name="T24" fmla="*/ 17 w 41"/>
                <a:gd name="T25" fmla="*/ 63 h 65"/>
                <a:gd name="T26" fmla="*/ 13 w 41"/>
                <a:gd name="T27" fmla="*/ 57 h 65"/>
                <a:gd name="T28" fmla="*/ 9 w 41"/>
                <a:gd name="T29" fmla="*/ 50 h 65"/>
                <a:gd name="T30" fmla="*/ 7 w 41"/>
                <a:gd name="T31" fmla="*/ 42 h 65"/>
                <a:gd name="T32" fmla="*/ 3 w 41"/>
                <a:gd name="T33" fmla="*/ 36 h 65"/>
                <a:gd name="T34" fmla="*/ 1 w 41"/>
                <a:gd name="T35" fmla="*/ 32 h 65"/>
                <a:gd name="T36" fmla="*/ 0 w 41"/>
                <a:gd name="T37" fmla="*/ 27 h 65"/>
                <a:gd name="T38" fmla="*/ 0 w 41"/>
                <a:gd name="T39" fmla="*/ 21 h 65"/>
                <a:gd name="T40" fmla="*/ 0 w 41"/>
                <a:gd name="T41" fmla="*/ 17 h 65"/>
                <a:gd name="T42" fmla="*/ 0 w 41"/>
                <a:gd name="T43" fmla="*/ 12 h 65"/>
                <a:gd name="T44" fmla="*/ 0 w 41"/>
                <a:gd name="T45" fmla="*/ 6 h 65"/>
                <a:gd name="T46" fmla="*/ 1 w 41"/>
                <a:gd name="T47" fmla="*/ 0 h 65"/>
                <a:gd name="T48" fmla="*/ 32 w 41"/>
                <a:gd name="T49" fmla="*/ 8 h 65"/>
                <a:gd name="T50" fmla="*/ 32 w 41"/>
                <a:gd name="T51" fmla="*/ 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65">
                  <a:moveTo>
                    <a:pt x="32" y="8"/>
                  </a:moveTo>
                  <a:lnTo>
                    <a:pt x="30" y="8"/>
                  </a:lnTo>
                  <a:lnTo>
                    <a:pt x="30" y="10"/>
                  </a:lnTo>
                  <a:lnTo>
                    <a:pt x="28" y="12"/>
                  </a:lnTo>
                  <a:lnTo>
                    <a:pt x="30" y="17"/>
                  </a:lnTo>
                  <a:lnTo>
                    <a:pt x="30" y="21"/>
                  </a:lnTo>
                  <a:lnTo>
                    <a:pt x="32" y="31"/>
                  </a:lnTo>
                  <a:lnTo>
                    <a:pt x="34" y="32"/>
                  </a:lnTo>
                  <a:lnTo>
                    <a:pt x="34" y="38"/>
                  </a:lnTo>
                  <a:lnTo>
                    <a:pt x="38" y="44"/>
                  </a:lnTo>
                  <a:lnTo>
                    <a:pt x="41" y="50"/>
                  </a:lnTo>
                  <a:lnTo>
                    <a:pt x="19" y="65"/>
                  </a:lnTo>
                  <a:lnTo>
                    <a:pt x="17" y="63"/>
                  </a:lnTo>
                  <a:lnTo>
                    <a:pt x="13" y="57"/>
                  </a:lnTo>
                  <a:lnTo>
                    <a:pt x="9" y="50"/>
                  </a:lnTo>
                  <a:lnTo>
                    <a:pt x="7" y="42"/>
                  </a:lnTo>
                  <a:lnTo>
                    <a:pt x="3" y="36"/>
                  </a:lnTo>
                  <a:lnTo>
                    <a:pt x="1" y="32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0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2" name="Freeform 39"/>
            <p:cNvSpPr>
              <a:spLocks/>
            </p:cNvSpPr>
            <p:nvPr/>
          </p:nvSpPr>
          <p:spPr bwMode="auto">
            <a:xfrm>
              <a:off x="3617913" y="5495925"/>
              <a:ext cx="130175" cy="139700"/>
            </a:xfrm>
            <a:custGeom>
              <a:avLst/>
              <a:gdLst>
                <a:gd name="T0" fmla="*/ 38 w 166"/>
                <a:gd name="T1" fmla="*/ 67 h 177"/>
                <a:gd name="T2" fmla="*/ 42 w 166"/>
                <a:gd name="T3" fmla="*/ 53 h 177"/>
                <a:gd name="T4" fmla="*/ 48 w 166"/>
                <a:gd name="T5" fmla="*/ 42 h 177"/>
                <a:gd name="T6" fmla="*/ 58 w 166"/>
                <a:gd name="T7" fmla="*/ 32 h 177"/>
                <a:gd name="T8" fmla="*/ 69 w 166"/>
                <a:gd name="T9" fmla="*/ 29 h 177"/>
                <a:gd name="T10" fmla="*/ 84 w 166"/>
                <a:gd name="T11" fmla="*/ 31 h 177"/>
                <a:gd name="T12" fmla="*/ 99 w 166"/>
                <a:gd name="T13" fmla="*/ 38 h 177"/>
                <a:gd name="T14" fmla="*/ 111 w 166"/>
                <a:gd name="T15" fmla="*/ 46 h 177"/>
                <a:gd name="T16" fmla="*/ 118 w 166"/>
                <a:gd name="T17" fmla="*/ 53 h 177"/>
                <a:gd name="T18" fmla="*/ 124 w 166"/>
                <a:gd name="T19" fmla="*/ 67 h 177"/>
                <a:gd name="T20" fmla="*/ 128 w 166"/>
                <a:gd name="T21" fmla="*/ 80 h 177"/>
                <a:gd name="T22" fmla="*/ 132 w 166"/>
                <a:gd name="T23" fmla="*/ 95 h 177"/>
                <a:gd name="T24" fmla="*/ 132 w 166"/>
                <a:gd name="T25" fmla="*/ 110 h 177"/>
                <a:gd name="T26" fmla="*/ 126 w 166"/>
                <a:gd name="T27" fmla="*/ 124 h 177"/>
                <a:gd name="T28" fmla="*/ 115 w 166"/>
                <a:gd name="T29" fmla="*/ 135 h 177"/>
                <a:gd name="T30" fmla="*/ 97 w 166"/>
                <a:gd name="T31" fmla="*/ 143 h 177"/>
                <a:gd name="T32" fmla="*/ 82 w 166"/>
                <a:gd name="T33" fmla="*/ 145 h 177"/>
                <a:gd name="T34" fmla="*/ 69 w 166"/>
                <a:gd name="T35" fmla="*/ 143 h 177"/>
                <a:gd name="T36" fmla="*/ 59 w 166"/>
                <a:gd name="T37" fmla="*/ 137 h 177"/>
                <a:gd name="T38" fmla="*/ 52 w 166"/>
                <a:gd name="T39" fmla="*/ 129 h 177"/>
                <a:gd name="T40" fmla="*/ 46 w 166"/>
                <a:gd name="T41" fmla="*/ 118 h 177"/>
                <a:gd name="T42" fmla="*/ 42 w 166"/>
                <a:gd name="T43" fmla="*/ 108 h 177"/>
                <a:gd name="T44" fmla="*/ 40 w 166"/>
                <a:gd name="T45" fmla="*/ 97 h 177"/>
                <a:gd name="T46" fmla="*/ 0 w 166"/>
                <a:gd name="T47" fmla="*/ 93 h 177"/>
                <a:gd name="T48" fmla="*/ 0 w 166"/>
                <a:gd name="T49" fmla="*/ 103 h 177"/>
                <a:gd name="T50" fmla="*/ 4 w 166"/>
                <a:gd name="T51" fmla="*/ 116 h 177"/>
                <a:gd name="T52" fmla="*/ 10 w 166"/>
                <a:gd name="T53" fmla="*/ 133 h 177"/>
                <a:gd name="T54" fmla="*/ 23 w 166"/>
                <a:gd name="T55" fmla="*/ 152 h 177"/>
                <a:gd name="T56" fmla="*/ 35 w 166"/>
                <a:gd name="T57" fmla="*/ 164 h 177"/>
                <a:gd name="T58" fmla="*/ 46 w 166"/>
                <a:gd name="T59" fmla="*/ 169 h 177"/>
                <a:gd name="T60" fmla="*/ 58 w 166"/>
                <a:gd name="T61" fmla="*/ 173 h 177"/>
                <a:gd name="T62" fmla="*/ 73 w 166"/>
                <a:gd name="T63" fmla="*/ 177 h 177"/>
                <a:gd name="T64" fmla="*/ 88 w 166"/>
                <a:gd name="T65" fmla="*/ 175 h 177"/>
                <a:gd name="T66" fmla="*/ 101 w 166"/>
                <a:gd name="T67" fmla="*/ 173 h 177"/>
                <a:gd name="T68" fmla="*/ 113 w 166"/>
                <a:gd name="T69" fmla="*/ 171 h 177"/>
                <a:gd name="T70" fmla="*/ 118 w 166"/>
                <a:gd name="T71" fmla="*/ 169 h 177"/>
                <a:gd name="T72" fmla="*/ 124 w 166"/>
                <a:gd name="T73" fmla="*/ 165 h 177"/>
                <a:gd name="T74" fmla="*/ 135 w 166"/>
                <a:gd name="T75" fmla="*/ 158 h 177"/>
                <a:gd name="T76" fmla="*/ 147 w 166"/>
                <a:gd name="T77" fmla="*/ 148 h 177"/>
                <a:gd name="T78" fmla="*/ 155 w 166"/>
                <a:gd name="T79" fmla="*/ 137 h 177"/>
                <a:gd name="T80" fmla="*/ 160 w 166"/>
                <a:gd name="T81" fmla="*/ 127 h 177"/>
                <a:gd name="T82" fmla="*/ 162 w 166"/>
                <a:gd name="T83" fmla="*/ 116 h 177"/>
                <a:gd name="T84" fmla="*/ 164 w 166"/>
                <a:gd name="T85" fmla="*/ 105 h 177"/>
                <a:gd name="T86" fmla="*/ 164 w 166"/>
                <a:gd name="T87" fmla="*/ 91 h 177"/>
                <a:gd name="T88" fmla="*/ 162 w 166"/>
                <a:gd name="T89" fmla="*/ 78 h 177"/>
                <a:gd name="T90" fmla="*/ 156 w 166"/>
                <a:gd name="T91" fmla="*/ 61 h 177"/>
                <a:gd name="T92" fmla="*/ 149 w 166"/>
                <a:gd name="T93" fmla="*/ 44 h 177"/>
                <a:gd name="T94" fmla="*/ 143 w 166"/>
                <a:gd name="T95" fmla="*/ 32 h 177"/>
                <a:gd name="T96" fmla="*/ 134 w 166"/>
                <a:gd name="T97" fmla="*/ 27 h 177"/>
                <a:gd name="T98" fmla="*/ 122 w 166"/>
                <a:gd name="T99" fmla="*/ 19 h 177"/>
                <a:gd name="T100" fmla="*/ 113 w 166"/>
                <a:gd name="T101" fmla="*/ 13 h 177"/>
                <a:gd name="T102" fmla="*/ 103 w 166"/>
                <a:gd name="T103" fmla="*/ 8 h 177"/>
                <a:gd name="T104" fmla="*/ 92 w 166"/>
                <a:gd name="T105" fmla="*/ 4 h 177"/>
                <a:gd name="T106" fmla="*/ 80 w 166"/>
                <a:gd name="T107" fmla="*/ 2 h 177"/>
                <a:gd name="T108" fmla="*/ 67 w 166"/>
                <a:gd name="T109" fmla="*/ 0 h 177"/>
                <a:gd name="T110" fmla="*/ 56 w 166"/>
                <a:gd name="T111" fmla="*/ 0 h 177"/>
                <a:gd name="T112" fmla="*/ 44 w 166"/>
                <a:gd name="T113" fmla="*/ 6 h 177"/>
                <a:gd name="T114" fmla="*/ 33 w 166"/>
                <a:gd name="T115" fmla="*/ 12 h 177"/>
                <a:gd name="T116" fmla="*/ 21 w 166"/>
                <a:gd name="T117" fmla="*/ 23 h 177"/>
                <a:gd name="T118" fmla="*/ 12 w 166"/>
                <a:gd name="T119" fmla="*/ 36 h 177"/>
                <a:gd name="T120" fmla="*/ 4 w 166"/>
                <a:gd name="T121" fmla="*/ 50 h 177"/>
                <a:gd name="T122" fmla="*/ 0 w 166"/>
                <a:gd name="T123" fmla="*/ 61 h 177"/>
                <a:gd name="T124" fmla="*/ 38 w 166"/>
                <a:gd name="T125" fmla="*/ 7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" h="177">
                  <a:moveTo>
                    <a:pt x="38" y="70"/>
                  </a:moveTo>
                  <a:lnTo>
                    <a:pt x="38" y="67"/>
                  </a:lnTo>
                  <a:lnTo>
                    <a:pt x="42" y="59"/>
                  </a:lnTo>
                  <a:lnTo>
                    <a:pt x="42" y="53"/>
                  </a:lnTo>
                  <a:lnTo>
                    <a:pt x="46" y="48"/>
                  </a:lnTo>
                  <a:lnTo>
                    <a:pt x="48" y="42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3" y="31"/>
                  </a:lnTo>
                  <a:lnTo>
                    <a:pt x="69" y="29"/>
                  </a:lnTo>
                  <a:lnTo>
                    <a:pt x="77" y="31"/>
                  </a:lnTo>
                  <a:lnTo>
                    <a:pt x="84" y="31"/>
                  </a:lnTo>
                  <a:lnTo>
                    <a:pt x="94" y="36"/>
                  </a:lnTo>
                  <a:lnTo>
                    <a:pt x="99" y="38"/>
                  </a:lnTo>
                  <a:lnTo>
                    <a:pt x="105" y="42"/>
                  </a:lnTo>
                  <a:lnTo>
                    <a:pt x="111" y="46"/>
                  </a:lnTo>
                  <a:lnTo>
                    <a:pt x="118" y="51"/>
                  </a:lnTo>
                  <a:lnTo>
                    <a:pt x="118" y="53"/>
                  </a:lnTo>
                  <a:lnTo>
                    <a:pt x="122" y="63"/>
                  </a:lnTo>
                  <a:lnTo>
                    <a:pt x="124" y="67"/>
                  </a:lnTo>
                  <a:lnTo>
                    <a:pt x="126" y="74"/>
                  </a:lnTo>
                  <a:lnTo>
                    <a:pt x="128" y="80"/>
                  </a:lnTo>
                  <a:lnTo>
                    <a:pt x="132" y="89"/>
                  </a:lnTo>
                  <a:lnTo>
                    <a:pt x="132" y="95"/>
                  </a:lnTo>
                  <a:lnTo>
                    <a:pt x="132" y="103"/>
                  </a:lnTo>
                  <a:lnTo>
                    <a:pt x="132" y="110"/>
                  </a:lnTo>
                  <a:lnTo>
                    <a:pt x="130" y="118"/>
                  </a:lnTo>
                  <a:lnTo>
                    <a:pt x="126" y="124"/>
                  </a:lnTo>
                  <a:lnTo>
                    <a:pt x="122" y="129"/>
                  </a:lnTo>
                  <a:lnTo>
                    <a:pt x="115" y="135"/>
                  </a:lnTo>
                  <a:lnTo>
                    <a:pt x="107" y="141"/>
                  </a:lnTo>
                  <a:lnTo>
                    <a:pt x="97" y="143"/>
                  </a:lnTo>
                  <a:lnTo>
                    <a:pt x="90" y="145"/>
                  </a:lnTo>
                  <a:lnTo>
                    <a:pt x="82" y="145"/>
                  </a:lnTo>
                  <a:lnTo>
                    <a:pt x="75" y="145"/>
                  </a:lnTo>
                  <a:lnTo>
                    <a:pt x="69" y="143"/>
                  </a:lnTo>
                  <a:lnTo>
                    <a:pt x="65" y="141"/>
                  </a:lnTo>
                  <a:lnTo>
                    <a:pt x="59" y="137"/>
                  </a:lnTo>
                  <a:lnTo>
                    <a:pt x="56" y="135"/>
                  </a:lnTo>
                  <a:lnTo>
                    <a:pt x="52" y="129"/>
                  </a:lnTo>
                  <a:lnTo>
                    <a:pt x="48" y="124"/>
                  </a:lnTo>
                  <a:lnTo>
                    <a:pt x="46" y="118"/>
                  </a:lnTo>
                  <a:lnTo>
                    <a:pt x="44" y="114"/>
                  </a:lnTo>
                  <a:lnTo>
                    <a:pt x="42" y="108"/>
                  </a:lnTo>
                  <a:lnTo>
                    <a:pt x="40" y="103"/>
                  </a:lnTo>
                  <a:lnTo>
                    <a:pt x="40" y="97"/>
                  </a:lnTo>
                  <a:lnTo>
                    <a:pt x="40" y="91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2" y="108"/>
                  </a:lnTo>
                  <a:lnTo>
                    <a:pt x="4" y="116"/>
                  </a:lnTo>
                  <a:lnTo>
                    <a:pt x="6" y="126"/>
                  </a:lnTo>
                  <a:lnTo>
                    <a:pt x="10" y="133"/>
                  </a:lnTo>
                  <a:lnTo>
                    <a:pt x="18" y="145"/>
                  </a:lnTo>
                  <a:lnTo>
                    <a:pt x="23" y="152"/>
                  </a:lnTo>
                  <a:lnTo>
                    <a:pt x="31" y="160"/>
                  </a:lnTo>
                  <a:lnTo>
                    <a:pt x="35" y="164"/>
                  </a:lnTo>
                  <a:lnTo>
                    <a:pt x="40" y="167"/>
                  </a:lnTo>
                  <a:lnTo>
                    <a:pt x="46" y="169"/>
                  </a:lnTo>
                  <a:lnTo>
                    <a:pt x="52" y="173"/>
                  </a:lnTo>
                  <a:lnTo>
                    <a:pt x="58" y="173"/>
                  </a:lnTo>
                  <a:lnTo>
                    <a:pt x="65" y="175"/>
                  </a:lnTo>
                  <a:lnTo>
                    <a:pt x="73" y="177"/>
                  </a:lnTo>
                  <a:lnTo>
                    <a:pt x="80" y="177"/>
                  </a:lnTo>
                  <a:lnTo>
                    <a:pt x="88" y="175"/>
                  </a:lnTo>
                  <a:lnTo>
                    <a:pt x="97" y="175"/>
                  </a:lnTo>
                  <a:lnTo>
                    <a:pt x="101" y="173"/>
                  </a:lnTo>
                  <a:lnTo>
                    <a:pt x="107" y="173"/>
                  </a:lnTo>
                  <a:lnTo>
                    <a:pt x="113" y="171"/>
                  </a:lnTo>
                  <a:lnTo>
                    <a:pt x="118" y="171"/>
                  </a:lnTo>
                  <a:lnTo>
                    <a:pt x="118" y="169"/>
                  </a:lnTo>
                  <a:lnTo>
                    <a:pt x="120" y="167"/>
                  </a:lnTo>
                  <a:lnTo>
                    <a:pt x="124" y="165"/>
                  </a:lnTo>
                  <a:lnTo>
                    <a:pt x="130" y="164"/>
                  </a:lnTo>
                  <a:lnTo>
                    <a:pt x="135" y="158"/>
                  </a:lnTo>
                  <a:lnTo>
                    <a:pt x="141" y="154"/>
                  </a:lnTo>
                  <a:lnTo>
                    <a:pt x="147" y="148"/>
                  </a:lnTo>
                  <a:lnTo>
                    <a:pt x="153" y="141"/>
                  </a:lnTo>
                  <a:lnTo>
                    <a:pt x="155" y="137"/>
                  </a:lnTo>
                  <a:lnTo>
                    <a:pt x="158" y="131"/>
                  </a:lnTo>
                  <a:lnTo>
                    <a:pt x="160" y="127"/>
                  </a:lnTo>
                  <a:lnTo>
                    <a:pt x="162" y="122"/>
                  </a:lnTo>
                  <a:lnTo>
                    <a:pt x="162" y="116"/>
                  </a:lnTo>
                  <a:lnTo>
                    <a:pt x="164" y="110"/>
                  </a:lnTo>
                  <a:lnTo>
                    <a:pt x="164" y="105"/>
                  </a:lnTo>
                  <a:lnTo>
                    <a:pt x="166" y="99"/>
                  </a:lnTo>
                  <a:lnTo>
                    <a:pt x="164" y="91"/>
                  </a:lnTo>
                  <a:lnTo>
                    <a:pt x="164" y="86"/>
                  </a:lnTo>
                  <a:lnTo>
                    <a:pt x="162" y="78"/>
                  </a:lnTo>
                  <a:lnTo>
                    <a:pt x="160" y="70"/>
                  </a:lnTo>
                  <a:lnTo>
                    <a:pt x="156" y="61"/>
                  </a:lnTo>
                  <a:lnTo>
                    <a:pt x="155" y="53"/>
                  </a:lnTo>
                  <a:lnTo>
                    <a:pt x="149" y="44"/>
                  </a:lnTo>
                  <a:lnTo>
                    <a:pt x="145" y="36"/>
                  </a:lnTo>
                  <a:lnTo>
                    <a:pt x="143" y="32"/>
                  </a:lnTo>
                  <a:lnTo>
                    <a:pt x="139" y="31"/>
                  </a:lnTo>
                  <a:lnTo>
                    <a:pt x="134" y="27"/>
                  </a:lnTo>
                  <a:lnTo>
                    <a:pt x="128" y="23"/>
                  </a:lnTo>
                  <a:lnTo>
                    <a:pt x="122" y="19"/>
                  </a:lnTo>
                  <a:lnTo>
                    <a:pt x="118" y="17"/>
                  </a:lnTo>
                  <a:lnTo>
                    <a:pt x="113" y="13"/>
                  </a:lnTo>
                  <a:lnTo>
                    <a:pt x="109" y="12"/>
                  </a:lnTo>
                  <a:lnTo>
                    <a:pt x="103" y="8"/>
                  </a:lnTo>
                  <a:lnTo>
                    <a:pt x="97" y="6"/>
                  </a:lnTo>
                  <a:lnTo>
                    <a:pt x="92" y="4"/>
                  </a:lnTo>
                  <a:lnTo>
                    <a:pt x="86" y="4"/>
                  </a:lnTo>
                  <a:lnTo>
                    <a:pt x="80" y="2"/>
                  </a:lnTo>
                  <a:lnTo>
                    <a:pt x="73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6" y="0"/>
                  </a:lnTo>
                  <a:lnTo>
                    <a:pt x="50" y="4"/>
                  </a:lnTo>
                  <a:lnTo>
                    <a:pt x="44" y="6"/>
                  </a:lnTo>
                  <a:lnTo>
                    <a:pt x="38" y="10"/>
                  </a:lnTo>
                  <a:lnTo>
                    <a:pt x="33" y="12"/>
                  </a:lnTo>
                  <a:lnTo>
                    <a:pt x="27" y="17"/>
                  </a:lnTo>
                  <a:lnTo>
                    <a:pt x="21" y="23"/>
                  </a:lnTo>
                  <a:lnTo>
                    <a:pt x="18" y="31"/>
                  </a:lnTo>
                  <a:lnTo>
                    <a:pt x="12" y="36"/>
                  </a:lnTo>
                  <a:lnTo>
                    <a:pt x="8" y="46"/>
                  </a:lnTo>
                  <a:lnTo>
                    <a:pt x="4" y="50"/>
                  </a:lnTo>
                  <a:lnTo>
                    <a:pt x="2" y="55"/>
                  </a:lnTo>
                  <a:lnTo>
                    <a:pt x="0" y="61"/>
                  </a:lnTo>
                  <a:lnTo>
                    <a:pt x="0" y="69"/>
                  </a:lnTo>
                  <a:lnTo>
                    <a:pt x="38" y="70"/>
                  </a:lnTo>
                  <a:lnTo>
                    <a:pt x="38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3" name="Freeform 40"/>
            <p:cNvSpPr>
              <a:spLocks/>
            </p:cNvSpPr>
            <p:nvPr/>
          </p:nvSpPr>
          <p:spPr bwMode="auto">
            <a:xfrm>
              <a:off x="3617913" y="5535613"/>
              <a:ext cx="34925" cy="52388"/>
            </a:xfrm>
            <a:custGeom>
              <a:avLst/>
              <a:gdLst>
                <a:gd name="T0" fmla="*/ 40 w 44"/>
                <a:gd name="T1" fmla="*/ 6 h 65"/>
                <a:gd name="T2" fmla="*/ 38 w 44"/>
                <a:gd name="T3" fmla="*/ 6 h 65"/>
                <a:gd name="T4" fmla="*/ 38 w 44"/>
                <a:gd name="T5" fmla="*/ 10 h 65"/>
                <a:gd name="T6" fmla="*/ 38 w 44"/>
                <a:gd name="T7" fmla="*/ 16 h 65"/>
                <a:gd name="T8" fmla="*/ 38 w 44"/>
                <a:gd name="T9" fmla="*/ 23 h 65"/>
                <a:gd name="T10" fmla="*/ 38 w 44"/>
                <a:gd name="T11" fmla="*/ 31 h 65"/>
                <a:gd name="T12" fmla="*/ 38 w 44"/>
                <a:gd name="T13" fmla="*/ 40 h 65"/>
                <a:gd name="T14" fmla="*/ 38 w 44"/>
                <a:gd name="T15" fmla="*/ 46 h 65"/>
                <a:gd name="T16" fmla="*/ 40 w 44"/>
                <a:gd name="T17" fmla="*/ 52 h 65"/>
                <a:gd name="T18" fmla="*/ 40 w 44"/>
                <a:gd name="T19" fmla="*/ 57 h 65"/>
                <a:gd name="T20" fmla="*/ 44 w 44"/>
                <a:gd name="T21" fmla="*/ 63 h 65"/>
                <a:gd name="T22" fmla="*/ 4 w 44"/>
                <a:gd name="T23" fmla="*/ 65 h 65"/>
                <a:gd name="T24" fmla="*/ 2 w 44"/>
                <a:gd name="T25" fmla="*/ 63 h 65"/>
                <a:gd name="T26" fmla="*/ 2 w 44"/>
                <a:gd name="T27" fmla="*/ 57 h 65"/>
                <a:gd name="T28" fmla="*/ 0 w 44"/>
                <a:gd name="T29" fmla="*/ 50 h 65"/>
                <a:gd name="T30" fmla="*/ 0 w 44"/>
                <a:gd name="T31" fmla="*/ 40 h 65"/>
                <a:gd name="T32" fmla="*/ 0 w 44"/>
                <a:gd name="T33" fmla="*/ 35 h 65"/>
                <a:gd name="T34" fmla="*/ 0 w 44"/>
                <a:gd name="T35" fmla="*/ 29 h 65"/>
                <a:gd name="T36" fmla="*/ 0 w 44"/>
                <a:gd name="T37" fmla="*/ 23 h 65"/>
                <a:gd name="T38" fmla="*/ 2 w 44"/>
                <a:gd name="T39" fmla="*/ 19 h 65"/>
                <a:gd name="T40" fmla="*/ 2 w 44"/>
                <a:gd name="T41" fmla="*/ 14 h 65"/>
                <a:gd name="T42" fmla="*/ 4 w 44"/>
                <a:gd name="T43" fmla="*/ 8 h 65"/>
                <a:gd name="T44" fmla="*/ 8 w 44"/>
                <a:gd name="T45" fmla="*/ 4 h 65"/>
                <a:gd name="T46" fmla="*/ 10 w 44"/>
                <a:gd name="T47" fmla="*/ 0 h 65"/>
                <a:gd name="T48" fmla="*/ 40 w 44"/>
                <a:gd name="T49" fmla="*/ 6 h 65"/>
                <a:gd name="T50" fmla="*/ 40 w 44"/>
                <a:gd name="T5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" h="65">
                  <a:moveTo>
                    <a:pt x="40" y="6"/>
                  </a:moveTo>
                  <a:lnTo>
                    <a:pt x="38" y="6"/>
                  </a:lnTo>
                  <a:lnTo>
                    <a:pt x="38" y="10"/>
                  </a:lnTo>
                  <a:lnTo>
                    <a:pt x="38" y="16"/>
                  </a:lnTo>
                  <a:lnTo>
                    <a:pt x="38" y="23"/>
                  </a:lnTo>
                  <a:lnTo>
                    <a:pt x="38" y="31"/>
                  </a:lnTo>
                  <a:lnTo>
                    <a:pt x="38" y="40"/>
                  </a:lnTo>
                  <a:lnTo>
                    <a:pt x="38" y="46"/>
                  </a:lnTo>
                  <a:lnTo>
                    <a:pt x="40" y="52"/>
                  </a:lnTo>
                  <a:lnTo>
                    <a:pt x="40" y="57"/>
                  </a:lnTo>
                  <a:lnTo>
                    <a:pt x="44" y="63"/>
                  </a:lnTo>
                  <a:lnTo>
                    <a:pt x="4" y="65"/>
                  </a:lnTo>
                  <a:lnTo>
                    <a:pt x="2" y="63"/>
                  </a:lnTo>
                  <a:lnTo>
                    <a:pt x="2" y="57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2" y="14"/>
                  </a:lnTo>
                  <a:lnTo>
                    <a:pt x="4" y="8"/>
                  </a:lnTo>
                  <a:lnTo>
                    <a:pt x="8" y="4"/>
                  </a:lnTo>
                  <a:lnTo>
                    <a:pt x="10" y="0"/>
                  </a:lnTo>
                  <a:lnTo>
                    <a:pt x="40" y="6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7" name="Freeform 44"/>
            <p:cNvSpPr>
              <a:spLocks/>
            </p:cNvSpPr>
            <p:nvPr/>
          </p:nvSpPr>
          <p:spPr bwMode="auto">
            <a:xfrm>
              <a:off x="2957513" y="4405313"/>
              <a:ext cx="328613" cy="90214"/>
            </a:xfrm>
            <a:custGeom>
              <a:avLst/>
              <a:gdLst>
                <a:gd name="T0" fmla="*/ 413 w 413"/>
                <a:gd name="T1" fmla="*/ 15 h 89"/>
                <a:gd name="T2" fmla="*/ 0 w 413"/>
                <a:gd name="T3" fmla="*/ 0 h 89"/>
                <a:gd name="T4" fmla="*/ 4 w 413"/>
                <a:gd name="T5" fmla="*/ 89 h 89"/>
                <a:gd name="T6" fmla="*/ 37 w 413"/>
                <a:gd name="T7" fmla="*/ 88 h 89"/>
                <a:gd name="T8" fmla="*/ 35 w 413"/>
                <a:gd name="T9" fmla="*/ 25 h 89"/>
                <a:gd name="T10" fmla="*/ 390 w 413"/>
                <a:gd name="T11" fmla="*/ 48 h 89"/>
                <a:gd name="T12" fmla="*/ 413 w 413"/>
                <a:gd name="T13" fmla="*/ 15 h 89"/>
                <a:gd name="T14" fmla="*/ 413 w 413"/>
                <a:gd name="T15" fmla="*/ 1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3" h="89">
                  <a:moveTo>
                    <a:pt x="413" y="15"/>
                  </a:moveTo>
                  <a:lnTo>
                    <a:pt x="0" y="0"/>
                  </a:lnTo>
                  <a:lnTo>
                    <a:pt x="4" y="89"/>
                  </a:lnTo>
                  <a:lnTo>
                    <a:pt x="37" y="88"/>
                  </a:lnTo>
                  <a:lnTo>
                    <a:pt x="35" y="25"/>
                  </a:lnTo>
                  <a:lnTo>
                    <a:pt x="390" y="48"/>
                  </a:lnTo>
                  <a:lnTo>
                    <a:pt x="413" y="15"/>
                  </a:lnTo>
                  <a:lnTo>
                    <a:pt x="413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8" name="Freeform 45"/>
            <p:cNvSpPr>
              <a:spLocks/>
            </p:cNvSpPr>
            <p:nvPr/>
          </p:nvSpPr>
          <p:spPr bwMode="auto">
            <a:xfrm>
              <a:off x="3521075" y="4348163"/>
              <a:ext cx="595313" cy="1484313"/>
            </a:xfrm>
            <a:custGeom>
              <a:avLst/>
              <a:gdLst>
                <a:gd name="T0" fmla="*/ 452 w 751"/>
                <a:gd name="T1" fmla="*/ 199 h 1870"/>
                <a:gd name="T2" fmla="*/ 452 w 751"/>
                <a:gd name="T3" fmla="*/ 220 h 1870"/>
                <a:gd name="T4" fmla="*/ 452 w 751"/>
                <a:gd name="T5" fmla="*/ 251 h 1870"/>
                <a:gd name="T6" fmla="*/ 454 w 751"/>
                <a:gd name="T7" fmla="*/ 293 h 1870"/>
                <a:gd name="T8" fmla="*/ 456 w 751"/>
                <a:gd name="T9" fmla="*/ 346 h 1870"/>
                <a:gd name="T10" fmla="*/ 460 w 751"/>
                <a:gd name="T11" fmla="*/ 407 h 1870"/>
                <a:gd name="T12" fmla="*/ 462 w 751"/>
                <a:gd name="T13" fmla="*/ 475 h 1870"/>
                <a:gd name="T14" fmla="*/ 468 w 751"/>
                <a:gd name="T15" fmla="*/ 553 h 1870"/>
                <a:gd name="T16" fmla="*/ 471 w 751"/>
                <a:gd name="T17" fmla="*/ 635 h 1870"/>
                <a:gd name="T18" fmla="*/ 477 w 751"/>
                <a:gd name="T19" fmla="*/ 724 h 1870"/>
                <a:gd name="T20" fmla="*/ 483 w 751"/>
                <a:gd name="T21" fmla="*/ 817 h 1870"/>
                <a:gd name="T22" fmla="*/ 489 w 751"/>
                <a:gd name="T23" fmla="*/ 916 h 1870"/>
                <a:gd name="T24" fmla="*/ 494 w 751"/>
                <a:gd name="T25" fmla="*/ 1017 h 1870"/>
                <a:gd name="T26" fmla="*/ 502 w 751"/>
                <a:gd name="T27" fmla="*/ 1117 h 1870"/>
                <a:gd name="T28" fmla="*/ 511 w 751"/>
                <a:gd name="T29" fmla="*/ 1224 h 1870"/>
                <a:gd name="T30" fmla="*/ 519 w 751"/>
                <a:gd name="T31" fmla="*/ 1328 h 1870"/>
                <a:gd name="T32" fmla="*/ 527 w 751"/>
                <a:gd name="T33" fmla="*/ 1433 h 1870"/>
                <a:gd name="T34" fmla="*/ 536 w 751"/>
                <a:gd name="T35" fmla="*/ 1537 h 1870"/>
                <a:gd name="T36" fmla="*/ 547 w 751"/>
                <a:gd name="T37" fmla="*/ 1638 h 1870"/>
                <a:gd name="T38" fmla="*/ 559 w 751"/>
                <a:gd name="T39" fmla="*/ 1737 h 1870"/>
                <a:gd name="T40" fmla="*/ 570 w 751"/>
                <a:gd name="T41" fmla="*/ 1832 h 1870"/>
                <a:gd name="T42" fmla="*/ 625 w 751"/>
                <a:gd name="T43" fmla="*/ 1868 h 1870"/>
                <a:gd name="T44" fmla="*/ 622 w 751"/>
                <a:gd name="T45" fmla="*/ 1847 h 1870"/>
                <a:gd name="T46" fmla="*/ 618 w 751"/>
                <a:gd name="T47" fmla="*/ 1819 h 1870"/>
                <a:gd name="T48" fmla="*/ 614 w 751"/>
                <a:gd name="T49" fmla="*/ 1781 h 1870"/>
                <a:gd name="T50" fmla="*/ 606 w 751"/>
                <a:gd name="T51" fmla="*/ 1733 h 1870"/>
                <a:gd name="T52" fmla="*/ 601 w 751"/>
                <a:gd name="T53" fmla="*/ 1678 h 1870"/>
                <a:gd name="T54" fmla="*/ 593 w 751"/>
                <a:gd name="T55" fmla="*/ 1615 h 1870"/>
                <a:gd name="T56" fmla="*/ 586 w 751"/>
                <a:gd name="T57" fmla="*/ 1545 h 1870"/>
                <a:gd name="T58" fmla="*/ 578 w 751"/>
                <a:gd name="T59" fmla="*/ 1465 h 1870"/>
                <a:gd name="T60" fmla="*/ 568 w 751"/>
                <a:gd name="T61" fmla="*/ 1381 h 1870"/>
                <a:gd name="T62" fmla="*/ 559 w 751"/>
                <a:gd name="T63" fmla="*/ 1290 h 1870"/>
                <a:gd name="T64" fmla="*/ 549 w 751"/>
                <a:gd name="T65" fmla="*/ 1195 h 1870"/>
                <a:gd name="T66" fmla="*/ 542 w 751"/>
                <a:gd name="T67" fmla="*/ 1094 h 1870"/>
                <a:gd name="T68" fmla="*/ 532 w 751"/>
                <a:gd name="T69" fmla="*/ 992 h 1870"/>
                <a:gd name="T70" fmla="*/ 525 w 751"/>
                <a:gd name="T71" fmla="*/ 884 h 1870"/>
                <a:gd name="T72" fmla="*/ 517 w 751"/>
                <a:gd name="T73" fmla="*/ 777 h 1870"/>
                <a:gd name="T74" fmla="*/ 509 w 751"/>
                <a:gd name="T75" fmla="*/ 663 h 1870"/>
                <a:gd name="T76" fmla="*/ 502 w 751"/>
                <a:gd name="T77" fmla="*/ 553 h 1870"/>
                <a:gd name="T78" fmla="*/ 498 w 751"/>
                <a:gd name="T79" fmla="*/ 439 h 1870"/>
                <a:gd name="T80" fmla="*/ 494 w 751"/>
                <a:gd name="T81" fmla="*/ 325 h 1870"/>
                <a:gd name="T82" fmla="*/ 490 w 751"/>
                <a:gd name="T83" fmla="*/ 213 h 1870"/>
                <a:gd name="T84" fmla="*/ 688 w 751"/>
                <a:gd name="T85" fmla="*/ 0 h 1870"/>
                <a:gd name="T86" fmla="*/ 40 w 751"/>
                <a:gd name="T87" fmla="*/ 163 h 1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1" h="1870">
                  <a:moveTo>
                    <a:pt x="40" y="163"/>
                  </a:moveTo>
                  <a:lnTo>
                    <a:pt x="452" y="196"/>
                  </a:lnTo>
                  <a:lnTo>
                    <a:pt x="452" y="199"/>
                  </a:lnTo>
                  <a:lnTo>
                    <a:pt x="452" y="207"/>
                  </a:lnTo>
                  <a:lnTo>
                    <a:pt x="452" y="213"/>
                  </a:lnTo>
                  <a:lnTo>
                    <a:pt x="452" y="220"/>
                  </a:lnTo>
                  <a:lnTo>
                    <a:pt x="452" y="230"/>
                  </a:lnTo>
                  <a:lnTo>
                    <a:pt x="452" y="241"/>
                  </a:lnTo>
                  <a:lnTo>
                    <a:pt x="452" y="251"/>
                  </a:lnTo>
                  <a:lnTo>
                    <a:pt x="452" y="264"/>
                  </a:lnTo>
                  <a:lnTo>
                    <a:pt x="454" y="277"/>
                  </a:lnTo>
                  <a:lnTo>
                    <a:pt x="454" y="293"/>
                  </a:lnTo>
                  <a:lnTo>
                    <a:pt x="454" y="310"/>
                  </a:lnTo>
                  <a:lnTo>
                    <a:pt x="456" y="327"/>
                  </a:lnTo>
                  <a:lnTo>
                    <a:pt x="456" y="346"/>
                  </a:lnTo>
                  <a:lnTo>
                    <a:pt x="458" y="365"/>
                  </a:lnTo>
                  <a:lnTo>
                    <a:pt x="458" y="386"/>
                  </a:lnTo>
                  <a:lnTo>
                    <a:pt x="460" y="407"/>
                  </a:lnTo>
                  <a:lnTo>
                    <a:pt x="460" y="429"/>
                  </a:lnTo>
                  <a:lnTo>
                    <a:pt x="462" y="452"/>
                  </a:lnTo>
                  <a:lnTo>
                    <a:pt x="462" y="475"/>
                  </a:lnTo>
                  <a:lnTo>
                    <a:pt x="466" y="500"/>
                  </a:lnTo>
                  <a:lnTo>
                    <a:pt x="466" y="524"/>
                  </a:lnTo>
                  <a:lnTo>
                    <a:pt x="468" y="553"/>
                  </a:lnTo>
                  <a:lnTo>
                    <a:pt x="468" y="578"/>
                  </a:lnTo>
                  <a:lnTo>
                    <a:pt x="469" y="606"/>
                  </a:lnTo>
                  <a:lnTo>
                    <a:pt x="471" y="635"/>
                  </a:lnTo>
                  <a:lnTo>
                    <a:pt x="473" y="663"/>
                  </a:lnTo>
                  <a:lnTo>
                    <a:pt x="475" y="693"/>
                  </a:lnTo>
                  <a:lnTo>
                    <a:pt x="477" y="724"/>
                  </a:lnTo>
                  <a:lnTo>
                    <a:pt x="479" y="754"/>
                  </a:lnTo>
                  <a:lnTo>
                    <a:pt x="481" y="787"/>
                  </a:lnTo>
                  <a:lnTo>
                    <a:pt x="483" y="817"/>
                  </a:lnTo>
                  <a:lnTo>
                    <a:pt x="485" y="849"/>
                  </a:lnTo>
                  <a:lnTo>
                    <a:pt x="487" y="882"/>
                  </a:lnTo>
                  <a:lnTo>
                    <a:pt x="489" y="916"/>
                  </a:lnTo>
                  <a:lnTo>
                    <a:pt x="490" y="948"/>
                  </a:lnTo>
                  <a:lnTo>
                    <a:pt x="492" y="982"/>
                  </a:lnTo>
                  <a:lnTo>
                    <a:pt x="494" y="1017"/>
                  </a:lnTo>
                  <a:lnTo>
                    <a:pt x="498" y="1051"/>
                  </a:lnTo>
                  <a:lnTo>
                    <a:pt x="500" y="1085"/>
                  </a:lnTo>
                  <a:lnTo>
                    <a:pt x="502" y="1117"/>
                  </a:lnTo>
                  <a:lnTo>
                    <a:pt x="506" y="1153"/>
                  </a:lnTo>
                  <a:lnTo>
                    <a:pt x="508" y="1188"/>
                  </a:lnTo>
                  <a:lnTo>
                    <a:pt x="511" y="1224"/>
                  </a:lnTo>
                  <a:lnTo>
                    <a:pt x="513" y="1258"/>
                  </a:lnTo>
                  <a:lnTo>
                    <a:pt x="517" y="1294"/>
                  </a:lnTo>
                  <a:lnTo>
                    <a:pt x="519" y="1328"/>
                  </a:lnTo>
                  <a:lnTo>
                    <a:pt x="523" y="1364"/>
                  </a:lnTo>
                  <a:lnTo>
                    <a:pt x="525" y="1399"/>
                  </a:lnTo>
                  <a:lnTo>
                    <a:pt x="527" y="1433"/>
                  </a:lnTo>
                  <a:lnTo>
                    <a:pt x="530" y="1469"/>
                  </a:lnTo>
                  <a:lnTo>
                    <a:pt x="532" y="1503"/>
                  </a:lnTo>
                  <a:lnTo>
                    <a:pt x="536" y="1537"/>
                  </a:lnTo>
                  <a:lnTo>
                    <a:pt x="540" y="1571"/>
                  </a:lnTo>
                  <a:lnTo>
                    <a:pt x="544" y="1606"/>
                  </a:lnTo>
                  <a:lnTo>
                    <a:pt x="547" y="1638"/>
                  </a:lnTo>
                  <a:lnTo>
                    <a:pt x="551" y="1672"/>
                  </a:lnTo>
                  <a:lnTo>
                    <a:pt x="555" y="1704"/>
                  </a:lnTo>
                  <a:lnTo>
                    <a:pt x="559" y="1737"/>
                  </a:lnTo>
                  <a:lnTo>
                    <a:pt x="561" y="1769"/>
                  </a:lnTo>
                  <a:lnTo>
                    <a:pt x="566" y="1801"/>
                  </a:lnTo>
                  <a:lnTo>
                    <a:pt x="570" y="1832"/>
                  </a:lnTo>
                  <a:lnTo>
                    <a:pt x="574" y="1864"/>
                  </a:lnTo>
                  <a:lnTo>
                    <a:pt x="625" y="1870"/>
                  </a:lnTo>
                  <a:lnTo>
                    <a:pt x="625" y="1868"/>
                  </a:lnTo>
                  <a:lnTo>
                    <a:pt x="624" y="1860"/>
                  </a:lnTo>
                  <a:lnTo>
                    <a:pt x="622" y="1853"/>
                  </a:lnTo>
                  <a:lnTo>
                    <a:pt x="622" y="1847"/>
                  </a:lnTo>
                  <a:lnTo>
                    <a:pt x="620" y="1839"/>
                  </a:lnTo>
                  <a:lnTo>
                    <a:pt x="620" y="1830"/>
                  </a:lnTo>
                  <a:lnTo>
                    <a:pt x="618" y="1819"/>
                  </a:lnTo>
                  <a:lnTo>
                    <a:pt x="616" y="1807"/>
                  </a:lnTo>
                  <a:lnTo>
                    <a:pt x="614" y="1794"/>
                  </a:lnTo>
                  <a:lnTo>
                    <a:pt x="614" y="1781"/>
                  </a:lnTo>
                  <a:lnTo>
                    <a:pt x="610" y="1767"/>
                  </a:lnTo>
                  <a:lnTo>
                    <a:pt x="610" y="1750"/>
                  </a:lnTo>
                  <a:lnTo>
                    <a:pt x="606" y="1733"/>
                  </a:lnTo>
                  <a:lnTo>
                    <a:pt x="606" y="1718"/>
                  </a:lnTo>
                  <a:lnTo>
                    <a:pt x="605" y="1699"/>
                  </a:lnTo>
                  <a:lnTo>
                    <a:pt x="601" y="1678"/>
                  </a:lnTo>
                  <a:lnTo>
                    <a:pt x="599" y="1657"/>
                  </a:lnTo>
                  <a:lnTo>
                    <a:pt x="597" y="1636"/>
                  </a:lnTo>
                  <a:lnTo>
                    <a:pt x="593" y="1615"/>
                  </a:lnTo>
                  <a:lnTo>
                    <a:pt x="591" y="1592"/>
                  </a:lnTo>
                  <a:lnTo>
                    <a:pt x="587" y="1568"/>
                  </a:lnTo>
                  <a:lnTo>
                    <a:pt x="586" y="1545"/>
                  </a:lnTo>
                  <a:lnTo>
                    <a:pt x="584" y="1518"/>
                  </a:lnTo>
                  <a:lnTo>
                    <a:pt x="580" y="1492"/>
                  </a:lnTo>
                  <a:lnTo>
                    <a:pt x="578" y="1465"/>
                  </a:lnTo>
                  <a:lnTo>
                    <a:pt x="574" y="1438"/>
                  </a:lnTo>
                  <a:lnTo>
                    <a:pt x="572" y="1408"/>
                  </a:lnTo>
                  <a:lnTo>
                    <a:pt x="568" y="1381"/>
                  </a:lnTo>
                  <a:lnTo>
                    <a:pt x="566" y="1351"/>
                  </a:lnTo>
                  <a:lnTo>
                    <a:pt x="563" y="1323"/>
                  </a:lnTo>
                  <a:lnTo>
                    <a:pt x="559" y="1290"/>
                  </a:lnTo>
                  <a:lnTo>
                    <a:pt x="557" y="1258"/>
                  </a:lnTo>
                  <a:lnTo>
                    <a:pt x="553" y="1227"/>
                  </a:lnTo>
                  <a:lnTo>
                    <a:pt x="549" y="1195"/>
                  </a:lnTo>
                  <a:lnTo>
                    <a:pt x="547" y="1161"/>
                  </a:lnTo>
                  <a:lnTo>
                    <a:pt x="544" y="1129"/>
                  </a:lnTo>
                  <a:lnTo>
                    <a:pt x="542" y="1094"/>
                  </a:lnTo>
                  <a:lnTo>
                    <a:pt x="538" y="1062"/>
                  </a:lnTo>
                  <a:lnTo>
                    <a:pt x="536" y="1026"/>
                  </a:lnTo>
                  <a:lnTo>
                    <a:pt x="532" y="992"/>
                  </a:lnTo>
                  <a:lnTo>
                    <a:pt x="530" y="956"/>
                  </a:lnTo>
                  <a:lnTo>
                    <a:pt x="527" y="922"/>
                  </a:lnTo>
                  <a:lnTo>
                    <a:pt x="525" y="884"/>
                  </a:lnTo>
                  <a:lnTo>
                    <a:pt x="523" y="849"/>
                  </a:lnTo>
                  <a:lnTo>
                    <a:pt x="519" y="811"/>
                  </a:lnTo>
                  <a:lnTo>
                    <a:pt x="517" y="777"/>
                  </a:lnTo>
                  <a:lnTo>
                    <a:pt x="515" y="739"/>
                  </a:lnTo>
                  <a:lnTo>
                    <a:pt x="511" y="701"/>
                  </a:lnTo>
                  <a:lnTo>
                    <a:pt x="509" y="663"/>
                  </a:lnTo>
                  <a:lnTo>
                    <a:pt x="508" y="627"/>
                  </a:lnTo>
                  <a:lnTo>
                    <a:pt x="504" y="589"/>
                  </a:lnTo>
                  <a:lnTo>
                    <a:pt x="502" y="553"/>
                  </a:lnTo>
                  <a:lnTo>
                    <a:pt x="500" y="513"/>
                  </a:lnTo>
                  <a:lnTo>
                    <a:pt x="500" y="477"/>
                  </a:lnTo>
                  <a:lnTo>
                    <a:pt x="498" y="439"/>
                  </a:lnTo>
                  <a:lnTo>
                    <a:pt x="496" y="401"/>
                  </a:lnTo>
                  <a:lnTo>
                    <a:pt x="494" y="363"/>
                  </a:lnTo>
                  <a:lnTo>
                    <a:pt x="494" y="325"/>
                  </a:lnTo>
                  <a:lnTo>
                    <a:pt x="492" y="287"/>
                  </a:lnTo>
                  <a:lnTo>
                    <a:pt x="490" y="251"/>
                  </a:lnTo>
                  <a:lnTo>
                    <a:pt x="490" y="213"/>
                  </a:lnTo>
                  <a:lnTo>
                    <a:pt x="490" y="177"/>
                  </a:lnTo>
                  <a:lnTo>
                    <a:pt x="751" y="0"/>
                  </a:lnTo>
                  <a:lnTo>
                    <a:pt x="688" y="0"/>
                  </a:lnTo>
                  <a:lnTo>
                    <a:pt x="449" y="154"/>
                  </a:lnTo>
                  <a:lnTo>
                    <a:pt x="0" y="123"/>
                  </a:lnTo>
                  <a:lnTo>
                    <a:pt x="40" y="163"/>
                  </a:lnTo>
                  <a:lnTo>
                    <a:pt x="40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9" name="Freeform 46"/>
            <p:cNvSpPr>
              <a:spLocks/>
            </p:cNvSpPr>
            <p:nvPr/>
          </p:nvSpPr>
          <p:spPr bwMode="auto">
            <a:xfrm>
              <a:off x="2957514" y="4421188"/>
              <a:ext cx="146050" cy="1249363"/>
            </a:xfrm>
            <a:custGeom>
              <a:avLst/>
              <a:gdLst>
                <a:gd name="T0" fmla="*/ 0 w 166"/>
                <a:gd name="T1" fmla="*/ 9 h 1203"/>
                <a:gd name="T2" fmla="*/ 0 w 166"/>
                <a:gd name="T3" fmla="*/ 28 h 1203"/>
                <a:gd name="T4" fmla="*/ 2 w 166"/>
                <a:gd name="T5" fmla="*/ 55 h 1203"/>
                <a:gd name="T6" fmla="*/ 4 w 166"/>
                <a:gd name="T7" fmla="*/ 93 h 1203"/>
                <a:gd name="T8" fmla="*/ 8 w 166"/>
                <a:gd name="T9" fmla="*/ 138 h 1203"/>
                <a:gd name="T10" fmla="*/ 10 w 166"/>
                <a:gd name="T11" fmla="*/ 188 h 1203"/>
                <a:gd name="T12" fmla="*/ 14 w 166"/>
                <a:gd name="T13" fmla="*/ 247 h 1203"/>
                <a:gd name="T14" fmla="*/ 19 w 166"/>
                <a:gd name="T15" fmla="*/ 309 h 1203"/>
                <a:gd name="T16" fmla="*/ 25 w 166"/>
                <a:gd name="T17" fmla="*/ 378 h 1203"/>
                <a:gd name="T18" fmla="*/ 31 w 166"/>
                <a:gd name="T19" fmla="*/ 448 h 1203"/>
                <a:gd name="T20" fmla="*/ 37 w 166"/>
                <a:gd name="T21" fmla="*/ 520 h 1203"/>
                <a:gd name="T22" fmla="*/ 44 w 166"/>
                <a:gd name="T23" fmla="*/ 594 h 1203"/>
                <a:gd name="T24" fmla="*/ 52 w 166"/>
                <a:gd name="T25" fmla="*/ 670 h 1203"/>
                <a:gd name="T26" fmla="*/ 59 w 166"/>
                <a:gd name="T27" fmla="*/ 746 h 1203"/>
                <a:gd name="T28" fmla="*/ 69 w 166"/>
                <a:gd name="T29" fmla="*/ 821 h 1203"/>
                <a:gd name="T30" fmla="*/ 78 w 166"/>
                <a:gd name="T31" fmla="*/ 893 h 1203"/>
                <a:gd name="T32" fmla="*/ 88 w 166"/>
                <a:gd name="T33" fmla="*/ 963 h 1203"/>
                <a:gd name="T34" fmla="*/ 99 w 166"/>
                <a:gd name="T35" fmla="*/ 1030 h 1203"/>
                <a:gd name="T36" fmla="*/ 113 w 166"/>
                <a:gd name="T37" fmla="*/ 1092 h 1203"/>
                <a:gd name="T38" fmla="*/ 124 w 166"/>
                <a:gd name="T39" fmla="*/ 1151 h 1203"/>
                <a:gd name="T40" fmla="*/ 137 w 166"/>
                <a:gd name="T41" fmla="*/ 1203 h 1203"/>
                <a:gd name="T42" fmla="*/ 164 w 166"/>
                <a:gd name="T43" fmla="*/ 1184 h 1203"/>
                <a:gd name="T44" fmla="*/ 162 w 166"/>
                <a:gd name="T45" fmla="*/ 1166 h 1203"/>
                <a:gd name="T46" fmla="*/ 158 w 166"/>
                <a:gd name="T47" fmla="*/ 1142 h 1203"/>
                <a:gd name="T48" fmla="*/ 153 w 166"/>
                <a:gd name="T49" fmla="*/ 1109 h 1203"/>
                <a:gd name="T50" fmla="*/ 147 w 166"/>
                <a:gd name="T51" fmla="*/ 1071 h 1203"/>
                <a:gd name="T52" fmla="*/ 139 w 166"/>
                <a:gd name="T53" fmla="*/ 1024 h 1203"/>
                <a:gd name="T54" fmla="*/ 132 w 166"/>
                <a:gd name="T55" fmla="*/ 973 h 1203"/>
                <a:gd name="T56" fmla="*/ 124 w 166"/>
                <a:gd name="T57" fmla="*/ 918 h 1203"/>
                <a:gd name="T58" fmla="*/ 116 w 166"/>
                <a:gd name="T59" fmla="*/ 857 h 1203"/>
                <a:gd name="T60" fmla="*/ 109 w 166"/>
                <a:gd name="T61" fmla="*/ 792 h 1203"/>
                <a:gd name="T62" fmla="*/ 99 w 166"/>
                <a:gd name="T63" fmla="*/ 724 h 1203"/>
                <a:gd name="T64" fmla="*/ 90 w 166"/>
                <a:gd name="T65" fmla="*/ 653 h 1203"/>
                <a:gd name="T66" fmla="*/ 80 w 166"/>
                <a:gd name="T67" fmla="*/ 581 h 1203"/>
                <a:gd name="T68" fmla="*/ 73 w 166"/>
                <a:gd name="T69" fmla="*/ 507 h 1203"/>
                <a:gd name="T70" fmla="*/ 63 w 166"/>
                <a:gd name="T71" fmla="*/ 435 h 1203"/>
                <a:gd name="T72" fmla="*/ 57 w 166"/>
                <a:gd name="T73" fmla="*/ 361 h 1203"/>
                <a:gd name="T74" fmla="*/ 50 w 166"/>
                <a:gd name="T75" fmla="*/ 287 h 1203"/>
                <a:gd name="T76" fmla="*/ 42 w 166"/>
                <a:gd name="T77" fmla="*/ 212 h 1203"/>
                <a:gd name="T78" fmla="*/ 38 w 166"/>
                <a:gd name="T79" fmla="*/ 142 h 1203"/>
                <a:gd name="T80" fmla="*/ 33 w 166"/>
                <a:gd name="T81" fmla="*/ 76 h 1203"/>
                <a:gd name="T82" fmla="*/ 31 w 166"/>
                <a:gd name="T83" fmla="*/ 11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6" h="1203">
                  <a:moveTo>
                    <a:pt x="0" y="0"/>
                  </a:moveTo>
                  <a:lnTo>
                    <a:pt x="0" y="2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21"/>
                  </a:lnTo>
                  <a:lnTo>
                    <a:pt x="0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5"/>
                  </a:lnTo>
                  <a:lnTo>
                    <a:pt x="2" y="66"/>
                  </a:lnTo>
                  <a:lnTo>
                    <a:pt x="4" y="79"/>
                  </a:lnTo>
                  <a:lnTo>
                    <a:pt x="4" y="93"/>
                  </a:lnTo>
                  <a:lnTo>
                    <a:pt x="4" y="108"/>
                  </a:lnTo>
                  <a:lnTo>
                    <a:pt x="6" y="121"/>
                  </a:lnTo>
                  <a:lnTo>
                    <a:pt x="8" y="138"/>
                  </a:lnTo>
                  <a:lnTo>
                    <a:pt x="8" y="154"/>
                  </a:lnTo>
                  <a:lnTo>
                    <a:pt x="10" y="173"/>
                  </a:lnTo>
                  <a:lnTo>
                    <a:pt x="10" y="188"/>
                  </a:lnTo>
                  <a:lnTo>
                    <a:pt x="12" y="209"/>
                  </a:lnTo>
                  <a:lnTo>
                    <a:pt x="12" y="228"/>
                  </a:lnTo>
                  <a:lnTo>
                    <a:pt x="14" y="247"/>
                  </a:lnTo>
                  <a:lnTo>
                    <a:pt x="16" y="268"/>
                  </a:lnTo>
                  <a:lnTo>
                    <a:pt x="18" y="288"/>
                  </a:lnTo>
                  <a:lnTo>
                    <a:pt x="19" y="309"/>
                  </a:lnTo>
                  <a:lnTo>
                    <a:pt x="21" y="332"/>
                  </a:lnTo>
                  <a:lnTo>
                    <a:pt x="21" y="353"/>
                  </a:lnTo>
                  <a:lnTo>
                    <a:pt x="25" y="378"/>
                  </a:lnTo>
                  <a:lnTo>
                    <a:pt x="27" y="401"/>
                  </a:lnTo>
                  <a:lnTo>
                    <a:pt x="29" y="423"/>
                  </a:lnTo>
                  <a:lnTo>
                    <a:pt x="31" y="448"/>
                  </a:lnTo>
                  <a:lnTo>
                    <a:pt x="33" y="473"/>
                  </a:lnTo>
                  <a:lnTo>
                    <a:pt x="35" y="496"/>
                  </a:lnTo>
                  <a:lnTo>
                    <a:pt x="37" y="520"/>
                  </a:lnTo>
                  <a:lnTo>
                    <a:pt x="38" y="545"/>
                  </a:lnTo>
                  <a:lnTo>
                    <a:pt x="42" y="570"/>
                  </a:lnTo>
                  <a:lnTo>
                    <a:pt x="44" y="594"/>
                  </a:lnTo>
                  <a:lnTo>
                    <a:pt x="46" y="621"/>
                  </a:lnTo>
                  <a:lnTo>
                    <a:pt x="50" y="646"/>
                  </a:lnTo>
                  <a:lnTo>
                    <a:pt x="52" y="670"/>
                  </a:lnTo>
                  <a:lnTo>
                    <a:pt x="54" y="695"/>
                  </a:lnTo>
                  <a:lnTo>
                    <a:pt x="57" y="720"/>
                  </a:lnTo>
                  <a:lnTo>
                    <a:pt x="59" y="746"/>
                  </a:lnTo>
                  <a:lnTo>
                    <a:pt x="63" y="771"/>
                  </a:lnTo>
                  <a:lnTo>
                    <a:pt x="65" y="796"/>
                  </a:lnTo>
                  <a:lnTo>
                    <a:pt x="69" y="821"/>
                  </a:lnTo>
                  <a:lnTo>
                    <a:pt x="71" y="845"/>
                  </a:lnTo>
                  <a:lnTo>
                    <a:pt x="75" y="870"/>
                  </a:lnTo>
                  <a:lnTo>
                    <a:pt x="78" y="893"/>
                  </a:lnTo>
                  <a:lnTo>
                    <a:pt x="80" y="918"/>
                  </a:lnTo>
                  <a:lnTo>
                    <a:pt x="84" y="940"/>
                  </a:lnTo>
                  <a:lnTo>
                    <a:pt x="88" y="963"/>
                  </a:lnTo>
                  <a:lnTo>
                    <a:pt x="92" y="986"/>
                  </a:lnTo>
                  <a:lnTo>
                    <a:pt x="95" y="1009"/>
                  </a:lnTo>
                  <a:lnTo>
                    <a:pt x="99" y="1030"/>
                  </a:lnTo>
                  <a:lnTo>
                    <a:pt x="103" y="1052"/>
                  </a:lnTo>
                  <a:lnTo>
                    <a:pt x="107" y="1073"/>
                  </a:lnTo>
                  <a:lnTo>
                    <a:pt x="113" y="1092"/>
                  </a:lnTo>
                  <a:lnTo>
                    <a:pt x="116" y="1113"/>
                  </a:lnTo>
                  <a:lnTo>
                    <a:pt x="120" y="1132"/>
                  </a:lnTo>
                  <a:lnTo>
                    <a:pt x="124" y="1151"/>
                  </a:lnTo>
                  <a:lnTo>
                    <a:pt x="130" y="1168"/>
                  </a:lnTo>
                  <a:lnTo>
                    <a:pt x="132" y="1185"/>
                  </a:lnTo>
                  <a:lnTo>
                    <a:pt x="137" y="1203"/>
                  </a:lnTo>
                  <a:lnTo>
                    <a:pt x="166" y="1193"/>
                  </a:lnTo>
                  <a:lnTo>
                    <a:pt x="166" y="1189"/>
                  </a:lnTo>
                  <a:lnTo>
                    <a:pt x="164" y="1184"/>
                  </a:lnTo>
                  <a:lnTo>
                    <a:pt x="164" y="1178"/>
                  </a:lnTo>
                  <a:lnTo>
                    <a:pt x="162" y="1172"/>
                  </a:lnTo>
                  <a:lnTo>
                    <a:pt x="162" y="1166"/>
                  </a:lnTo>
                  <a:lnTo>
                    <a:pt x="160" y="1161"/>
                  </a:lnTo>
                  <a:lnTo>
                    <a:pt x="158" y="1151"/>
                  </a:lnTo>
                  <a:lnTo>
                    <a:pt x="158" y="1142"/>
                  </a:lnTo>
                  <a:lnTo>
                    <a:pt x="156" y="1132"/>
                  </a:lnTo>
                  <a:lnTo>
                    <a:pt x="154" y="1121"/>
                  </a:lnTo>
                  <a:lnTo>
                    <a:pt x="153" y="1109"/>
                  </a:lnTo>
                  <a:lnTo>
                    <a:pt x="151" y="1096"/>
                  </a:lnTo>
                  <a:lnTo>
                    <a:pt x="149" y="1085"/>
                  </a:lnTo>
                  <a:lnTo>
                    <a:pt x="147" y="1071"/>
                  </a:lnTo>
                  <a:lnTo>
                    <a:pt x="145" y="1056"/>
                  </a:lnTo>
                  <a:lnTo>
                    <a:pt x="143" y="1041"/>
                  </a:lnTo>
                  <a:lnTo>
                    <a:pt x="139" y="1024"/>
                  </a:lnTo>
                  <a:lnTo>
                    <a:pt x="137" y="1009"/>
                  </a:lnTo>
                  <a:lnTo>
                    <a:pt x="135" y="990"/>
                  </a:lnTo>
                  <a:lnTo>
                    <a:pt x="132" y="973"/>
                  </a:lnTo>
                  <a:lnTo>
                    <a:pt x="130" y="954"/>
                  </a:lnTo>
                  <a:lnTo>
                    <a:pt x="128" y="937"/>
                  </a:lnTo>
                  <a:lnTo>
                    <a:pt x="124" y="918"/>
                  </a:lnTo>
                  <a:lnTo>
                    <a:pt x="122" y="897"/>
                  </a:lnTo>
                  <a:lnTo>
                    <a:pt x="120" y="876"/>
                  </a:lnTo>
                  <a:lnTo>
                    <a:pt x="116" y="857"/>
                  </a:lnTo>
                  <a:lnTo>
                    <a:pt x="114" y="834"/>
                  </a:lnTo>
                  <a:lnTo>
                    <a:pt x="111" y="813"/>
                  </a:lnTo>
                  <a:lnTo>
                    <a:pt x="109" y="792"/>
                  </a:lnTo>
                  <a:lnTo>
                    <a:pt x="105" y="771"/>
                  </a:lnTo>
                  <a:lnTo>
                    <a:pt x="101" y="746"/>
                  </a:lnTo>
                  <a:lnTo>
                    <a:pt x="99" y="724"/>
                  </a:lnTo>
                  <a:lnTo>
                    <a:pt x="95" y="701"/>
                  </a:lnTo>
                  <a:lnTo>
                    <a:pt x="94" y="678"/>
                  </a:lnTo>
                  <a:lnTo>
                    <a:pt x="90" y="653"/>
                  </a:lnTo>
                  <a:lnTo>
                    <a:pt x="86" y="631"/>
                  </a:lnTo>
                  <a:lnTo>
                    <a:pt x="84" y="606"/>
                  </a:lnTo>
                  <a:lnTo>
                    <a:pt x="80" y="581"/>
                  </a:lnTo>
                  <a:lnTo>
                    <a:pt x="78" y="556"/>
                  </a:lnTo>
                  <a:lnTo>
                    <a:pt x="75" y="532"/>
                  </a:lnTo>
                  <a:lnTo>
                    <a:pt x="73" y="507"/>
                  </a:lnTo>
                  <a:lnTo>
                    <a:pt x="69" y="484"/>
                  </a:lnTo>
                  <a:lnTo>
                    <a:pt x="67" y="460"/>
                  </a:lnTo>
                  <a:lnTo>
                    <a:pt x="63" y="435"/>
                  </a:lnTo>
                  <a:lnTo>
                    <a:pt x="61" y="410"/>
                  </a:lnTo>
                  <a:lnTo>
                    <a:pt x="59" y="385"/>
                  </a:lnTo>
                  <a:lnTo>
                    <a:pt x="57" y="361"/>
                  </a:lnTo>
                  <a:lnTo>
                    <a:pt x="54" y="336"/>
                  </a:lnTo>
                  <a:lnTo>
                    <a:pt x="52" y="311"/>
                  </a:lnTo>
                  <a:lnTo>
                    <a:pt x="50" y="287"/>
                  </a:lnTo>
                  <a:lnTo>
                    <a:pt x="46" y="260"/>
                  </a:lnTo>
                  <a:lnTo>
                    <a:pt x="44" y="237"/>
                  </a:lnTo>
                  <a:lnTo>
                    <a:pt x="42" y="212"/>
                  </a:lnTo>
                  <a:lnTo>
                    <a:pt x="42" y="190"/>
                  </a:lnTo>
                  <a:lnTo>
                    <a:pt x="38" y="167"/>
                  </a:lnTo>
                  <a:lnTo>
                    <a:pt x="38" y="142"/>
                  </a:lnTo>
                  <a:lnTo>
                    <a:pt x="37" y="119"/>
                  </a:lnTo>
                  <a:lnTo>
                    <a:pt x="35" y="98"/>
                  </a:lnTo>
                  <a:lnTo>
                    <a:pt x="33" y="76"/>
                  </a:lnTo>
                  <a:lnTo>
                    <a:pt x="33" y="53"/>
                  </a:lnTo>
                  <a:lnTo>
                    <a:pt x="31" y="32"/>
                  </a:lnTo>
                  <a:lnTo>
                    <a:pt x="31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0" name="Freeform 47"/>
            <p:cNvSpPr>
              <a:spLocks/>
            </p:cNvSpPr>
            <p:nvPr/>
          </p:nvSpPr>
          <p:spPr bwMode="auto">
            <a:xfrm>
              <a:off x="2952750" y="4256088"/>
              <a:ext cx="1143000" cy="155575"/>
            </a:xfrm>
            <a:custGeom>
              <a:avLst/>
              <a:gdLst>
                <a:gd name="T0" fmla="*/ 344 w 1439"/>
                <a:gd name="T1" fmla="*/ 36 h 196"/>
                <a:gd name="T2" fmla="*/ 359 w 1439"/>
                <a:gd name="T3" fmla="*/ 38 h 196"/>
                <a:gd name="T4" fmla="*/ 384 w 1439"/>
                <a:gd name="T5" fmla="*/ 40 h 196"/>
                <a:gd name="T6" fmla="*/ 418 w 1439"/>
                <a:gd name="T7" fmla="*/ 44 h 196"/>
                <a:gd name="T8" fmla="*/ 456 w 1439"/>
                <a:gd name="T9" fmla="*/ 47 h 196"/>
                <a:gd name="T10" fmla="*/ 504 w 1439"/>
                <a:gd name="T11" fmla="*/ 53 h 196"/>
                <a:gd name="T12" fmla="*/ 555 w 1439"/>
                <a:gd name="T13" fmla="*/ 59 h 196"/>
                <a:gd name="T14" fmla="*/ 612 w 1439"/>
                <a:gd name="T15" fmla="*/ 65 h 196"/>
                <a:gd name="T16" fmla="*/ 671 w 1439"/>
                <a:gd name="T17" fmla="*/ 70 h 196"/>
                <a:gd name="T18" fmla="*/ 736 w 1439"/>
                <a:gd name="T19" fmla="*/ 78 h 196"/>
                <a:gd name="T20" fmla="*/ 800 w 1439"/>
                <a:gd name="T21" fmla="*/ 85 h 196"/>
                <a:gd name="T22" fmla="*/ 867 w 1439"/>
                <a:gd name="T23" fmla="*/ 91 h 196"/>
                <a:gd name="T24" fmla="*/ 933 w 1439"/>
                <a:gd name="T25" fmla="*/ 97 h 196"/>
                <a:gd name="T26" fmla="*/ 998 w 1439"/>
                <a:gd name="T27" fmla="*/ 104 h 196"/>
                <a:gd name="T28" fmla="*/ 1063 w 1439"/>
                <a:gd name="T29" fmla="*/ 110 h 196"/>
                <a:gd name="T30" fmla="*/ 1126 w 1439"/>
                <a:gd name="T31" fmla="*/ 118 h 196"/>
                <a:gd name="T32" fmla="*/ 1183 w 1439"/>
                <a:gd name="T33" fmla="*/ 122 h 196"/>
                <a:gd name="T34" fmla="*/ 1240 w 1439"/>
                <a:gd name="T35" fmla="*/ 127 h 196"/>
                <a:gd name="T36" fmla="*/ 1289 w 1439"/>
                <a:gd name="T37" fmla="*/ 133 h 196"/>
                <a:gd name="T38" fmla="*/ 1333 w 1439"/>
                <a:gd name="T39" fmla="*/ 137 h 196"/>
                <a:gd name="T40" fmla="*/ 1369 w 1439"/>
                <a:gd name="T41" fmla="*/ 139 h 196"/>
                <a:gd name="T42" fmla="*/ 1437 w 1439"/>
                <a:gd name="T43" fmla="*/ 114 h 196"/>
                <a:gd name="T44" fmla="*/ 1428 w 1439"/>
                <a:gd name="T45" fmla="*/ 114 h 196"/>
                <a:gd name="T46" fmla="*/ 1403 w 1439"/>
                <a:gd name="T47" fmla="*/ 110 h 196"/>
                <a:gd name="T48" fmla="*/ 1369 w 1439"/>
                <a:gd name="T49" fmla="*/ 106 h 196"/>
                <a:gd name="T50" fmla="*/ 1325 w 1439"/>
                <a:gd name="T51" fmla="*/ 103 h 196"/>
                <a:gd name="T52" fmla="*/ 1274 w 1439"/>
                <a:gd name="T53" fmla="*/ 97 h 196"/>
                <a:gd name="T54" fmla="*/ 1215 w 1439"/>
                <a:gd name="T55" fmla="*/ 91 h 196"/>
                <a:gd name="T56" fmla="*/ 1150 w 1439"/>
                <a:gd name="T57" fmla="*/ 85 h 196"/>
                <a:gd name="T58" fmla="*/ 1080 w 1439"/>
                <a:gd name="T59" fmla="*/ 78 h 196"/>
                <a:gd name="T60" fmla="*/ 1008 w 1439"/>
                <a:gd name="T61" fmla="*/ 70 h 196"/>
                <a:gd name="T62" fmla="*/ 933 w 1439"/>
                <a:gd name="T63" fmla="*/ 63 h 196"/>
                <a:gd name="T64" fmla="*/ 859 w 1439"/>
                <a:gd name="T65" fmla="*/ 55 h 196"/>
                <a:gd name="T66" fmla="*/ 783 w 1439"/>
                <a:gd name="T67" fmla="*/ 47 h 196"/>
                <a:gd name="T68" fmla="*/ 709 w 1439"/>
                <a:gd name="T69" fmla="*/ 40 h 196"/>
                <a:gd name="T70" fmla="*/ 639 w 1439"/>
                <a:gd name="T71" fmla="*/ 30 h 196"/>
                <a:gd name="T72" fmla="*/ 572 w 1439"/>
                <a:gd name="T73" fmla="*/ 25 h 196"/>
                <a:gd name="T74" fmla="*/ 511 w 1439"/>
                <a:gd name="T75" fmla="*/ 19 h 196"/>
                <a:gd name="T76" fmla="*/ 458 w 1439"/>
                <a:gd name="T77" fmla="*/ 13 h 196"/>
                <a:gd name="T78" fmla="*/ 412 w 1439"/>
                <a:gd name="T79" fmla="*/ 8 h 196"/>
                <a:gd name="T80" fmla="*/ 374 w 1439"/>
                <a:gd name="T81" fmla="*/ 4 h 196"/>
                <a:gd name="T82" fmla="*/ 348 w 1439"/>
                <a:gd name="T83" fmla="*/ 0 h 196"/>
                <a:gd name="T84" fmla="*/ 334 w 1439"/>
                <a:gd name="T85" fmla="*/ 0 h 196"/>
                <a:gd name="T86" fmla="*/ 64 w 1439"/>
                <a:gd name="T87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39" h="196">
                  <a:moveTo>
                    <a:pt x="64" y="196"/>
                  </a:moveTo>
                  <a:lnTo>
                    <a:pt x="342" y="36"/>
                  </a:lnTo>
                  <a:lnTo>
                    <a:pt x="344" y="36"/>
                  </a:lnTo>
                  <a:lnTo>
                    <a:pt x="350" y="36"/>
                  </a:lnTo>
                  <a:lnTo>
                    <a:pt x="353" y="36"/>
                  </a:lnTo>
                  <a:lnTo>
                    <a:pt x="359" y="38"/>
                  </a:lnTo>
                  <a:lnTo>
                    <a:pt x="367" y="38"/>
                  </a:lnTo>
                  <a:lnTo>
                    <a:pt x="376" y="40"/>
                  </a:lnTo>
                  <a:lnTo>
                    <a:pt x="384" y="40"/>
                  </a:lnTo>
                  <a:lnTo>
                    <a:pt x="395" y="42"/>
                  </a:lnTo>
                  <a:lnTo>
                    <a:pt x="405" y="42"/>
                  </a:lnTo>
                  <a:lnTo>
                    <a:pt x="418" y="44"/>
                  </a:lnTo>
                  <a:lnTo>
                    <a:pt x="429" y="44"/>
                  </a:lnTo>
                  <a:lnTo>
                    <a:pt x="443" y="46"/>
                  </a:lnTo>
                  <a:lnTo>
                    <a:pt x="456" y="47"/>
                  </a:lnTo>
                  <a:lnTo>
                    <a:pt x="473" y="49"/>
                  </a:lnTo>
                  <a:lnTo>
                    <a:pt x="487" y="51"/>
                  </a:lnTo>
                  <a:lnTo>
                    <a:pt x="504" y="53"/>
                  </a:lnTo>
                  <a:lnTo>
                    <a:pt x="519" y="53"/>
                  </a:lnTo>
                  <a:lnTo>
                    <a:pt x="538" y="57"/>
                  </a:lnTo>
                  <a:lnTo>
                    <a:pt x="555" y="59"/>
                  </a:lnTo>
                  <a:lnTo>
                    <a:pt x="572" y="61"/>
                  </a:lnTo>
                  <a:lnTo>
                    <a:pt x="593" y="63"/>
                  </a:lnTo>
                  <a:lnTo>
                    <a:pt x="612" y="65"/>
                  </a:lnTo>
                  <a:lnTo>
                    <a:pt x="631" y="66"/>
                  </a:lnTo>
                  <a:lnTo>
                    <a:pt x="650" y="68"/>
                  </a:lnTo>
                  <a:lnTo>
                    <a:pt x="671" y="70"/>
                  </a:lnTo>
                  <a:lnTo>
                    <a:pt x="694" y="74"/>
                  </a:lnTo>
                  <a:lnTo>
                    <a:pt x="713" y="76"/>
                  </a:lnTo>
                  <a:lnTo>
                    <a:pt x="736" y="78"/>
                  </a:lnTo>
                  <a:lnTo>
                    <a:pt x="757" y="80"/>
                  </a:lnTo>
                  <a:lnTo>
                    <a:pt x="779" y="84"/>
                  </a:lnTo>
                  <a:lnTo>
                    <a:pt x="800" y="85"/>
                  </a:lnTo>
                  <a:lnTo>
                    <a:pt x="823" y="87"/>
                  </a:lnTo>
                  <a:lnTo>
                    <a:pt x="844" y="89"/>
                  </a:lnTo>
                  <a:lnTo>
                    <a:pt x="867" y="91"/>
                  </a:lnTo>
                  <a:lnTo>
                    <a:pt x="888" y="93"/>
                  </a:lnTo>
                  <a:lnTo>
                    <a:pt x="911" y="97"/>
                  </a:lnTo>
                  <a:lnTo>
                    <a:pt x="933" y="97"/>
                  </a:lnTo>
                  <a:lnTo>
                    <a:pt x="956" y="101"/>
                  </a:lnTo>
                  <a:lnTo>
                    <a:pt x="977" y="103"/>
                  </a:lnTo>
                  <a:lnTo>
                    <a:pt x="998" y="104"/>
                  </a:lnTo>
                  <a:lnTo>
                    <a:pt x="1021" y="106"/>
                  </a:lnTo>
                  <a:lnTo>
                    <a:pt x="1042" y="108"/>
                  </a:lnTo>
                  <a:lnTo>
                    <a:pt x="1063" y="110"/>
                  </a:lnTo>
                  <a:lnTo>
                    <a:pt x="1084" y="112"/>
                  </a:lnTo>
                  <a:lnTo>
                    <a:pt x="1105" y="114"/>
                  </a:lnTo>
                  <a:lnTo>
                    <a:pt x="1126" y="118"/>
                  </a:lnTo>
                  <a:lnTo>
                    <a:pt x="1145" y="118"/>
                  </a:lnTo>
                  <a:lnTo>
                    <a:pt x="1165" y="122"/>
                  </a:lnTo>
                  <a:lnTo>
                    <a:pt x="1183" y="122"/>
                  </a:lnTo>
                  <a:lnTo>
                    <a:pt x="1204" y="125"/>
                  </a:lnTo>
                  <a:lnTo>
                    <a:pt x="1221" y="125"/>
                  </a:lnTo>
                  <a:lnTo>
                    <a:pt x="1240" y="127"/>
                  </a:lnTo>
                  <a:lnTo>
                    <a:pt x="1257" y="129"/>
                  </a:lnTo>
                  <a:lnTo>
                    <a:pt x="1274" y="131"/>
                  </a:lnTo>
                  <a:lnTo>
                    <a:pt x="1289" y="133"/>
                  </a:lnTo>
                  <a:lnTo>
                    <a:pt x="1304" y="133"/>
                  </a:lnTo>
                  <a:lnTo>
                    <a:pt x="1320" y="135"/>
                  </a:lnTo>
                  <a:lnTo>
                    <a:pt x="1333" y="137"/>
                  </a:lnTo>
                  <a:lnTo>
                    <a:pt x="1346" y="137"/>
                  </a:lnTo>
                  <a:lnTo>
                    <a:pt x="1358" y="139"/>
                  </a:lnTo>
                  <a:lnTo>
                    <a:pt x="1369" y="139"/>
                  </a:lnTo>
                  <a:lnTo>
                    <a:pt x="1380" y="141"/>
                  </a:lnTo>
                  <a:lnTo>
                    <a:pt x="1439" y="116"/>
                  </a:lnTo>
                  <a:lnTo>
                    <a:pt x="1437" y="114"/>
                  </a:lnTo>
                  <a:lnTo>
                    <a:pt x="1436" y="114"/>
                  </a:lnTo>
                  <a:lnTo>
                    <a:pt x="1432" y="114"/>
                  </a:lnTo>
                  <a:lnTo>
                    <a:pt x="1428" y="114"/>
                  </a:lnTo>
                  <a:lnTo>
                    <a:pt x="1420" y="112"/>
                  </a:lnTo>
                  <a:lnTo>
                    <a:pt x="1413" y="112"/>
                  </a:lnTo>
                  <a:lnTo>
                    <a:pt x="1403" y="110"/>
                  </a:lnTo>
                  <a:lnTo>
                    <a:pt x="1394" y="110"/>
                  </a:lnTo>
                  <a:lnTo>
                    <a:pt x="1380" y="108"/>
                  </a:lnTo>
                  <a:lnTo>
                    <a:pt x="1369" y="106"/>
                  </a:lnTo>
                  <a:lnTo>
                    <a:pt x="1356" y="104"/>
                  </a:lnTo>
                  <a:lnTo>
                    <a:pt x="1342" y="104"/>
                  </a:lnTo>
                  <a:lnTo>
                    <a:pt x="1325" y="103"/>
                  </a:lnTo>
                  <a:lnTo>
                    <a:pt x="1310" y="101"/>
                  </a:lnTo>
                  <a:lnTo>
                    <a:pt x="1291" y="99"/>
                  </a:lnTo>
                  <a:lnTo>
                    <a:pt x="1274" y="97"/>
                  </a:lnTo>
                  <a:lnTo>
                    <a:pt x="1255" y="95"/>
                  </a:lnTo>
                  <a:lnTo>
                    <a:pt x="1236" y="93"/>
                  </a:lnTo>
                  <a:lnTo>
                    <a:pt x="1215" y="91"/>
                  </a:lnTo>
                  <a:lnTo>
                    <a:pt x="1194" y="89"/>
                  </a:lnTo>
                  <a:lnTo>
                    <a:pt x="1171" y="87"/>
                  </a:lnTo>
                  <a:lnTo>
                    <a:pt x="1150" y="85"/>
                  </a:lnTo>
                  <a:lnTo>
                    <a:pt x="1127" y="84"/>
                  </a:lnTo>
                  <a:lnTo>
                    <a:pt x="1105" y="82"/>
                  </a:lnTo>
                  <a:lnTo>
                    <a:pt x="1080" y="78"/>
                  </a:lnTo>
                  <a:lnTo>
                    <a:pt x="1057" y="76"/>
                  </a:lnTo>
                  <a:lnTo>
                    <a:pt x="1032" y="72"/>
                  </a:lnTo>
                  <a:lnTo>
                    <a:pt x="1008" y="70"/>
                  </a:lnTo>
                  <a:lnTo>
                    <a:pt x="983" y="68"/>
                  </a:lnTo>
                  <a:lnTo>
                    <a:pt x="958" y="66"/>
                  </a:lnTo>
                  <a:lnTo>
                    <a:pt x="933" y="63"/>
                  </a:lnTo>
                  <a:lnTo>
                    <a:pt x="909" y="61"/>
                  </a:lnTo>
                  <a:lnTo>
                    <a:pt x="884" y="59"/>
                  </a:lnTo>
                  <a:lnTo>
                    <a:pt x="859" y="55"/>
                  </a:lnTo>
                  <a:lnTo>
                    <a:pt x="835" y="53"/>
                  </a:lnTo>
                  <a:lnTo>
                    <a:pt x="808" y="49"/>
                  </a:lnTo>
                  <a:lnTo>
                    <a:pt x="783" y="47"/>
                  </a:lnTo>
                  <a:lnTo>
                    <a:pt x="758" y="44"/>
                  </a:lnTo>
                  <a:lnTo>
                    <a:pt x="734" y="42"/>
                  </a:lnTo>
                  <a:lnTo>
                    <a:pt x="709" y="40"/>
                  </a:lnTo>
                  <a:lnTo>
                    <a:pt x="686" y="36"/>
                  </a:lnTo>
                  <a:lnTo>
                    <a:pt x="661" y="34"/>
                  </a:lnTo>
                  <a:lnTo>
                    <a:pt x="639" y="30"/>
                  </a:lnTo>
                  <a:lnTo>
                    <a:pt x="618" y="28"/>
                  </a:lnTo>
                  <a:lnTo>
                    <a:pt x="595" y="27"/>
                  </a:lnTo>
                  <a:lnTo>
                    <a:pt x="572" y="25"/>
                  </a:lnTo>
                  <a:lnTo>
                    <a:pt x="553" y="23"/>
                  </a:lnTo>
                  <a:lnTo>
                    <a:pt x="532" y="21"/>
                  </a:lnTo>
                  <a:lnTo>
                    <a:pt x="511" y="19"/>
                  </a:lnTo>
                  <a:lnTo>
                    <a:pt x="492" y="15"/>
                  </a:lnTo>
                  <a:lnTo>
                    <a:pt x="475" y="13"/>
                  </a:lnTo>
                  <a:lnTo>
                    <a:pt x="458" y="13"/>
                  </a:lnTo>
                  <a:lnTo>
                    <a:pt x="441" y="9"/>
                  </a:lnTo>
                  <a:lnTo>
                    <a:pt x="426" y="9"/>
                  </a:lnTo>
                  <a:lnTo>
                    <a:pt x="412" y="8"/>
                  </a:lnTo>
                  <a:lnTo>
                    <a:pt x="399" y="6"/>
                  </a:lnTo>
                  <a:lnTo>
                    <a:pt x="386" y="4"/>
                  </a:lnTo>
                  <a:lnTo>
                    <a:pt x="374" y="4"/>
                  </a:lnTo>
                  <a:lnTo>
                    <a:pt x="365" y="2"/>
                  </a:lnTo>
                  <a:lnTo>
                    <a:pt x="357" y="2"/>
                  </a:lnTo>
                  <a:lnTo>
                    <a:pt x="348" y="0"/>
                  </a:lnTo>
                  <a:lnTo>
                    <a:pt x="342" y="0"/>
                  </a:lnTo>
                  <a:lnTo>
                    <a:pt x="338" y="0"/>
                  </a:lnTo>
                  <a:lnTo>
                    <a:pt x="334" y="0"/>
                  </a:lnTo>
                  <a:lnTo>
                    <a:pt x="0" y="196"/>
                  </a:lnTo>
                  <a:lnTo>
                    <a:pt x="64" y="196"/>
                  </a:lnTo>
                  <a:lnTo>
                    <a:pt x="64" y="1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1" name="Freeform 48"/>
            <p:cNvSpPr>
              <a:spLocks/>
            </p:cNvSpPr>
            <p:nvPr/>
          </p:nvSpPr>
          <p:spPr bwMode="auto">
            <a:xfrm>
              <a:off x="3040063" y="4346575"/>
              <a:ext cx="1187450" cy="1503363"/>
            </a:xfrm>
            <a:custGeom>
              <a:avLst/>
              <a:gdLst>
                <a:gd name="T0" fmla="*/ 1341 w 1497"/>
                <a:gd name="T1" fmla="*/ 57 h 1895"/>
                <a:gd name="T2" fmla="*/ 1345 w 1497"/>
                <a:gd name="T3" fmla="*/ 148 h 1895"/>
                <a:gd name="T4" fmla="*/ 1354 w 1497"/>
                <a:gd name="T5" fmla="*/ 297 h 1895"/>
                <a:gd name="T6" fmla="*/ 1364 w 1497"/>
                <a:gd name="T7" fmla="*/ 483 h 1895"/>
                <a:gd name="T8" fmla="*/ 1377 w 1497"/>
                <a:gd name="T9" fmla="*/ 694 h 1895"/>
                <a:gd name="T10" fmla="*/ 1390 w 1497"/>
                <a:gd name="T11" fmla="*/ 916 h 1895"/>
                <a:gd name="T12" fmla="*/ 1406 w 1497"/>
                <a:gd name="T13" fmla="*/ 1135 h 1895"/>
                <a:gd name="T14" fmla="*/ 1419 w 1497"/>
                <a:gd name="T15" fmla="*/ 1336 h 1895"/>
                <a:gd name="T16" fmla="*/ 1430 w 1497"/>
                <a:gd name="T17" fmla="*/ 1505 h 1895"/>
                <a:gd name="T18" fmla="*/ 1442 w 1497"/>
                <a:gd name="T19" fmla="*/ 1631 h 1895"/>
                <a:gd name="T20" fmla="*/ 1447 w 1497"/>
                <a:gd name="T21" fmla="*/ 1693 h 1895"/>
                <a:gd name="T22" fmla="*/ 1406 w 1497"/>
                <a:gd name="T23" fmla="*/ 1726 h 1895"/>
                <a:gd name="T24" fmla="*/ 1358 w 1497"/>
                <a:gd name="T25" fmla="*/ 1762 h 1895"/>
                <a:gd name="T26" fmla="*/ 1328 w 1497"/>
                <a:gd name="T27" fmla="*/ 1786 h 1895"/>
                <a:gd name="T28" fmla="*/ 1293 w 1497"/>
                <a:gd name="T29" fmla="*/ 1809 h 1895"/>
                <a:gd name="T30" fmla="*/ 1257 w 1497"/>
                <a:gd name="T31" fmla="*/ 1834 h 1895"/>
                <a:gd name="T32" fmla="*/ 1212 w 1497"/>
                <a:gd name="T33" fmla="*/ 1855 h 1895"/>
                <a:gd name="T34" fmla="*/ 1191 w 1497"/>
                <a:gd name="T35" fmla="*/ 1849 h 1895"/>
                <a:gd name="T36" fmla="*/ 1154 w 1497"/>
                <a:gd name="T37" fmla="*/ 1840 h 1895"/>
                <a:gd name="T38" fmla="*/ 1096 w 1497"/>
                <a:gd name="T39" fmla="*/ 1826 h 1895"/>
                <a:gd name="T40" fmla="*/ 1014 w 1497"/>
                <a:gd name="T41" fmla="*/ 1809 h 1895"/>
                <a:gd name="T42" fmla="*/ 913 w 1497"/>
                <a:gd name="T43" fmla="*/ 1790 h 1895"/>
                <a:gd name="T44" fmla="*/ 795 w 1497"/>
                <a:gd name="T45" fmla="*/ 1767 h 1895"/>
                <a:gd name="T46" fmla="*/ 662 w 1497"/>
                <a:gd name="T47" fmla="*/ 1743 h 1895"/>
                <a:gd name="T48" fmla="*/ 517 w 1497"/>
                <a:gd name="T49" fmla="*/ 1718 h 1895"/>
                <a:gd name="T50" fmla="*/ 361 w 1497"/>
                <a:gd name="T51" fmla="*/ 1691 h 1895"/>
                <a:gd name="T52" fmla="*/ 200 w 1497"/>
                <a:gd name="T53" fmla="*/ 1665 h 1895"/>
                <a:gd name="T54" fmla="*/ 0 w 1497"/>
                <a:gd name="T55" fmla="*/ 1733 h 1895"/>
                <a:gd name="T56" fmla="*/ 95 w 1497"/>
                <a:gd name="T57" fmla="*/ 1678 h 1895"/>
                <a:gd name="T58" fmla="*/ 162 w 1497"/>
                <a:gd name="T59" fmla="*/ 1689 h 1895"/>
                <a:gd name="T60" fmla="*/ 266 w 1497"/>
                <a:gd name="T61" fmla="*/ 1707 h 1895"/>
                <a:gd name="T62" fmla="*/ 396 w 1497"/>
                <a:gd name="T63" fmla="*/ 1729 h 1895"/>
                <a:gd name="T64" fmla="*/ 546 w 1497"/>
                <a:gd name="T65" fmla="*/ 1756 h 1895"/>
                <a:gd name="T66" fmla="*/ 702 w 1497"/>
                <a:gd name="T67" fmla="*/ 1785 h 1895"/>
                <a:gd name="T68" fmla="*/ 854 w 1497"/>
                <a:gd name="T69" fmla="*/ 1813 h 1895"/>
                <a:gd name="T70" fmla="*/ 993 w 1497"/>
                <a:gd name="T71" fmla="*/ 1842 h 1895"/>
                <a:gd name="T72" fmla="*/ 1107 w 1497"/>
                <a:gd name="T73" fmla="*/ 1862 h 1895"/>
                <a:gd name="T74" fmla="*/ 1189 w 1497"/>
                <a:gd name="T75" fmla="*/ 1883 h 1895"/>
                <a:gd name="T76" fmla="*/ 1225 w 1497"/>
                <a:gd name="T77" fmla="*/ 1895 h 1895"/>
                <a:gd name="T78" fmla="*/ 1261 w 1497"/>
                <a:gd name="T79" fmla="*/ 1872 h 1895"/>
                <a:gd name="T80" fmla="*/ 1305 w 1497"/>
                <a:gd name="T81" fmla="*/ 1840 h 1895"/>
                <a:gd name="T82" fmla="*/ 1339 w 1497"/>
                <a:gd name="T83" fmla="*/ 1813 h 1895"/>
                <a:gd name="T84" fmla="*/ 1373 w 1497"/>
                <a:gd name="T85" fmla="*/ 1786 h 1895"/>
                <a:gd name="T86" fmla="*/ 1407 w 1497"/>
                <a:gd name="T87" fmla="*/ 1758 h 1895"/>
                <a:gd name="T88" fmla="*/ 1440 w 1497"/>
                <a:gd name="T89" fmla="*/ 1735 h 1895"/>
                <a:gd name="T90" fmla="*/ 1483 w 1497"/>
                <a:gd name="T91" fmla="*/ 1703 h 1895"/>
                <a:gd name="T92" fmla="*/ 1495 w 1497"/>
                <a:gd name="T93" fmla="*/ 1689 h 1895"/>
                <a:gd name="T94" fmla="*/ 1489 w 1497"/>
                <a:gd name="T95" fmla="*/ 1634 h 1895"/>
                <a:gd name="T96" fmla="*/ 1480 w 1497"/>
                <a:gd name="T97" fmla="*/ 1532 h 1895"/>
                <a:gd name="T98" fmla="*/ 1468 w 1497"/>
                <a:gd name="T99" fmla="*/ 1393 h 1895"/>
                <a:gd name="T100" fmla="*/ 1455 w 1497"/>
                <a:gd name="T101" fmla="*/ 1222 h 1895"/>
                <a:gd name="T102" fmla="*/ 1442 w 1497"/>
                <a:gd name="T103" fmla="*/ 1032 h 1895"/>
                <a:gd name="T104" fmla="*/ 1426 w 1497"/>
                <a:gd name="T105" fmla="*/ 827 h 1895"/>
                <a:gd name="T106" fmla="*/ 1413 w 1497"/>
                <a:gd name="T107" fmla="*/ 618 h 1895"/>
                <a:gd name="T108" fmla="*/ 1404 w 1497"/>
                <a:gd name="T109" fmla="*/ 411 h 1895"/>
                <a:gd name="T110" fmla="*/ 1396 w 1497"/>
                <a:gd name="T111" fmla="*/ 217 h 1895"/>
                <a:gd name="T112" fmla="*/ 1394 w 1497"/>
                <a:gd name="T113" fmla="*/ 42 h 1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7" h="1895">
                  <a:moveTo>
                    <a:pt x="1303" y="32"/>
                  </a:moveTo>
                  <a:lnTo>
                    <a:pt x="1341" y="32"/>
                  </a:lnTo>
                  <a:lnTo>
                    <a:pt x="1341" y="36"/>
                  </a:lnTo>
                  <a:lnTo>
                    <a:pt x="1341" y="40"/>
                  </a:lnTo>
                  <a:lnTo>
                    <a:pt x="1341" y="49"/>
                  </a:lnTo>
                  <a:lnTo>
                    <a:pt x="1341" y="57"/>
                  </a:lnTo>
                  <a:lnTo>
                    <a:pt x="1343" y="68"/>
                  </a:lnTo>
                  <a:lnTo>
                    <a:pt x="1343" y="82"/>
                  </a:lnTo>
                  <a:lnTo>
                    <a:pt x="1345" y="97"/>
                  </a:lnTo>
                  <a:lnTo>
                    <a:pt x="1345" y="112"/>
                  </a:lnTo>
                  <a:lnTo>
                    <a:pt x="1345" y="129"/>
                  </a:lnTo>
                  <a:lnTo>
                    <a:pt x="1345" y="148"/>
                  </a:lnTo>
                  <a:lnTo>
                    <a:pt x="1347" y="171"/>
                  </a:lnTo>
                  <a:lnTo>
                    <a:pt x="1348" y="192"/>
                  </a:lnTo>
                  <a:lnTo>
                    <a:pt x="1350" y="217"/>
                  </a:lnTo>
                  <a:lnTo>
                    <a:pt x="1350" y="241"/>
                  </a:lnTo>
                  <a:lnTo>
                    <a:pt x="1354" y="270"/>
                  </a:lnTo>
                  <a:lnTo>
                    <a:pt x="1354" y="297"/>
                  </a:lnTo>
                  <a:lnTo>
                    <a:pt x="1356" y="325"/>
                  </a:lnTo>
                  <a:lnTo>
                    <a:pt x="1358" y="355"/>
                  </a:lnTo>
                  <a:lnTo>
                    <a:pt x="1360" y="386"/>
                  </a:lnTo>
                  <a:lnTo>
                    <a:pt x="1360" y="416"/>
                  </a:lnTo>
                  <a:lnTo>
                    <a:pt x="1364" y="449"/>
                  </a:lnTo>
                  <a:lnTo>
                    <a:pt x="1364" y="483"/>
                  </a:lnTo>
                  <a:lnTo>
                    <a:pt x="1367" y="517"/>
                  </a:lnTo>
                  <a:lnTo>
                    <a:pt x="1369" y="551"/>
                  </a:lnTo>
                  <a:lnTo>
                    <a:pt x="1371" y="585"/>
                  </a:lnTo>
                  <a:lnTo>
                    <a:pt x="1373" y="621"/>
                  </a:lnTo>
                  <a:lnTo>
                    <a:pt x="1375" y="658"/>
                  </a:lnTo>
                  <a:lnTo>
                    <a:pt x="1377" y="694"/>
                  </a:lnTo>
                  <a:lnTo>
                    <a:pt x="1379" y="730"/>
                  </a:lnTo>
                  <a:lnTo>
                    <a:pt x="1383" y="768"/>
                  </a:lnTo>
                  <a:lnTo>
                    <a:pt x="1385" y="804"/>
                  </a:lnTo>
                  <a:lnTo>
                    <a:pt x="1386" y="842"/>
                  </a:lnTo>
                  <a:lnTo>
                    <a:pt x="1388" y="878"/>
                  </a:lnTo>
                  <a:lnTo>
                    <a:pt x="1390" y="916"/>
                  </a:lnTo>
                  <a:lnTo>
                    <a:pt x="1394" y="952"/>
                  </a:lnTo>
                  <a:lnTo>
                    <a:pt x="1396" y="990"/>
                  </a:lnTo>
                  <a:lnTo>
                    <a:pt x="1398" y="1026"/>
                  </a:lnTo>
                  <a:lnTo>
                    <a:pt x="1400" y="1062"/>
                  </a:lnTo>
                  <a:lnTo>
                    <a:pt x="1404" y="1100"/>
                  </a:lnTo>
                  <a:lnTo>
                    <a:pt x="1406" y="1135"/>
                  </a:lnTo>
                  <a:lnTo>
                    <a:pt x="1407" y="1171"/>
                  </a:lnTo>
                  <a:lnTo>
                    <a:pt x="1409" y="1205"/>
                  </a:lnTo>
                  <a:lnTo>
                    <a:pt x="1411" y="1239"/>
                  </a:lnTo>
                  <a:lnTo>
                    <a:pt x="1413" y="1271"/>
                  </a:lnTo>
                  <a:lnTo>
                    <a:pt x="1417" y="1306"/>
                  </a:lnTo>
                  <a:lnTo>
                    <a:pt x="1419" y="1336"/>
                  </a:lnTo>
                  <a:lnTo>
                    <a:pt x="1421" y="1368"/>
                  </a:lnTo>
                  <a:lnTo>
                    <a:pt x="1423" y="1399"/>
                  </a:lnTo>
                  <a:lnTo>
                    <a:pt x="1425" y="1427"/>
                  </a:lnTo>
                  <a:lnTo>
                    <a:pt x="1426" y="1454"/>
                  </a:lnTo>
                  <a:lnTo>
                    <a:pt x="1428" y="1480"/>
                  </a:lnTo>
                  <a:lnTo>
                    <a:pt x="1430" y="1505"/>
                  </a:lnTo>
                  <a:lnTo>
                    <a:pt x="1432" y="1532"/>
                  </a:lnTo>
                  <a:lnTo>
                    <a:pt x="1434" y="1555"/>
                  </a:lnTo>
                  <a:lnTo>
                    <a:pt x="1438" y="1575"/>
                  </a:lnTo>
                  <a:lnTo>
                    <a:pt x="1438" y="1594"/>
                  </a:lnTo>
                  <a:lnTo>
                    <a:pt x="1440" y="1613"/>
                  </a:lnTo>
                  <a:lnTo>
                    <a:pt x="1442" y="1631"/>
                  </a:lnTo>
                  <a:lnTo>
                    <a:pt x="1444" y="1646"/>
                  </a:lnTo>
                  <a:lnTo>
                    <a:pt x="1445" y="1659"/>
                  </a:lnTo>
                  <a:lnTo>
                    <a:pt x="1447" y="1672"/>
                  </a:lnTo>
                  <a:lnTo>
                    <a:pt x="1449" y="1682"/>
                  </a:lnTo>
                  <a:lnTo>
                    <a:pt x="1451" y="1691"/>
                  </a:lnTo>
                  <a:lnTo>
                    <a:pt x="1447" y="1693"/>
                  </a:lnTo>
                  <a:lnTo>
                    <a:pt x="1440" y="1699"/>
                  </a:lnTo>
                  <a:lnTo>
                    <a:pt x="1434" y="1701"/>
                  </a:lnTo>
                  <a:lnTo>
                    <a:pt x="1428" y="1707"/>
                  </a:lnTo>
                  <a:lnTo>
                    <a:pt x="1421" y="1712"/>
                  </a:lnTo>
                  <a:lnTo>
                    <a:pt x="1413" y="1720"/>
                  </a:lnTo>
                  <a:lnTo>
                    <a:pt x="1406" y="1726"/>
                  </a:lnTo>
                  <a:lnTo>
                    <a:pt x="1396" y="1733"/>
                  </a:lnTo>
                  <a:lnTo>
                    <a:pt x="1385" y="1741"/>
                  </a:lnTo>
                  <a:lnTo>
                    <a:pt x="1375" y="1748"/>
                  </a:lnTo>
                  <a:lnTo>
                    <a:pt x="1369" y="1752"/>
                  </a:lnTo>
                  <a:lnTo>
                    <a:pt x="1364" y="1758"/>
                  </a:lnTo>
                  <a:lnTo>
                    <a:pt x="1358" y="1762"/>
                  </a:lnTo>
                  <a:lnTo>
                    <a:pt x="1354" y="1765"/>
                  </a:lnTo>
                  <a:lnTo>
                    <a:pt x="1348" y="1769"/>
                  </a:lnTo>
                  <a:lnTo>
                    <a:pt x="1343" y="1775"/>
                  </a:lnTo>
                  <a:lnTo>
                    <a:pt x="1337" y="1777"/>
                  </a:lnTo>
                  <a:lnTo>
                    <a:pt x="1333" y="1783"/>
                  </a:lnTo>
                  <a:lnTo>
                    <a:pt x="1328" y="1786"/>
                  </a:lnTo>
                  <a:lnTo>
                    <a:pt x="1322" y="1790"/>
                  </a:lnTo>
                  <a:lnTo>
                    <a:pt x="1316" y="1794"/>
                  </a:lnTo>
                  <a:lnTo>
                    <a:pt x="1310" y="1798"/>
                  </a:lnTo>
                  <a:lnTo>
                    <a:pt x="1305" y="1802"/>
                  </a:lnTo>
                  <a:lnTo>
                    <a:pt x="1299" y="1805"/>
                  </a:lnTo>
                  <a:lnTo>
                    <a:pt x="1293" y="1809"/>
                  </a:lnTo>
                  <a:lnTo>
                    <a:pt x="1288" y="1813"/>
                  </a:lnTo>
                  <a:lnTo>
                    <a:pt x="1282" y="1817"/>
                  </a:lnTo>
                  <a:lnTo>
                    <a:pt x="1276" y="1821"/>
                  </a:lnTo>
                  <a:lnTo>
                    <a:pt x="1272" y="1824"/>
                  </a:lnTo>
                  <a:lnTo>
                    <a:pt x="1267" y="1828"/>
                  </a:lnTo>
                  <a:lnTo>
                    <a:pt x="1257" y="1834"/>
                  </a:lnTo>
                  <a:lnTo>
                    <a:pt x="1248" y="1840"/>
                  </a:lnTo>
                  <a:lnTo>
                    <a:pt x="1238" y="1843"/>
                  </a:lnTo>
                  <a:lnTo>
                    <a:pt x="1231" y="1849"/>
                  </a:lnTo>
                  <a:lnTo>
                    <a:pt x="1223" y="1851"/>
                  </a:lnTo>
                  <a:lnTo>
                    <a:pt x="1217" y="1855"/>
                  </a:lnTo>
                  <a:lnTo>
                    <a:pt x="1212" y="1855"/>
                  </a:lnTo>
                  <a:lnTo>
                    <a:pt x="1208" y="1855"/>
                  </a:lnTo>
                  <a:lnTo>
                    <a:pt x="1204" y="1855"/>
                  </a:lnTo>
                  <a:lnTo>
                    <a:pt x="1204" y="1853"/>
                  </a:lnTo>
                  <a:lnTo>
                    <a:pt x="1200" y="1851"/>
                  </a:lnTo>
                  <a:lnTo>
                    <a:pt x="1196" y="1849"/>
                  </a:lnTo>
                  <a:lnTo>
                    <a:pt x="1191" y="1849"/>
                  </a:lnTo>
                  <a:lnTo>
                    <a:pt x="1187" y="1847"/>
                  </a:lnTo>
                  <a:lnTo>
                    <a:pt x="1181" y="1847"/>
                  </a:lnTo>
                  <a:lnTo>
                    <a:pt x="1177" y="1845"/>
                  </a:lnTo>
                  <a:lnTo>
                    <a:pt x="1170" y="1843"/>
                  </a:lnTo>
                  <a:lnTo>
                    <a:pt x="1162" y="1842"/>
                  </a:lnTo>
                  <a:lnTo>
                    <a:pt x="1154" y="1840"/>
                  </a:lnTo>
                  <a:lnTo>
                    <a:pt x="1147" y="1838"/>
                  </a:lnTo>
                  <a:lnTo>
                    <a:pt x="1137" y="1836"/>
                  </a:lnTo>
                  <a:lnTo>
                    <a:pt x="1128" y="1834"/>
                  </a:lnTo>
                  <a:lnTo>
                    <a:pt x="1118" y="1832"/>
                  </a:lnTo>
                  <a:lnTo>
                    <a:pt x="1107" y="1830"/>
                  </a:lnTo>
                  <a:lnTo>
                    <a:pt x="1096" y="1826"/>
                  </a:lnTo>
                  <a:lnTo>
                    <a:pt x="1082" y="1824"/>
                  </a:lnTo>
                  <a:lnTo>
                    <a:pt x="1069" y="1821"/>
                  </a:lnTo>
                  <a:lnTo>
                    <a:pt x="1057" y="1819"/>
                  </a:lnTo>
                  <a:lnTo>
                    <a:pt x="1042" y="1815"/>
                  </a:lnTo>
                  <a:lnTo>
                    <a:pt x="1029" y="1813"/>
                  </a:lnTo>
                  <a:lnTo>
                    <a:pt x="1014" y="1809"/>
                  </a:lnTo>
                  <a:lnTo>
                    <a:pt x="999" y="1807"/>
                  </a:lnTo>
                  <a:lnTo>
                    <a:pt x="981" y="1804"/>
                  </a:lnTo>
                  <a:lnTo>
                    <a:pt x="964" y="1800"/>
                  </a:lnTo>
                  <a:lnTo>
                    <a:pt x="947" y="1796"/>
                  </a:lnTo>
                  <a:lnTo>
                    <a:pt x="932" y="1794"/>
                  </a:lnTo>
                  <a:lnTo>
                    <a:pt x="913" y="1790"/>
                  </a:lnTo>
                  <a:lnTo>
                    <a:pt x="894" y="1786"/>
                  </a:lnTo>
                  <a:lnTo>
                    <a:pt x="875" y="1783"/>
                  </a:lnTo>
                  <a:lnTo>
                    <a:pt x="858" y="1781"/>
                  </a:lnTo>
                  <a:lnTo>
                    <a:pt x="837" y="1777"/>
                  </a:lnTo>
                  <a:lnTo>
                    <a:pt x="816" y="1773"/>
                  </a:lnTo>
                  <a:lnTo>
                    <a:pt x="795" y="1767"/>
                  </a:lnTo>
                  <a:lnTo>
                    <a:pt x="774" y="1764"/>
                  </a:lnTo>
                  <a:lnTo>
                    <a:pt x="751" y="1760"/>
                  </a:lnTo>
                  <a:lnTo>
                    <a:pt x="730" y="1756"/>
                  </a:lnTo>
                  <a:lnTo>
                    <a:pt x="708" y="1752"/>
                  </a:lnTo>
                  <a:lnTo>
                    <a:pt x="687" y="1748"/>
                  </a:lnTo>
                  <a:lnTo>
                    <a:pt x="662" y="1743"/>
                  </a:lnTo>
                  <a:lnTo>
                    <a:pt x="639" y="1739"/>
                  </a:lnTo>
                  <a:lnTo>
                    <a:pt x="614" y="1735"/>
                  </a:lnTo>
                  <a:lnTo>
                    <a:pt x="592" y="1731"/>
                  </a:lnTo>
                  <a:lnTo>
                    <a:pt x="567" y="1726"/>
                  </a:lnTo>
                  <a:lnTo>
                    <a:pt x="542" y="1722"/>
                  </a:lnTo>
                  <a:lnTo>
                    <a:pt x="517" y="1718"/>
                  </a:lnTo>
                  <a:lnTo>
                    <a:pt x="493" y="1714"/>
                  </a:lnTo>
                  <a:lnTo>
                    <a:pt x="466" y="1708"/>
                  </a:lnTo>
                  <a:lnTo>
                    <a:pt x="441" y="1705"/>
                  </a:lnTo>
                  <a:lnTo>
                    <a:pt x="415" y="1701"/>
                  </a:lnTo>
                  <a:lnTo>
                    <a:pt x="390" y="1697"/>
                  </a:lnTo>
                  <a:lnTo>
                    <a:pt x="361" y="1691"/>
                  </a:lnTo>
                  <a:lnTo>
                    <a:pt x="335" y="1688"/>
                  </a:lnTo>
                  <a:lnTo>
                    <a:pt x="308" y="1684"/>
                  </a:lnTo>
                  <a:lnTo>
                    <a:pt x="282" y="1680"/>
                  </a:lnTo>
                  <a:lnTo>
                    <a:pt x="253" y="1674"/>
                  </a:lnTo>
                  <a:lnTo>
                    <a:pt x="226" y="1670"/>
                  </a:lnTo>
                  <a:lnTo>
                    <a:pt x="200" y="1665"/>
                  </a:lnTo>
                  <a:lnTo>
                    <a:pt x="173" y="1661"/>
                  </a:lnTo>
                  <a:lnTo>
                    <a:pt x="145" y="1657"/>
                  </a:lnTo>
                  <a:lnTo>
                    <a:pt x="116" y="1653"/>
                  </a:lnTo>
                  <a:lnTo>
                    <a:pt x="88" y="1648"/>
                  </a:lnTo>
                  <a:lnTo>
                    <a:pt x="61" y="1644"/>
                  </a:lnTo>
                  <a:lnTo>
                    <a:pt x="0" y="1733"/>
                  </a:lnTo>
                  <a:lnTo>
                    <a:pt x="32" y="1743"/>
                  </a:lnTo>
                  <a:lnTo>
                    <a:pt x="78" y="1676"/>
                  </a:lnTo>
                  <a:lnTo>
                    <a:pt x="82" y="1676"/>
                  </a:lnTo>
                  <a:lnTo>
                    <a:pt x="84" y="1676"/>
                  </a:lnTo>
                  <a:lnTo>
                    <a:pt x="89" y="1678"/>
                  </a:lnTo>
                  <a:lnTo>
                    <a:pt x="95" y="1678"/>
                  </a:lnTo>
                  <a:lnTo>
                    <a:pt x="105" y="1680"/>
                  </a:lnTo>
                  <a:lnTo>
                    <a:pt x="112" y="1680"/>
                  </a:lnTo>
                  <a:lnTo>
                    <a:pt x="124" y="1684"/>
                  </a:lnTo>
                  <a:lnTo>
                    <a:pt x="135" y="1684"/>
                  </a:lnTo>
                  <a:lnTo>
                    <a:pt x="148" y="1686"/>
                  </a:lnTo>
                  <a:lnTo>
                    <a:pt x="162" y="1689"/>
                  </a:lnTo>
                  <a:lnTo>
                    <a:pt x="177" y="1691"/>
                  </a:lnTo>
                  <a:lnTo>
                    <a:pt x="192" y="1695"/>
                  </a:lnTo>
                  <a:lnTo>
                    <a:pt x="209" y="1697"/>
                  </a:lnTo>
                  <a:lnTo>
                    <a:pt x="228" y="1701"/>
                  </a:lnTo>
                  <a:lnTo>
                    <a:pt x="247" y="1705"/>
                  </a:lnTo>
                  <a:lnTo>
                    <a:pt x="266" y="1707"/>
                  </a:lnTo>
                  <a:lnTo>
                    <a:pt x="287" y="1710"/>
                  </a:lnTo>
                  <a:lnTo>
                    <a:pt x="306" y="1714"/>
                  </a:lnTo>
                  <a:lnTo>
                    <a:pt x="329" y="1718"/>
                  </a:lnTo>
                  <a:lnTo>
                    <a:pt x="350" y="1722"/>
                  </a:lnTo>
                  <a:lnTo>
                    <a:pt x="375" y="1726"/>
                  </a:lnTo>
                  <a:lnTo>
                    <a:pt x="396" y="1729"/>
                  </a:lnTo>
                  <a:lnTo>
                    <a:pt x="422" y="1735"/>
                  </a:lnTo>
                  <a:lnTo>
                    <a:pt x="445" y="1739"/>
                  </a:lnTo>
                  <a:lnTo>
                    <a:pt x="470" y="1743"/>
                  </a:lnTo>
                  <a:lnTo>
                    <a:pt x="495" y="1746"/>
                  </a:lnTo>
                  <a:lnTo>
                    <a:pt x="521" y="1752"/>
                  </a:lnTo>
                  <a:lnTo>
                    <a:pt x="546" y="1756"/>
                  </a:lnTo>
                  <a:lnTo>
                    <a:pt x="573" y="1762"/>
                  </a:lnTo>
                  <a:lnTo>
                    <a:pt x="597" y="1765"/>
                  </a:lnTo>
                  <a:lnTo>
                    <a:pt x="624" y="1771"/>
                  </a:lnTo>
                  <a:lnTo>
                    <a:pt x="650" y="1775"/>
                  </a:lnTo>
                  <a:lnTo>
                    <a:pt x="675" y="1779"/>
                  </a:lnTo>
                  <a:lnTo>
                    <a:pt x="702" y="1785"/>
                  </a:lnTo>
                  <a:lnTo>
                    <a:pt x="728" y="1790"/>
                  </a:lnTo>
                  <a:lnTo>
                    <a:pt x="753" y="1794"/>
                  </a:lnTo>
                  <a:lnTo>
                    <a:pt x="778" y="1798"/>
                  </a:lnTo>
                  <a:lnTo>
                    <a:pt x="803" y="1804"/>
                  </a:lnTo>
                  <a:lnTo>
                    <a:pt x="829" y="1809"/>
                  </a:lnTo>
                  <a:lnTo>
                    <a:pt x="854" y="1813"/>
                  </a:lnTo>
                  <a:lnTo>
                    <a:pt x="879" y="1819"/>
                  </a:lnTo>
                  <a:lnTo>
                    <a:pt x="902" y="1823"/>
                  </a:lnTo>
                  <a:lnTo>
                    <a:pt x="926" y="1828"/>
                  </a:lnTo>
                  <a:lnTo>
                    <a:pt x="949" y="1832"/>
                  </a:lnTo>
                  <a:lnTo>
                    <a:pt x="972" y="1836"/>
                  </a:lnTo>
                  <a:lnTo>
                    <a:pt x="993" y="1842"/>
                  </a:lnTo>
                  <a:lnTo>
                    <a:pt x="1014" y="1845"/>
                  </a:lnTo>
                  <a:lnTo>
                    <a:pt x="1035" y="1849"/>
                  </a:lnTo>
                  <a:lnTo>
                    <a:pt x="1054" y="1853"/>
                  </a:lnTo>
                  <a:lnTo>
                    <a:pt x="1073" y="1857"/>
                  </a:lnTo>
                  <a:lnTo>
                    <a:pt x="1090" y="1861"/>
                  </a:lnTo>
                  <a:lnTo>
                    <a:pt x="1107" y="1862"/>
                  </a:lnTo>
                  <a:lnTo>
                    <a:pt x="1124" y="1866"/>
                  </a:lnTo>
                  <a:lnTo>
                    <a:pt x="1139" y="1870"/>
                  </a:lnTo>
                  <a:lnTo>
                    <a:pt x="1153" y="1874"/>
                  </a:lnTo>
                  <a:lnTo>
                    <a:pt x="1166" y="1878"/>
                  </a:lnTo>
                  <a:lnTo>
                    <a:pt x="1177" y="1880"/>
                  </a:lnTo>
                  <a:lnTo>
                    <a:pt x="1189" y="1883"/>
                  </a:lnTo>
                  <a:lnTo>
                    <a:pt x="1198" y="1885"/>
                  </a:lnTo>
                  <a:lnTo>
                    <a:pt x="1206" y="1887"/>
                  </a:lnTo>
                  <a:lnTo>
                    <a:pt x="1213" y="1891"/>
                  </a:lnTo>
                  <a:lnTo>
                    <a:pt x="1219" y="1893"/>
                  </a:lnTo>
                  <a:lnTo>
                    <a:pt x="1225" y="1895"/>
                  </a:lnTo>
                  <a:lnTo>
                    <a:pt x="1225" y="1895"/>
                  </a:lnTo>
                  <a:lnTo>
                    <a:pt x="1229" y="1893"/>
                  </a:lnTo>
                  <a:lnTo>
                    <a:pt x="1232" y="1889"/>
                  </a:lnTo>
                  <a:lnTo>
                    <a:pt x="1238" y="1887"/>
                  </a:lnTo>
                  <a:lnTo>
                    <a:pt x="1244" y="1883"/>
                  </a:lnTo>
                  <a:lnTo>
                    <a:pt x="1253" y="1878"/>
                  </a:lnTo>
                  <a:lnTo>
                    <a:pt x="1261" y="1872"/>
                  </a:lnTo>
                  <a:lnTo>
                    <a:pt x="1270" y="1866"/>
                  </a:lnTo>
                  <a:lnTo>
                    <a:pt x="1278" y="1861"/>
                  </a:lnTo>
                  <a:lnTo>
                    <a:pt x="1288" y="1853"/>
                  </a:lnTo>
                  <a:lnTo>
                    <a:pt x="1293" y="1847"/>
                  </a:lnTo>
                  <a:lnTo>
                    <a:pt x="1299" y="1843"/>
                  </a:lnTo>
                  <a:lnTo>
                    <a:pt x="1305" y="1840"/>
                  </a:lnTo>
                  <a:lnTo>
                    <a:pt x="1310" y="1836"/>
                  </a:lnTo>
                  <a:lnTo>
                    <a:pt x="1316" y="1832"/>
                  </a:lnTo>
                  <a:lnTo>
                    <a:pt x="1322" y="1826"/>
                  </a:lnTo>
                  <a:lnTo>
                    <a:pt x="1328" y="1823"/>
                  </a:lnTo>
                  <a:lnTo>
                    <a:pt x="1333" y="1819"/>
                  </a:lnTo>
                  <a:lnTo>
                    <a:pt x="1339" y="1813"/>
                  </a:lnTo>
                  <a:lnTo>
                    <a:pt x="1345" y="1809"/>
                  </a:lnTo>
                  <a:lnTo>
                    <a:pt x="1350" y="1805"/>
                  </a:lnTo>
                  <a:lnTo>
                    <a:pt x="1356" y="1802"/>
                  </a:lnTo>
                  <a:lnTo>
                    <a:pt x="1362" y="1796"/>
                  </a:lnTo>
                  <a:lnTo>
                    <a:pt x="1367" y="1790"/>
                  </a:lnTo>
                  <a:lnTo>
                    <a:pt x="1373" y="1786"/>
                  </a:lnTo>
                  <a:lnTo>
                    <a:pt x="1379" y="1783"/>
                  </a:lnTo>
                  <a:lnTo>
                    <a:pt x="1385" y="1777"/>
                  </a:lnTo>
                  <a:lnTo>
                    <a:pt x="1390" y="1773"/>
                  </a:lnTo>
                  <a:lnTo>
                    <a:pt x="1396" y="1767"/>
                  </a:lnTo>
                  <a:lnTo>
                    <a:pt x="1404" y="1764"/>
                  </a:lnTo>
                  <a:lnTo>
                    <a:pt x="1407" y="1758"/>
                  </a:lnTo>
                  <a:lnTo>
                    <a:pt x="1413" y="1754"/>
                  </a:lnTo>
                  <a:lnTo>
                    <a:pt x="1419" y="1750"/>
                  </a:lnTo>
                  <a:lnTo>
                    <a:pt x="1425" y="1746"/>
                  </a:lnTo>
                  <a:lnTo>
                    <a:pt x="1428" y="1743"/>
                  </a:lnTo>
                  <a:lnTo>
                    <a:pt x="1434" y="1739"/>
                  </a:lnTo>
                  <a:lnTo>
                    <a:pt x="1440" y="1735"/>
                  </a:lnTo>
                  <a:lnTo>
                    <a:pt x="1445" y="1731"/>
                  </a:lnTo>
                  <a:lnTo>
                    <a:pt x="1453" y="1724"/>
                  </a:lnTo>
                  <a:lnTo>
                    <a:pt x="1463" y="1718"/>
                  </a:lnTo>
                  <a:lnTo>
                    <a:pt x="1470" y="1710"/>
                  </a:lnTo>
                  <a:lnTo>
                    <a:pt x="1478" y="1707"/>
                  </a:lnTo>
                  <a:lnTo>
                    <a:pt x="1483" y="1703"/>
                  </a:lnTo>
                  <a:lnTo>
                    <a:pt x="1487" y="1701"/>
                  </a:lnTo>
                  <a:lnTo>
                    <a:pt x="1493" y="1697"/>
                  </a:lnTo>
                  <a:lnTo>
                    <a:pt x="1497" y="1697"/>
                  </a:lnTo>
                  <a:lnTo>
                    <a:pt x="1495" y="1695"/>
                  </a:lnTo>
                  <a:lnTo>
                    <a:pt x="1495" y="1693"/>
                  </a:lnTo>
                  <a:lnTo>
                    <a:pt x="1495" y="1689"/>
                  </a:lnTo>
                  <a:lnTo>
                    <a:pt x="1495" y="1684"/>
                  </a:lnTo>
                  <a:lnTo>
                    <a:pt x="1493" y="1676"/>
                  </a:lnTo>
                  <a:lnTo>
                    <a:pt x="1493" y="1669"/>
                  </a:lnTo>
                  <a:lnTo>
                    <a:pt x="1491" y="1657"/>
                  </a:lnTo>
                  <a:lnTo>
                    <a:pt x="1491" y="1648"/>
                  </a:lnTo>
                  <a:lnTo>
                    <a:pt x="1489" y="1634"/>
                  </a:lnTo>
                  <a:lnTo>
                    <a:pt x="1489" y="1621"/>
                  </a:lnTo>
                  <a:lnTo>
                    <a:pt x="1487" y="1606"/>
                  </a:lnTo>
                  <a:lnTo>
                    <a:pt x="1485" y="1589"/>
                  </a:lnTo>
                  <a:lnTo>
                    <a:pt x="1483" y="1572"/>
                  </a:lnTo>
                  <a:lnTo>
                    <a:pt x="1483" y="1553"/>
                  </a:lnTo>
                  <a:lnTo>
                    <a:pt x="1480" y="1532"/>
                  </a:lnTo>
                  <a:lnTo>
                    <a:pt x="1480" y="1513"/>
                  </a:lnTo>
                  <a:lnTo>
                    <a:pt x="1478" y="1488"/>
                  </a:lnTo>
                  <a:lnTo>
                    <a:pt x="1476" y="1467"/>
                  </a:lnTo>
                  <a:lnTo>
                    <a:pt x="1474" y="1442"/>
                  </a:lnTo>
                  <a:lnTo>
                    <a:pt x="1472" y="1418"/>
                  </a:lnTo>
                  <a:lnTo>
                    <a:pt x="1468" y="1393"/>
                  </a:lnTo>
                  <a:lnTo>
                    <a:pt x="1466" y="1366"/>
                  </a:lnTo>
                  <a:lnTo>
                    <a:pt x="1464" y="1338"/>
                  </a:lnTo>
                  <a:lnTo>
                    <a:pt x="1463" y="1311"/>
                  </a:lnTo>
                  <a:lnTo>
                    <a:pt x="1461" y="1283"/>
                  </a:lnTo>
                  <a:lnTo>
                    <a:pt x="1459" y="1252"/>
                  </a:lnTo>
                  <a:lnTo>
                    <a:pt x="1455" y="1222"/>
                  </a:lnTo>
                  <a:lnTo>
                    <a:pt x="1453" y="1192"/>
                  </a:lnTo>
                  <a:lnTo>
                    <a:pt x="1451" y="1161"/>
                  </a:lnTo>
                  <a:lnTo>
                    <a:pt x="1449" y="1129"/>
                  </a:lnTo>
                  <a:lnTo>
                    <a:pt x="1447" y="1098"/>
                  </a:lnTo>
                  <a:lnTo>
                    <a:pt x="1445" y="1066"/>
                  </a:lnTo>
                  <a:lnTo>
                    <a:pt x="1442" y="1032"/>
                  </a:lnTo>
                  <a:lnTo>
                    <a:pt x="1440" y="998"/>
                  </a:lnTo>
                  <a:lnTo>
                    <a:pt x="1436" y="964"/>
                  </a:lnTo>
                  <a:lnTo>
                    <a:pt x="1434" y="931"/>
                  </a:lnTo>
                  <a:lnTo>
                    <a:pt x="1432" y="895"/>
                  </a:lnTo>
                  <a:lnTo>
                    <a:pt x="1430" y="861"/>
                  </a:lnTo>
                  <a:lnTo>
                    <a:pt x="1426" y="827"/>
                  </a:lnTo>
                  <a:lnTo>
                    <a:pt x="1425" y="793"/>
                  </a:lnTo>
                  <a:lnTo>
                    <a:pt x="1423" y="756"/>
                  </a:lnTo>
                  <a:lnTo>
                    <a:pt x="1421" y="722"/>
                  </a:lnTo>
                  <a:lnTo>
                    <a:pt x="1419" y="686"/>
                  </a:lnTo>
                  <a:lnTo>
                    <a:pt x="1417" y="654"/>
                  </a:lnTo>
                  <a:lnTo>
                    <a:pt x="1413" y="618"/>
                  </a:lnTo>
                  <a:lnTo>
                    <a:pt x="1411" y="582"/>
                  </a:lnTo>
                  <a:lnTo>
                    <a:pt x="1411" y="547"/>
                  </a:lnTo>
                  <a:lnTo>
                    <a:pt x="1409" y="513"/>
                  </a:lnTo>
                  <a:lnTo>
                    <a:pt x="1407" y="479"/>
                  </a:lnTo>
                  <a:lnTo>
                    <a:pt x="1406" y="445"/>
                  </a:lnTo>
                  <a:lnTo>
                    <a:pt x="1404" y="411"/>
                  </a:lnTo>
                  <a:lnTo>
                    <a:pt x="1402" y="378"/>
                  </a:lnTo>
                  <a:lnTo>
                    <a:pt x="1400" y="344"/>
                  </a:lnTo>
                  <a:lnTo>
                    <a:pt x="1400" y="312"/>
                  </a:lnTo>
                  <a:lnTo>
                    <a:pt x="1398" y="279"/>
                  </a:lnTo>
                  <a:lnTo>
                    <a:pt x="1398" y="249"/>
                  </a:lnTo>
                  <a:lnTo>
                    <a:pt x="1396" y="217"/>
                  </a:lnTo>
                  <a:lnTo>
                    <a:pt x="1394" y="186"/>
                  </a:lnTo>
                  <a:lnTo>
                    <a:pt x="1394" y="154"/>
                  </a:lnTo>
                  <a:lnTo>
                    <a:pt x="1394" y="127"/>
                  </a:lnTo>
                  <a:lnTo>
                    <a:pt x="1394" y="97"/>
                  </a:lnTo>
                  <a:lnTo>
                    <a:pt x="1394" y="70"/>
                  </a:lnTo>
                  <a:lnTo>
                    <a:pt x="1394" y="42"/>
                  </a:lnTo>
                  <a:lnTo>
                    <a:pt x="1394" y="17"/>
                  </a:lnTo>
                  <a:lnTo>
                    <a:pt x="1320" y="0"/>
                  </a:lnTo>
                  <a:lnTo>
                    <a:pt x="1303" y="32"/>
                  </a:lnTo>
                  <a:lnTo>
                    <a:pt x="130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2" name="Freeform 49"/>
            <p:cNvSpPr>
              <a:spLocks/>
            </p:cNvSpPr>
            <p:nvPr/>
          </p:nvSpPr>
          <p:spPr bwMode="auto">
            <a:xfrm>
              <a:off x="3063875" y="5681663"/>
              <a:ext cx="1189038" cy="230188"/>
            </a:xfrm>
            <a:custGeom>
              <a:avLst/>
              <a:gdLst>
                <a:gd name="T0" fmla="*/ 12 w 1499"/>
                <a:gd name="T1" fmla="*/ 26 h 289"/>
                <a:gd name="T2" fmla="*/ 31 w 1499"/>
                <a:gd name="T3" fmla="*/ 30 h 289"/>
                <a:gd name="T4" fmla="*/ 63 w 1499"/>
                <a:gd name="T5" fmla="*/ 36 h 289"/>
                <a:gd name="T6" fmla="*/ 105 w 1499"/>
                <a:gd name="T7" fmla="*/ 43 h 289"/>
                <a:gd name="T8" fmla="*/ 156 w 1499"/>
                <a:gd name="T9" fmla="*/ 51 h 289"/>
                <a:gd name="T10" fmla="*/ 215 w 1499"/>
                <a:gd name="T11" fmla="*/ 61 h 289"/>
                <a:gd name="T12" fmla="*/ 282 w 1499"/>
                <a:gd name="T13" fmla="*/ 72 h 289"/>
                <a:gd name="T14" fmla="*/ 354 w 1499"/>
                <a:gd name="T15" fmla="*/ 85 h 289"/>
                <a:gd name="T16" fmla="*/ 430 w 1499"/>
                <a:gd name="T17" fmla="*/ 97 h 289"/>
                <a:gd name="T18" fmla="*/ 510 w 1499"/>
                <a:gd name="T19" fmla="*/ 110 h 289"/>
                <a:gd name="T20" fmla="*/ 590 w 1499"/>
                <a:gd name="T21" fmla="*/ 123 h 289"/>
                <a:gd name="T22" fmla="*/ 672 w 1499"/>
                <a:gd name="T23" fmla="*/ 139 h 289"/>
                <a:gd name="T24" fmla="*/ 752 w 1499"/>
                <a:gd name="T25" fmla="*/ 152 h 289"/>
                <a:gd name="T26" fmla="*/ 830 w 1499"/>
                <a:gd name="T27" fmla="*/ 165 h 289"/>
                <a:gd name="T28" fmla="*/ 904 w 1499"/>
                <a:gd name="T29" fmla="*/ 178 h 289"/>
                <a:gd name="T30" fmla="*/ 976 w 1499"/>
                <a:gd name="T31" fmla="*/ 192 h 289"/>
                <a:gd name="T32" fmla="*/ 1039 w 1499"/>
                <a:gd name="T33" fmla="*/ 203 h 289"/>
                <a:gd name="T34" fmla="*/ 1098 w 1499"/>
                <a:gd name="T35" fmla="*/ 215 h 289"/>
                <a:gd name="T36" fmla="*/ 1145 w 1499"/>
                <a:gd name="T37" fmla="*/ 224 h 289"/>
                <a:gd name="T38" fmla="*/ 1185 w 1499"/>
                <a:gd name="T39" fmla="*/ 234 h 289"/>
                <a:gd name="T40" fmla="*/ 1216 w 1499"/>
                <a:gd name="T41" fmla="*/ 241 h 289"/>
                <a:gd name="T42" fmla="*/ 1442 w 1499"/>
                <a:gd name="T43" fmla="*/ 9 h 289"/>
                <a:gd name="T44" fmla="*/ 1231 w 1499"/>
                <a:gd name="T45" fmla="*/ 289 h 289"/>
                <a:gd name="T46" fmla="*/ 1223 w 1499"/>
                <a:gd name="T47" fmla="*/ 287 h 289"/>
                <a:gd name="T48" fmla="*/ 1204 w 1499"/>
                <a:gd name="T49" fmla="*/ 283 h 289"/>
                <a:gd name="T50" fmla="*/ 1176 w 1499"/>
                <a:gd name="T51" fmla="*/ 277 h 289"/>
                <a:gd name="T52" fmla="*/ 1138 w 1499"/>
                <a:gd name="T53" fmla="*/ 270 h 289"/>
                <a:gd name="T54" fmla="*/ 1090 w 1499"/>
                <a:gd name="T55" fmla="*/ 258 h 289"/>
                <a:gd name="T56" fmla="*/ 1035 w 1499"/>
                <a:gd name="T57" fmla="*/ 249 h 289"/>
                <a:gd name="T58" fmla="*/ 972 w 1499"/>
                <a:gd name="T59" fmla="*/ 235 h 289"/>
                <a:gd name="T60" fmla="*/ 906 w 1499"/>
                <a:gd name="T61" fmla="*/ 222 h 289"/>
                <a:gd name="T62" fmla="*/ 833 w 1499"/>
                <a:gd name="T63" fmla="*/ 207 h 289"/>
                <a:gd name="T64" fmla="*/ 759 w 1499"/>
                <a:gd name="T65" fmla="*/ 192 h 289"/>
                <a:gd name="T66" fmla="*/ 681 w 1499"/>
                <a:gd name="T67" fmla="*/ 177 h 289"/>
                <a:gd name="T68" fmla="*/ 603 w 1499"/>
                <a:gd name="T69" fmla="*/ 161 h 289"/>
                <a:gd name="T70" fmla="*/ 523 w 1499"/>
                <a:gd name="T71" fmla="*/ 146 h 289"/>
                <a:gd name="T72" fmla="*/ 446 w 1499"/>
                <a:gd name="T73" fmla="*/ 131 h 289"/>
                <a:gd name="T74" fmla="*/ 369 w 1499"/>
                <a:gd name="T75" fmla="*/ 116 h 289"/>
                <a:gd name="T76" fmla="*/ 297 w 1499"/>
                <a:gd name="T77" fmla="*/ 102 h 289"/>
                <a:gd name="T78" fmla="*/ 227 w 1499"/>
                <a:gd name="T79" fmla="*/ 89 h 289"/>
                <a:gd name="T80" fmla="*/ 162 w 1499"/>
                <a:gd name="T81" fmla="*/ 78 h 289"/>
                <a:gd name="T82" fmla="*/ 103 w 1499"/>
                <a:gd name="T83" fmla="*/ 70 h 289"/>
                <a:gd name="T84" fmla="*/ 54 w 1499"/>
                <a:gd name="T85" fmla="*/ 62 h 289"/>
                <a:gd name="T86" fmla="*/ 10 w 1499"/>
                <a:gd name="T87" fmla="*/ 55 h 289"/>
                <a:gd name="T88" fmla="*/ 6 w 1499"/>
                <a:gd name="T89" fmla="*/ 2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99" h="289">
                  <a:moveTo>
                    <a:pt x="6" y="26"/>
                  </a:moveTo>
                  <a:lnTo>
                    <a:pt x="10" y="26"/>
                  </a:lnTo>
                  <a:lnTo>
                    <a:pt x="12" y="26"/>
                  </a:lnTo>
                  <a:lnTo>
                    <a:pt x="18" y="28"/>
                  </a:lnTo>
                  <a:lnTo>
                    <a:pt x="23" y="28"/>
                  </a:lnTo>
                  <a:lnTo>
                    <a:pt x="31" y="30"/>
                  </a:lnTo>
                  <a:lnTo>
                    <a:pt x="40" y="30"/>
                  </a:lnTo>
                  <a:lnTo>
                    <a:pt x="52" y="34"/>
                  </a:lnTo>
                  <a:lnTo>
                    <a:pt x="63" y="36"/>
                  </a:lnTo>
                  <a:lnTo>
                    <a:pt x="77" y="38"/>
                  </a:lnTo>
                  <a:lnTo>
                    <a:pt x="90" y="40"/>
                  </a:lnTo>
                  <a:lnTo>
                    <a:pt x="105" y="43"/>
                  </a:lnTo>
                  <a:lnTo>
                    <a:pt x="122" y="45"/>
                  </a:lnTo>
                  <a:lnTo>
                    <a:pt x="139" y="47"/>
                  </a:lnTo>
                  <a:lnTo>
                    <a:pt x="156" y="51"/>
                  </a:lnTo>
                  <a:lnTo>
                    <a:pt x="177" y="55"/>
                  </a:lnTo>
                  <a:lnTo>
                    <a:pt x="196" y="59"/>
                  </a:lnTo>
                  <a:lnTo>
                    <a:pt x="215" y="61"/>
                  </a:lnTo>
                  <a:lnTo>
                    <a:pt x="238" y="64"/>
                  </a:lnTo>
                  <a:lnTo>
                    <a:pt x="261" y="68"/>
                  </a:lnTo>
                  <a:lnTo>
                    <a:pt x="282" y="72"/>
                  </a:lnTo>
                  <a:lnTo>
                    <a:pt x="305" y="76"/>
                  </a:lnTo>
                  <a:lnTo>
                    <a:pt x="330" y="80"/>
                  </a:lnTo>
                  <a:lnTo>
                    <a:pt x="354" y="85"/>
                  </a:lnTo>
                  <a:lnTo>
                    <a:pt x="379" y="89"/>
                  </a:lnTo>
                  <a:lnTo>
                    <a:pt x="406" y="93"/>
                  </a:lnTo>
                  <a:lnTo>
                    <a:pt x="430" y="97"/>
                  </a:lnTo>
                  <a:lnTo>
                    <a:pt x="457" y="101"/>
                  </a:lnTo>
                  <a:lnTo>
                    <a:pt x="484" y="104"/>
                  </a:lnTo>
                  <a:lnTo>
                    <a:pt x="510" y="110"/>
                  </a:lnTo>
                  <a:lnTo>
                    <a:pt x="537" y="114"/>
                  </a:lnTo>
                  <a:lnTo>
                    <a:pt x="565" y="120"/>
                  </a:lnTo>
                  <a:lnTo>
                    <a:pt x="590" y="123"/>
                  </a:lnTo>
                  <a:lnTo>
                    <a:pt x="619" y="129"/>
                  </a:lnTo>
                  <a:lnTo>
                    <a:pt x="643" y="133"/>
                  </a:lnTo>
                  <a:lnTo>
                    <a:pt x="672" y="139"/>
                  </a:lnTo>
                  <a:lnTo>
                    <a:pt x="698" y="142"/>
                  </a:lnTo>
                  <a:lnTo>
                    <a:pt x="725" y="148"/>
                  </a:lnTo>
                  <a:lnTo>
                    <a:pt x="752" y="152"/>
                  </a:lnTo>
                  <a:lnTo>
                    <a:pt x="778" y="158"/>
                  </a:lnTo>
                  <a:lnTo>
                    <a:pt x="803" y="161"/>
                  </a:lnTo>
                  <a:lnTo>
                    <a:pt x="830" y="165"/>
                  </a:lnTo>
                  <a:lnTo>
                    <a:pt x="854" y="171"/>
                  </a:lnTo>
                  <a:lnTo>
                    <a:pt x="881" y="175"/>
                  </a:lnTo>
                  <a:lnTo>
                    <a:pt x="904" y="178"/>
                  </a:lnTo>
                  <a:lnTo>
                    <a:pt x="929" y="182"/>
                  </a:lnTo>
                  <a:lnTo>
                    <a:pt x="951" y="188"/>
                  </a:lnTo>
                  <a:lnTo>
                    <a:pt x="976" y="192"/>
                  </a:lnTo>
                  <a:lnTo>
                    <a:pt x="997" y="196"/>
                  </a:lnTo>
                  <a:lnTo>
                    <a:pt x="1020" y="199"/>
                  </a:lnTo>
                  <a:lnTo>
                    <a:pt x="1039" y="203"/>
                  </a:lnTo>
                  <a:lnTo>
                    <a:pt x="1060" y="207"/>
                  </a:lnTo>
                  <a:lnTo>
                    <a:pt x="1079" y="211"/>
                  </a:lnTo>
                  <a:lnTo>
                    <a:pt x="1098" y="215"/>
                  </a:lnTo>
                  <a:lnTo>
                    <a:pt x="1113" y="218"/>
                  </a:lnTo>
                  <a:lnTo>
                    <a:pt x="1132" y="222"/>
                  </a:lnTo>
                  <a:lnTo>
                    <a:pt x="1145" y="224"/>
                  </a:lnTo>
                  <a:lnTo>
                    <a:pt x="1161" y="228"/>
                  </a:lnTo>
                  <a:lnTo>
                    <a:pt x="1174" y="230"/>
                  </a:lnTo>
                  <a:lnTo>
                    <a:pt x="1185" y="234"/>
                  </a:lnTo>
                  <a:lnTo>
                    <a:pt x="1197" y="235"/>
                  </a:lnTo>
                  <a:lnTo>
                    <a:pt x="1206" y="237"/>
                  </a:lnTo>
                  <a:lnTo>
                    <a:pt x="1216" y="241"/>
                  </a:lnTo>
                  <a:lnTo>
                    <a:pt x="1223" y="243"/>
                  </a:lnTo>
                  <a:lnTo>
                    <a:pt x="1463" y="59"/>
                  </a:lnTo>
                  <a:lnTo>
                    <a:pt x="1442" y="9"/>
                  </a:lnTo>
                  <a:lnTo>
                    <a:pt x="1471" y="0"/>
                  </a:lnTo>
                  <a:lnTo>
                    <a:pt x="1499" y="59"/>
                  </a:lnTo>
                  <a:lnTo>
                    <a:pt x="1231" y="289"/>
                  </a:lnTo>
                  <a:lnTo>
                    <a:pt x="1229" y="289"/>
                  </a:lnTo>
                  <a:lnTo>
                    <a:pt x="1227" y="289"/>
                  </a:lnTo>
                  <a:lnTo>
                    <a:pt x="1223" y="287"/>
                  </a:lnTo>
                  <a:lnTo>
                    <a:pt x="1218" y="287"/>
                  </a:lnTo>
                  <a:lnTo>
                    <a:pt x="1212" y="285"/>
                  </a:lnTo>
                  <a:lnTo>
                    <a:pt x="1204" y="283"/>
                  </a:lnTo>
                  <a:lnTo>
                    <a:pt x="1195" y="281"/>
                  </a:lnTo>
                  <a:lnTo>
                    <a:pt x="1187" y="279"/>
                  </a:lnTo>
                  <a:lnTo>
                    <a:pt x="1176" y="277"/>
                  </a:lnTo>
                  <a:lnTo>
                    <a:pt x="1164" y="273"/>
                  </a:lnTo>
                  <a:lnTo>
                    <a:pt x="1151" y="272"/>
                  </a:lnTo>
                  <a:lnTo>
                    <a:pt x="1138" y="270"/>
                  </a:lnTo>
                  <a:lnTo>
                    <a:pt x="1121" y="266"/>
                  </a:lnTo>
                  <a:lnTo>
                    <a:pt x="1107" y="262"/>
                  </a:lnTo>
                  <a:lnTo>
                    <a:pt x="1090" y="258"/>
                  </a:lnTo>
                  <a:lnTo>
                    <a:pt x="1073" y="256"/>
                  </a:lnTo>
                  <a:lnTo>
                    <a:pt x="1052" y="251"/>
                  </a:lnTo>
                  <a:lnTo>
                    <a:pt x="1035" y="249"/>
                  </a:lnTo>
                  <a:lnTo>
                    <a:pt x="1014" y="243"/>
                  </a:lnTo>
                  <a:lnTo>
                    <a:pt x="993" y="239"/>
                  </a:lnTo>
                  <a:lnTo>
                    <a:pt x="972" y="235"/>
                  </a:lnTo>
                  <a:lnTo>
                    <a:pt x="951" y="230"/>
                  </a:lnTo>
                  <a:lnTo>
                    <a:pt x="929" y="226"/>
                  </a:lnTo>
                  <a:lnTo>
                    <a:pt x="906" y="222"/>
                  </a:lnTo>
                  <a:lnTo>
                    <a:pt x="881" y="216"/>
                  </a:lnTo>
                  <a:lnTo>
                    <a:pt x="858" y="211"/>
                  </a:lnTo>
                  <a:lnTo>
                    <a:pt x="833" y="207"/>
                  </a:lnTo>
                  <a:lnTo>
                    <a:pt x="809" y="201"/>
                  </a:lnTo>
                  <a:lnTo>
                    <a:pt x="784" y="196"/>
                  </a:lnTo>
                  <a:lnTo>
                    <a:pt x="759" y="192"/>
                  </a:lnTo>
                  <a:lnTo>
                    <a:pt x="733" y="186"/>
                  </a:lnTo>
                  <a:lnTo>
                    <a:pt x="708" y="182"/>
                  </a:lnTo>
                  <a:lnTo>
                    <a:pt x="681" y="177"/>
                  </a:lnTo>
                  <a:lnTo>
                    <a:pt x="655" y="171"/>
                  </a:lnTo>
                  <a:lnTo>
                    <a:pt x="628" y="165"/>
                  </a:lnTo>
                  <a:lnTo>
                    <a:pt x="603" y="161"/>
                  </a:lnTo>
                  <a:lnTo>
                    <a:pt x="575" y="156"/>
                  </a:lnTo>
                  <a:lnTo>
                    <a:pt x="550" y="150"/>
                  </a:lnTo>
                  <a:lnTo>
                    <a:pt x="523" y="146"/>
                  </a:lnTo>
                  <a:lnTo>
                    <a:pt x="497" y="140"/>
                  </a:lnTo>
                  <a:lnTo>
                    <a:pt x="472" y="135"/>
                  </a:lnTo>
                  <a:lnTo>
                    <a:pt x="446" y="131"/>
                  </a:lnTo>
                  <a:lnTo>
                    <a:pt x="421" y="125"/>
                  </a:lnTo>
                  <a:lnTo>
                    <a:pt x="394" y="121"/>
                  </a:lnTo>
                  <a:lnTo>
                    <a:pt x="369" y="116"/>
                  </a:lnTo>
                  <a:lnTo>
                    <a:pt x="345" y="112"/>
                  </a:lnTo>
                  <a:lnTo>
                    <a:pt x="320" y="106"/>
                  </a:lnTo>
                  <a:lnTo>
                    <a:pt x="297" y="102"/>
                  </a:lnTo>
                  <a:lnTo>
                    <a:pt x="272" y="99"/>
                  </a:lnTo>
                  <a:lnTo>
                    <a:pt x="250" y="93"/>
                  </a:lnTo>
                  <a:lnTo>
                    <a:pt x="227" y="89"/>
                  </a:lnTo>
                  <a:lnTo>
                    <a:pt x="206" y="87"/>
                  </a:lnTo>
                  <a:lnTo>
                    <a:pt x="183" y="81"/>
                  </a:lnTo>
                  <a:lnTo>
                    <a:pt x="162" y="78"/>
                  </a:lnTo>
                  <a:lnTo>
                    <a:pt x="143" y="76"/>
                  </a:lnTo>
                  <a:lnTo>
                    <a:pt x="124" y="72"/>
                  </a:lnTo>
                  <a:lnTo>
                    <a:pt x="103" y="70"/>
                  </a:lnTo>
                  <a:lnTo>
                    <a:pt x="86" y="66"/>
                  </a:lnTo>
                  <a:lnTo>
                    <a:pt x="69" y="64"/>
                  </a:lnTo>
                  <a:lnTo>
                    <a:pt x="54" y="62"/>
                  </a:lnTo>
                  <a:lnTo>
                    <a:pt x="39" y="59"/>
                  </a:lnTo>
                  <a:lnTo>
                    <a:pt x="23" y="57"/>
                  </a:lnTo>
                  <a:lnTo>
                    <a:pt x="10" y="55"/>
                  </a:lnTo>
                  <a:lnTo>
                    <a:pt x="0" y="55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8" name="Freeform 55"/>
            <p:cNvSpPr>
              <a:spLocks/>
            </p:cNvSpPr>
            <p:nvPr/>
          </p:nvSpPr>
          <p:spPr bwMode="auto">
            <a:xfrm>
              <a:off x="3194050" y="4895850"/>
              <a:ext cx="414338" cy="188913"/>
            </a:xfrm>
            <a:custGeom>
              <a:avLst/>
              <a:gdLst>
                <a:gd name="T0" fmla="*/ 80 w 521"/>
                <a:gd name="T1" fmla="*/ 192 h 237"/>
                <a:gd name="T2" fmla="*/ 80 w 521"/>
                <a:gd name="T3" fmla="*/ 180 h 237"/>
                <a:gd name="T4" fmla="*/ 78 w 521"/>
                <a:gd name="T5" fmla="*/ 167 h 237"/>
                <a:gd name="T6" fmla="*/ 72 w 521"/>
                <a:gd name="T7" fmla="*/ 154 h 237"/>
                <a:gd name="T8" fmla="*/ 61 w 521"/>
                <a:gd name="T9" fmla="*/ 138 h 237"/>
                <a:gd name="T10" fmla="*/ 49 w 521"/>
                <a:gd name="T11" fmla="*/ 129 h 237"/>
                <a:gd name="T12" fmla="*/ 40 w 521"/>
                <a:gd name="T13" fmla="*/ 123 h 237"/>
                <a:gd name="T14" fmla="*/ 27 w 521"/>
                <a:gd name="T15" fmla="*/ 118 h 237"/>
                <a:gd name="T16" fmla="*/ 13 w 521"/>
                <a:gd name="T17" fmla="*/ 112 h 237"/>
                <a:gd name="T18" fmla="*/ 0 w 521"/>
                <a:gd name="T19" fmla="*/ 53 h 237"/>
                <a:gd name="T20" fmla="*/ 8 w 521"/>
                <a:gd name="T21" fmla="*/ 53 h 237"/>
                <a:gd name="T22" fmla="*/ 21 w 521"/>
                <a:gd name="T23" fmla="*/ 53 h 237"/>
                <a:gd name="T24" fmla="*/ 38 w 521"/>
                <a:gd name="T25" fmla="*/ 53 h 237"/>
                <a:gd name="T26" fmla="*/ 53 w 521"/>
                <a:gd name="T27" fmla="*/ 49 h 237"/>
                <a:gd name="T28" fmla="*/ 67 w 521"/>
                <a:gd name="T29" fmla="*/ 41 h 237"/>
                <a:gd name="T30" fmla="*/ 74 w 521"/>
                <a:gd name="T31" fmla="*/ 30 h 237"/>
                <a:gd name="T32" fmla="*/ 76 w 521"/>
                <a:gd name="T33" fmla="*/ 17 h 237"/>
                <a:gd name="T34" fmla="*/ 74 w 521"/>
                <a:gd name="T35" fmla="*/ 7 h 237"/>
                <a:gd name="T36" fmla="*/ 72 w 521"/>
                <a:gd name="T37" fmla="*/ 0 h 237"/>
                <a:gd name="T38" fmla="*/ 80 w 521"/>
                <a:gd name="T39" fmla="*/ 0 h 237"/>
                <a:gd name="T40" fmla="*/ 95 w 521"/>
                <a:gd name="T41" fmla="*/ 0 h 237"/>
                <a:gd name="T42" fmla="*/ 110 w 521"/>
                <a:gd name="T43" fmla="*/ 0 h 237"/>
                <a:gd name="T44" fmla="*/ 122 w 521"/>
                <a:gd name="T45" fmla="*/ 2 h 237"/>
                <a:gd name="T46" fmla="*/ 133 w 521"/>
                <a:gd name="T47" fmla="*/ 2 h 237"/>
                <a:gd name="T48" fmla="*/ 148 w 521"/>
                <a:gd name="T49" fmla="*/ 3 h 237"/>
                <a:gd name="T50" fmla="*/ 164 w 521"/>
                <a:gd name="T51" fmla="*/ 3 h 237"/>
                <a:gd name="T52" fmla="*/ 179 w 521"/>
                <a:gd name="T53" fmla="*/ 5 h 237"/>
                <a:gd name="T54" fmla="*/ 194 w 521"/>
                <a:gd name="T55" fmla="*/ 7 h 237"/>
                <a:gd name="T56" fmla="*/ 211 w 521"/>
                <a:gd name="T57" fmla="*/ 9 h 237"/>
                <a:gd name="T58" fmla="*/ 228 w 521"/>
                <a:gd name="T59" fmla="*/ 9 h 237"/>
                <a:gd name="T60" fmla="*/ 245 w 521"/>
                <a:gd name="T61" fmla="*/ 11 h 237"/>
                <a:gd name="T62" fmla="*/ 262 w 521"/>
                <a:gd name="T63" fmla="*/ 13 h 237"/>
                <a:gd name="T64" fmla="*/ 280 w 521"/>
                <a:gd name="T65" fmla="*/ 15 h 237"/>
                <a:gd name="T66" fmla="*/ 297 w 521"/>
                <a:gd name="T67" fmla="*/ 15 h 237"/>
                <a:gd name="T68" fmla="*/ 314 w 521"/>
                <a:gd name="T69" fmla="*/ 17 h 237"/>
                <a:gd name="T70" fmla="*/ 329 w 521"/>
                <a:gd name="T71" fmla="*/ 19 h 237"/>
                <a:gd name="T72" fmla="*/ 344 w 521"/>
                <a:gd name="T73" fmla="*/ 21 h 237"/>
                <a:gd name="T74" fmla="*/ 359 w 521"/>
                <a:gd name="T75" fmla="*/ 21 h 237"/>
                <a:gd name="T76" fmla="*/ 375 w 521"/>
                <a:gd name="T77" fmla="*/ 22 h 237"/>
                <a:gd name="T78" fmla="*/ 388 w 521"/>
                <a:gd name="T79" fmla="*/ 24 h 237"/>
                <a:gd name="T80" fmla="*/ 399 w 521"/>
                <a:gd name="T81" fmla="*/ 24 h 237"/>
                <a:gd name="T82" fmla="*/ 415 w 521"/>
                <a:gd name="T83" fmla="*/ 26 h 237"/>
                <a:gd name="T84" fmla="*/ 430 w 521"/>
                <a:gd name="T85" fmla="*/ 28 h 237"/>
                <a:gd name="T86" fmla="*/ 437 w 521"/>
                <a:gd name="T87" fmla="*/ 28 h 237"/>
                <a:gd name="T88" fmla="*/ 439 w 521"/>
                <a:gd name="T89" fmla="*/ 32 h 237"/>
                <a:gd name="T90" fmla="*/ 441 w 521"/>
                <a:gd name="T91" fmla="*/ 43 h 237"/>
                <a:gd name="T92" fmla="*/ 445 w 521"/>
                <a:gd name="T93" fmla="*/ 57 h 237"/>
                <a:gd name="T94" fmla="*/ 453 w 521"/>
                <a:gd name="T95" fmla="*/ 70 h 237"/>
                <a:gd name="T96" fmla="*/ 464 w 521"/>
                <a:gd name="T97" fmla="*/ 81 h 237"/>
                <a:gd name="T98" fmla="*/ 477 w 521"/>
                <a:gd name="T99" fmla="*/ 91 h 237"/>
                <a:gd name="T100" fmla="*/ 487 w 521"/>
                <a:gd name="T101" fmla="*/ 95 h 237"/>
                <a:gd name="T102" fmla="*/ 498 w 521"/>
                <a:gd name="T103" fmla="*/ 97 h 237"/>
                <a:gd name="T104" fmla="*/ 513 w 521"/>
                <a:gd name="T105" fmla="*/ 99 h 237"/>
                <a:gd name="T106" fmla="*/ 521 w 521"/>
                <a:gd name="T107" fmla="*/ 163 h 237"/>
                <a:gd name="T108" fmla="*/ 513 w 521"/>
                <a:gd name="T109" fmla="*/ 167 h 237"/>
                <a:gd name="T110" fmla="*/ 496 w 521"/>
                <a:gd name="T111" fmla="*/ 180 h 237"/>
                <a:gd name="T112" fmla="*/ 487 w 521"/>
                <a:gd name="T113" fmla="*/ 188 h 237"/>
                <a:gd name="T114" fmla="*/ 479 w 521"/>
                <a:gd name="T115" fmla="*/ 201 h 237"/>
                <a:gd name="T116" fmla="*/ 472 w 521"/>
                <a:gd name="T117" fmla="*/ 218 h 237"/>
                <a:gd name="T118" fmla="*/ 468 w 521"/>
                <a:gd name="T119" fmla="*/ 226 h 237"/>
                <a:gd name="T120" fmla="*/ 468 w 521"/>
                <a:gd name="T121" fmla="*/ 237 h 237"/>
                <a:gd name="T122" fmla="*/ 80 w 521"/>
                <a:gd name="T123" fmla="*/ 195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1" h="237">
                  <a:moveTo>
                    <a:pt x="80" y="195"/>
                  </a:moveTo>
                  <a:lnTo>
                    <a:pt x="80" y="192"/>
                  </a:lnTo>
                  <a:lnTo>
                    <a:pt x="80" y="186"/>
                  </a:lnTo>
                  <a:lnTo>
                    <a:pt x="80" y="180"/>
                  </a:lnTo>
                  <a:lnTo>
                    <a:pt x="80" y="175"/>
                  </a:lnTo>
                  <a:lnTo>
                    <a:pt x="78" y="167"/>
                  </a:lnTo>
                  <a:lnTo>
                    <a:pt x="76" y="161"/>
                  </a:lnTo>
                  <a:lnTo>
                    <a:pt x="72" y="154"/>
                  </a:lnTo>
                  <a:lnTo>
                    <a:pt x="67" y="146"/>
                  </a:lnTo>
                  <a:lnTo>
                    <a:pt x="61" y="138"/>
                  </a:lnTo>
                  <a:lnTo>
                    <a:pt x="55" y="133"/>
                  </a:lnTo>
                  <a:lnTo>
                    <a:pt x="49" y="129"/>
                  </a:lnTo>
                  <a:lnTo>
                    <a:pt x="46" y="125"/>
                  </a:lnTo>
                  <a:lnTo>
                    <a:pt x="40" y="123"/>
                  </a:lnTo>
                  <a:lnTo>
                    <a:pt x="34" y="119"/>
                  </a:lnTo>
                  <a:lnTo>
                    <a:pt x="27" y="118"/>
                  </a:lnTo>
                  <a:lnTo>
                    <a:pt x="21" y="116"/>
                  </a:lnTo>
                  <a:lnTo>
                    <a:pt x="13" y="112"/>
                  </a:lnTo>
                  <a:lnTo>
                    <a:pt x="6" y="110"/>
                  </a:lnTo>
                  <a:lnTo>
                    <a:pt x="0" y="53"/>
                  </a:lnTo>
                  <a:lnTo>
                    <a:pt x="4" y="53"/>
                  </a:lnTo>
                  <a:lnTo>
                    <a:pt x="8" y="53"/>
                  </a:lnTo>
                  <a:lnTo>
                    <a:pt x="13" y="55"/>
                  </a:lnTo>
                  <a:lnTo>
                    <a:pt x="21" y="53"/>
                  </a:lnTo>
                  <a:lnTo>
                    <a:pt x="28" y="53"/>
                  </a:lnTo>
                  <a:lnTo>
                    <a:pt x="38" y="53"/>
                  </a:lnTo>
                  <a:lnTo>
                    <a:pt x="46" y="53"/>
                  </a:lnTo>
                  <a:lnTo>
                    <a:pt x="53" y="49"/>
                  </a:lnTo>
                  <a:lnTo>
                    <a:pt x="59" y="45"/>
                  </a:lnTo>
                  <a:lnTo>
                    <a:pt x="67" y="41"/>
                  </a:lnTo>
                  <a:lnTo>
                    <a:pt x="72" y="38"/>
                  </a:lnTo>
                  <a:lnTo>
                    <a:pt x="74" y="30"/>
                  </a:lnTo>
                  <a:lnTo>
                    <a:pt x="76" y="22"/>
                  </a:lnTo>
                  <a:lnTo>
                    <a:pt x="76" y="17"/>
                  </a:lnTo>
                  <a:lnTo>
                    <a:pt x="76" y="13"/>
                  </a:lnTo>
                  <a:lnTo>
                    <a:pt x="74" y="7"/>
                  </a:lnTo>
                  <a:lnTo>
                    <a:pt x="72" y="2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7" y="0"/>
                  </a:lnTo>
                  <a:lnTo>
                    <a:pt x="95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6" y="2"/>
                  </a:lnTo>
                  <a:lnTo>
                    <a:pt x="122" y="2"/>
                  </a:lnTo>
                  <a:lnTo>
                    <a:pt x="127" y="2"/>
                  </a:lnTo>
                  <a:lnTo>
                    <a:pt x="133" y="2"/>
                  </a:lnTo>
                  <a:lnTo>
                    <a:pt x="141" y="2"/>
                  </a:lnTo>
                  <a:lnTo>
                    <a:pt x="148" y="3"/>
                  </a:lnTo>
                  <a:lnTo>
                    <a:pt x="156" y="3"/>
                  </a:lnTo>
                  <a:lnTo>
                    <a:pt x="164" y="3"/>
                  </a:lnTo>
                  <a:lnTo>
                    <a:pt x="171" y="5"/>
                  </a:lnTo>
                  <a:lnTo>
                    <a:pt x="179" y="5"/>
                  </a:lnTo>
                  <a:lnTo>
                    <a:pt x="188" y="7"/>
                  </a:lnTo>
                  <a:lnTo>
                    <a:pt x="194" y="7"/>
                  </a:lnTo>
                  <a:lnTo>
                    <a:pt x="203" y="7"/>
                  </a:lnTo>
                  <a:lnTo>
                    <a:pt x="211" y="9"/>
                  </a:lnTo>
                  <a:lnTo>
                    <a:pt x="221" y="9"/>
                  </a:lnTo>
                  <a:lnTo>
                    <a:pt x="228" y="9"/>
                  </a:lnTo>
                  <a:lnTo>
                    <a:pt x="238" y="11"/>
                  </a:lnTo>
                  <a:lnTo>
                    <a:pt x="245" y="11"/>
                  </a:lnTo>
                  <a:lnTo>
                    <a:pt x="255" y="13"/>
                  </a:lnTo>
                  <a:lnTo>
                    <a:pt x="262" y="13"/>
                  </a:lnTo>
                  <a:lnTo>
                    <a:pt x="272" y="13"/>
                  </a:lnTo>
                  <a:lnTo>
                    <a:pt x="280" y="15"/>
                  </a:lnTo>
                  <a:lnTo>
                    <a:pt x="289" y="15"/>
                  </a:lnTo>
                  <a:lnTo>
                    <a:pt x="297" y="15"/>
                  </a:lnTo>
                  <a:lnTo>
                    <a:pt x="306" y="17"/>
                  </a:lnTo>
                  <a:lnTo>
                    <a:pt x="314" y="17"/>
                  </a:lnTo>
                  <a:lnTo>
                    <a:pt x="321" y="19"/>
                  </a:lnTo>
                  <a:lnTo>
                    <a:pt x="329" y="19"/>
                  </a:lnTo>
                  <a:lnTo>
                    <a:pt x="337" y="19"/>
                  </a:lnTo>
                  <a:lnTo>
                    <a:pt x="344" y="21"/>
                  </a:lnTo>
                  <a:lnTo>
                    <a:pt x="354" y="21"/>
                  </a:lnTo>
                  <a:lnTo>
                    <a:pt x="359" y="21"/>
                  </a:lnTo>
                  <a:lnTo>
                    <a:pt x="367" y="22"/>
                  </a:lnTo>
                  <a:lnTo>
                    <a:pt x="375" y="22"/>
                  </a:lnTo>
                  <a:lnTo>
                    <a:pt x="382" y="24"/>
                  </a:lnTo>
                  <a:lnTo>
                    <a:pt x="388" y="24"/>
                  </a:lnTo>
                  <a:lnTo>
                    <a:pt x="394" y="24"/>
                  </a:lnTo>
                  <a:lnTo>
                    <a:pt x="399" y="24"/>
                  </a:lnTo>
                  <a:lnTo>
                    <a:pt x="405" y="26"/>
                  </a:lnTo>
                  <a:lnTo>
                    <a:pt x="415" y="26"/>
                  </a:lnTo>
                  <a:lnTo>
                    <a:pt x="422" y="28"/>
                  </a:lnTo>
                  <a:lnTo>
                    <a:pt x="430" y="28"/>
                  </a:lnTo>
                  <a:lnTo>
                    <a:pt x="435" y="28"/>
                  </a:lnTo>
                  <a:lnTo>
                    <a:pt x="437" y="28"/>
                  </a:lnTo>
                  <a:lnTo>
                    <a:pt x="439" y="30"/>
                  </a:lnTo>
                  <a:lnTo>
                    <a:pt x="439" y="32"/>
                  </a:lnTo>
                  <a:lnTo>
                    <a:pt x="441" y="40"/>
                  </a:lnTo>
                  <a:lnTo>
                    <a:pt x="441" y="43"/>
                  </a:lnTo>
                  <a:lnTo>
                    <a:pt x="443" y="49"/>
                  </a:lnTo>
                  <a:lnTo>
                    <a:pt x="445" y="57"/>
                  </a:lnTo>
                  <a:lnTo>
                    <a:pt x="449" y="64"/>
                  </a:lnTo>
                  <a:lnTo>
                    <a:pt x="453" y="70"/>
                  </a:lnTo>
                  <a:lnTo>
                    <a:pt x="458" y="76"/>
                  </a:lnTo>
                  <a:lnTo>
                    <a:pt x="464" y="81"/>
                  </a:lnTo>
                  <a:lnTo>
                    <a:pt x="474" y="89"/>
                  </a:lnTo>
                  <a:lnTo>
                    <a:pt x="477" y="91"/>
                  </a:lnTo>
                  <a:lnTo>
                    <a:pt x="481" y="93"/>
                  </a:lnTo>
                  <a:lnTo>
                    <a:pt x="487" y="95"/>
                  </a:lnTo>
                  <a:lnTo>
                    <a:pt x="493" y="97"/>
                  </a:lnTo>
                  <a:lnTo>
                    <a:pt x="498" y="97"/>
                  </a:lnTo>
                  <a:lnTo>
                    <a:pt x="506" y="99"/>
                  </a:lnTo>
                  <a:lnTo>
                    <a:pt x="513" y="99"/>
                  </a:lnTo>
                  <a:lnTo>
                    <a:pt x="521" y="100"/>
                  </a:lnTo>
                  <a:lnTo>
                    <a:pt x="521" y="163"/>
                  </a:lnTo>
                  <a:lnTo>
                    <a:pt x="519" y="163"/>
                  </a:lnTo>
                  <a:lnTo>
                    <a:pt x="513" y="167"/>
                  </a:lnTo>
                  <a:lnTo>
                    <a:pt x="506" y="173"/>
                  </a:lnTo>
                  <a:lnTo>
                    <a:pt x="496" y="180"/>
                  </a:lnTo>
                  <a:lnTo>
                    <a:pt x="491" y="182"/>
                  </a:lnTo>
                  <a:lnTo>
                    <a:pt x="487" y="188"/>
                  </a:lnTo>
                  <a:lnTo>
                    <a:pt x="481" y="194"/>
                  </a:lnTo>
                  <a:lnTo>
                    <a:pt x="479" y="201"/>
                  </a:lnTo>
                  <a:lnTo>
                    <a:pt x="474" y="209"/>
                  </a:lnTo>
                  <a:lnTo>
                    <a:pt x="472" y="218"/>
                  </a:lnTo>
                  <a:lnTo>
                    <a:pt x="470" y="222"/>
                  </a:lnTo>
                  <a:lnTo>
                    <a:pt x="468" y="226"/>
                  </a:lnTo>
                  <a:lnTo>
                    <a:pt x="468" y="232"/>
                  </a:lnTo>
                  <a:lnTo>
                    <a:pt x="468" y="237"/>
                  </a:lnTo>
                  <a:lnTo>
                    <a:pt x="80" y="195"/>
                  </a:lnTo>
                  <a:lnTo>
                    <a:pt x="80" y="195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33"/>
            <p:cNvSpPr>
              <a:spLocks/>
            </p:cNvSpPr>
            <p:nvPr/>
          </p:nvSpPr>
          <p:spPr bwMode="auto">
            <a:xfrm rot="10800000">
              <a:off x="3090068" y="4423518"/>
              <a:ext cx="702469" cy="301625"/>
            </a:xfrm>
            <a:custGeom>
              <a:avLst/>
              <a:gdLst>
                <a:gd name="T0" fmla="*/ 29 w 900"/>
                <a:gd name="T1" fmla="*/ 179 h 381"/>
                <a:gd name="T2" fmla="*/ 29 w 900"/>
                <a:gd name="T3" fmla="*/ 200 h 381"/>
                <a:gd name="T4" fmla="*/ 27 w 900"/>
                <a:gd name="T5" fmla="*/ 229 h 381"/>
                <a:gd name="T6" fmla="*/ 27 w 900"/>
                <a:gd name="T7" fmla="*/ 255 h 381"/>
                <a:gd name="T8" fmla="*/ 29 w 900"/>
                <a:gd name="T9" fmla="*/ 276 h 381"/>
                <a:gd name="T10" fmla="*/ 34 w 900"/>
                <a:gd name="T11" fmla="*/ 282 h 381"/>
                <a:gd name="T12" fmla="*/ 53 w 900"/>
                <a:gd name="T13" fmla="*/ 282 h 381"/>
                <a:gd name="T14" fmla="*/ 78 w 900"/>
                <a:gd name="T15" fmla="*/ 284 h 381"/>
                <a:gd name="T16" fmla="*/ 110 w 900"/>
                <a:gd name="T17" fmla="*/ 286 h 381"/>
                <a:gd name="T18" fmla="*/ 148 w 900"/>
                <a:gd name="T19" fmla="*/ 289 h 381"/>
                <a:gd name="T20" fmla="*/ 192 w 900"/>
                <a:gd name="T21" fmla="*/ 295 h 381"/>
                <a:gd name="T22" fmla="*/ 242 w 900"/>
                <a:gd name="T23" fmla="*/ 299 h 381"/>
                <a:gd name="T24" fmla="*/ 295 w 900"/>
                <a:gd name="T25" fmla="*/ 303 h 381"/>
                <a:gd name="T26" fmla="*/ 348 w 900"/>
                <a:gd name="T27" fmla="*/ 308 h 381"/>
                <a:gd name="T28" fmla="*/ 405 w 900"/>
                <a:gd name="T29" fmla="*/ 314 h 381"/>
                <a:gd name="T30" fmla="*/ 460 w 900"/>
                <a:gd name="T31" fmla="*/ 318 h 381"/>
                <a:gd name="T32" fmla="*/ 517 w 900"/>
                <a:gd name="T33" fmla="*/ 322 h 381"/>
                <a:gd name="T34" fmla="*/ 572 w 900"/>
                <a:gd name="T35" fmla="*/ 327 h 381"/>
                <a:gd name="T36" fmla="*/ 626 w 900"/>
                <a:gd name="T37" fmla="*/ 331 h 381"/>
                <a:gd name="T38" fmla="*/ 673 w 900"/>
                <a:gd name="T39" fmla="*/ 335 h 381"/>
                <a:gd name="T40" fmla="*/ 721 w 900"/>
                <a:gd name="T41" fmla="*/ 341 h 381"/>
                <a:gd name="T42" fmla="*/ 759 w 900"/>
                <a:gd name="T43" fmla="*/ 343 h 381"/>
                <a:gd name="T44" fmla="*/ 793 w 900"/>
                <a:gd name="T45" fmla="*/ 346 h 381"/>
                <a:gd name="T46" fmla="*/ 818 w 900"/>
                <a:gd name="T47" fmla="*/ 348 h 381"/>
                <a:gd name="T48" fmla="*/ 837 w 900"/>
                <a:gd name="T49" fmla="*/ 350 h 381"/>
                <a:gd name="T50" fmla="*/ 846 w 900"/>
                <a:gd name="T51" fmla="*/ 350 h 381"/>
                <a:gd name="T52" fmla="*/ 846 w 900"/>
                <a:gd name="T53" fmla="*/ 341 h 381"/>
                <a:gd name="T54" fmla="*/ 844 w 900"/>
                <a:gd name="T55" fmla="*/ 318 h 381"/>
                <a:gd name="T56" fmla="*/ 844 w 900"/>
                <a:gd name="T57" fmla="*/ 297 h 381"/>
                <a:gd name="T58" fmla="*/ 844 w 900"/>
                <a:gd name="T59" fmla="*/ 280 h 381"/>
                <a:gd name="T60" fmla="*/ 844 w 900"/>
                <a:gd name="T61" fmla="*/ 261 h 381"/>
                <a:gd name="T62" fmla="*/ 844 w 900"/>
                <a:gd name="T63" fmla="*/ 240 h 381"/>
                <a:gd name="T64" fmla="*/ 846 w 900"/>
                <a:gd name="T65" fmla="*/ 219 h 381"/>
                <a:gd name="T66" fmla="*/ 846 w 900"/>
                <a:gd name="T67" fmla="*/ 198 h 381"/>
                <a:gd name="T68" fmla="*/ 846 w 900"/>
                <a:gd name="T69" fmla="*/ 175 h 381"/>
                <a:gd name="T70" fmla="*/ 848 w 900"/>
                <a:gd name="T71" fmla="*/ 153 h 381"/>
                <a:gd name="T72" fmla="*/ 848 w 900"/>
                <a:gd name="T73" fmla="*/ 130 h 381"/>
                <a:gd name="T74" fmla="*/ 850 w 900"/>
                <a:gd name="T75" fmla="*/ 107 h 381"/>
                <a:gd name="T76" fmla="*/ 854 w 900"/>
                <a:gd name="T77" fmla="*/ 88 h 381"/>
                <a:gd name="T78" fmla="*/ 856 w 900"/>
                <a:gd name="T79" fmla="*/ 67 h 381"/>
                <a:gd name="T80" fmla="*/ 858 w 900"/>
                <a:gd name="T81" fmla="*/ 48 h 381"/>
                <a:gd name="T82" fmla="*/ 862 w 900"/>
                <a:gd name="T83" fmla="*/ 31 h 381"/>
                <a:gd name="T84" fmla="*/ 865 w 900"/>
                <a:gd name="T85" fmla="*/ 18 h 381"/>
                <a:gd name="T86" fmla="*/ 900 w 900"/>
                <a:gd name="T87" fmla="*/ 0 h 381"/>
                <a:gd name="T88" fmla="*/ 896 w 900"/>
                <a:gd name="T89" fmla="*/ 16 h 381"/>
                <a:gd name="T90" fmla="*/ 892 w 900"/>
                <a:gd name="T91" fmla="*/ 40 h 381"/>
                <a:gd name="T92" fmla="*/ 888 w 900"/>
                <a:gd name="T93" fmla="*/ 56 h 381"/>
                <a:gd name="T94" fmla="*/ 884 w 900"/>
                <a:gd name="T95" fmla="*/ 73 h 381"/>
                <a:gd name="T96" fmla="*/ 882 w 900"/>
                <a:gd name="T97" fmla="*/ 92 h 381"/>
                <a:gd name="T98" fmla="*/ 881 w 900"/>
                <a:gd name="T99" fmla="*/ 111 h 381"/>
                <a:gd name="T100" fmla="*/ 877 w 900"/>
                <a:gd name="T101" fmla="*/ 132 h 381"/>
                <a:gd name="T102" fmla="*/ 875 w 900"/>
                <a:gd name="T103" fmla="*/ 154 h 381"/>
                <a:gd name="T104" fmla="*/ 873 w 900"/>
                <a:gd name="T105" fmla="*/ 179 h 381"/>
                <a:gd name="T106" fmla="*/ 873 w 900"/>
                <a:gd name="T107" fmla="*/ 202 h 381"/>
                <a:gd name="T108" fmla="*/ 871 w 900"/>
                <a:gd name="T109" fmla="*/ 225 h 381"/>
                <a:gd name="T110" fmla="*/ 871 w 900"/>
                <a:gd name="T111" fmla="*/ 249 h 381"/>
                <a:gd name="T112" fmla="*/ 871 w 900"/>
                <a:gd name="T113" fmla="*/ 272 h 381"/>
                <a:gd name="T114" fmla="*/ 871 w 900"/>
                <a:gd name="T115" fmla="*/ 295 h 381"/>
                <a:gd name="T116" fmla="*/ 873 w 900"/>
                <a:gd name="T117" fmla="*/ 318 h 381"/>
                <a:gd name="T118" fmla="*/ 877 w 900"/>
                <a:gd name="T119" fmla="*/ 339 h 381"/>
                <a:gd name="T120" fmla="*/ 881 w 900"/>
                <a:gd name="T121" fmla="*/ 360 h 381"/>
                <a:gd name="T122" fmla="*/ 886 w 900"/>
                <a:gd name="T123" fmla="*/ 381 h 381"/>
                <a:gd name="T124" fmla="*/ 30 w 900"/>
                <a:gd name="T125" fmla="*/ 17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" h="381">
                  <a:moveTo>
                    <a:pt x="30" y="175"/>
                  </a:moveTo>
                  <a:lnTo>
                    <a:pt x="29" y="175"/>
                  </a:lnTo>
                  <a:lnTo>
                    <a:pt x="29" y="179"/>
                  </a:lnTo>
                  <a:lnTo>
                    <a:pt x="29" y="185"/>
                  </a:lnTo>
                  <a:lnTo>
                    <a:pt x="29" y="192"/>
                  </a:lnTo>
                  <a:lnTo>
                    <a:pt x="29" y="200"/>
                  </a:lnTo>
                  <a:lnTo>
                    <a:pt x="27" y="210"/>
                  </a:lnTo>
                  <a:lnTo>
                    <a:pt x="27" y="219"/>
                  </a:lnTo>
                  <a:lnTo>
                    <a:pt x="27" y="229"/>
                  </a:lnTo>
                  <a:lnTo>
                    <a:pt x="27" y="238"/>
                  </a:lnTo>
                  <a:lnTo>
                    <a:pt x="27" y="248"/>
                  </a:lnTo>
                  <a:lnTo>
                    <a:pt x="27" y="255"/>
                  </a:lnTo>
                  <a:lnTo>
                    <a:pt x="27" y="265"/>
                  </a:lnTo>
                  <a:lnTo>
                    <a:pt x="27" y="270"/>
                  </a:lnTo>
                  <a:lnTo>
                    <a:pt x="29" y="276"/>
                  </a:lnTo>
                  <a:lnTo>
                    <a:pt x="29" y="280"/>
                  </a:lnTo>
                  <a:lnTo>
                    <a:pt x="32" y="282"/>
                  </a:lnTo>
                  <a:lnTo>
                    <a:pt x="34" y="282"/>
                  </a:lnTo>
                  <a:lnTo>
                    <a:pt x="42" y="282"/>
                  </a:lnTo>
                  <a:lnTo>
                    <a:pt x="48" y="282"/>
                  </a:lnTo>
                  <a:lnTo>
                    <a:pt x="53" y="282"/>
                  </a:lnTo>
                  <a:lnTo>
                    <a:pt x="61" y="282"/>
                  </a:lnTo>
                  <a:lnTo>
                    <a:pt x="70" y="284"/>
                  </a:lnTo>
                  <a:lnTo>
                    <a:pt x="78" y="284"/>
                  </a:lnTo>
                  <a:lnTo>
                    <a:pt x="88" y="284"/>
                  </a:lnTo>
                  <a:lnTo>
                    <a:pt x="99" y="286"/>
                  </a:lnTo>
                  <a:lnTo>
                    <a:pt x="110" y="286"/>
                  </a:lnTo>
                  <a:lnTo>
                    <a:pt x="122" y="287"/>
                  </a:lnTo>
                  <a:lnTo>
                    <a:pt x="135" y="289"/>
                  </a:lnTo>
                  <a:lnTo>
                    <a:pt x="148" y="289"/>
                  </a:lnTo>
                  <a:lnTo>
                    <a:pt x="164" y="291"/>
                  </a:lnTo>
                  <a:lnTo>
                    <a:pt x="177" y="293"/>
                  </a:lnTo>
                  <a:lnTo>
                    <a:pt x="192" y="295"/>
                  </a:lnTo>
                  <a:lnTo>
                    <a:pt x="207" y="295"/>
                  </a:lnTo>
                  <a:lnTo>
                    <a:pt x="224" y="297"/>
                  </a:lnTo>
                  <a:lnTo>
                    <a:pt x="242" y="299"/>
                  </a:lnTo>
                  <a:lnTo>
                    <a:pt x="259" y="301"/>
                  </a:lnTo>
                  <a:lnTo>
                    <a:pt x="276" y="301"/>
                  </a:lnTo>
                  <a:lnTo>
                    <a:pt x="295" y="303"/>
                  </a:lnTo>
                  <a:lnTo>
                    <a:pt x="312" y="305"/>
                  </a:lnTo>
                  <a:lnTo>
                    <a:pt x="329" y="306"/>
                  </a:lnTo>
                  <a:lnTo>
                    <a:pt x="348" y="308"/>
                  </a:lnTo>
                  <a:lnTo>
                    <a:pt x="367" y="310"/>
                  </a:lnTo>
                  <a:lnTo>
                    <a:pt x="386" y="310"/>
                  </a:lnTo>
                  <a:lnTo>
                    <a:pt x="405" y="314"/>
                  </a:lnTo>
                  <a:lnTo>
                    <a:pt x="424" y="314"/>
                  </a:lnTo>
                  <a:lnTo>
                    <a:pt x="443" y="318"/>
                  </a:lnTo>
                  <a:lnTo>
                    <a:pt x="460" y="318"/>
                  </a:lnTo>
                  <a:lnTo>
                    <a:pt x="481" y="320"/>
                  </a:lnTo>
                  <a:lnTo>
                    <a:pt x="498" y="322"/>
                  </a:lnTo>
                  <a:lnTo>
                    <a:pt x="517" y="322"/>
                  </a:lnTo>
                  <a:lnTo>
                    <a:pt x="536" y="324"/>
                  </a:lnTo>
                  <a:lnTo>
                    <a:pt x="555" y="325"/>
                  </a:lnTo>
                  <a:lnTo>
                    <a:pt x="572" y="327"/>
                  </a:lnTo>
                  <a:lnTo>
                    <a:pt x="592" y="329"/>
                  </a:lnTo>
                  <a:lnTo>
                    <a:pt x="609" y="329"/>
                  </a:lnTo>
                  <a:lnTo>
                    <a:pt x="626" y="331"/>
                  </a:lnTo>
                  <a:lnTo>
                    <a:pt x="643" y="333"/>
                  </a:lnTo>
                  <a:lnTo>
                    <a:pt x="658" y="335"/>
                  </a:lnTo>
                  <a:lnTo>
                    <a:pt x="673" y="335"/>
                  </a:lnTo>
                  <a:lnTo>
                    <a:pt x="690" y="337"/>
                  </a:lnTo>
                  <a:lnTo>
                    <a:pt x="706" y="339"/>
                  </a:lnTo>
                  <a:lnTo>
                    <a:pt x="721" y="341"/>
                  </a:lnTo>
                  <a:lnTo>
                    <a:pt x="734" y="341"/>
                  </a:lnTo>
                  <a:lnTo>
                    <a:pt x="747" y="343"/>
                  </a:lnTo>
                  <a:lnTo>
                    <a:pt x="759" y="343"/>
                  </a:lnTo>
                  <a:lnTo>
                    <a:pt x="772" y="344"/>
                  </a:lnTo>
                  <a:lnTo>
                    <a:pt x="782" y="344"/>
                  </a:lnTo>
                  <a:lnTo>
                    <a:pt x="793" y="346"/>
                  </a:lnTo>
                  <a:lnTo>
                    <a:pt x="803" y="346"/>
                  </a:lnTo>
                  <a:lnTo>
                    <a:pt x="812" y="348"/>
                  </a:lnTo>
                  <a:lnTo>
                    <a:pt x="818" y="348"/>
                  </a:lnTo>
                  <a:lnTo>
                    <a:pt x="825" y="350"/>
                  </a:lnTo>
                  <a:lnTo>
                    <a:pt x="831" y="350"/>
                  </a:lnTo>
                  <a:lnTo>
                    <a:pt x="837" y="350"/>
                  </a:lnTo>
                  <a:lnTo>
                    <a:pt x="844" y="352"/>
                  </a:lnTo>
                  <a:lnTo>
                    <a:pt x="846" y="352"/>
                  </a:lnTo>
                  <a:lnTo>
                    <a:pt x="846" y="350"/>
                  </a:lnTo>
                  <a:lnTo>
                    <a:pt x="846" y="348"/>
                  </a:lnTo>
                  <a:lnTo>
                    <a:pt x="846" y="344"/>
                  </a:lnTo>
                  <a:lnTo>
                    <a:pt x="846" y="341"/>
                  </a:lnTo>
                  <a:lnTo>
                    <a:pt x="844" y="333"/>
                  </a:lnTo>
                  <a:lnTo>
                    <a:pt x="844" y="325"/>
                  </a:lnTo>
                  <a:lnTo>
                    <a:pt x="844" y="318"/>
                  </a:lnTo>
                  <a:lnTo>
                    <a:pt x="844" y="308"/>
                  </a:lnTo>
                  <a:lnTo>
                    <a:pt x="844" y="303"/>
                  </a:lnTo>
                  <a:lnTo>
                    <a:pt x="844" y="297"/>
                  </a:lnTo>
                  <a:lnTo>
                    <a:pt x="844" y="291"/>
                  </a:lnTo>
                  <a:lnTo>
                    <a:pt x="844" y="286"/>
                  </a:lnTo>
                  <a:lnTo>
                    <a:pt x="844" y="280"/>
                  </a:lnTo>
                  <a:lnTo>
                    <a:pt x="844" y="274"/>
                  </a:lnTo>
                  <a:lnTo>
                    <a:pt x="844" y="267"/>
                  </a:lnTo>
                  <a:lnTo>
                    <a:pt x="844" y="261"/>
                  </a:lnTo>
                  <a:lnTo>
                    <a:pt x="844" y="253"/>
                  </a:lnTo>
                  <a:lnTo>
                    <a:pt x="844" y="248"/>
                  </a:lnTo>
                  <a:lnTo>
                    <a:pt x="844" y="240"/>
                  </a:lnTo>
                  <a:lnTo>
                    <a:pt x="844" y="234"/>
                  </a:lnTo>
                  <a:lnTo>
                    <a:pt x="844" y="227"/>
                  </a:lnTo>
                  <a:lnTo>
                    <a:pt x="846" y="219"/>
                  </a:lnTo>
                  <a:lnTo>
                    <a:pt x="846" y="213"/>
                  </a:lnTo>
                  <a:lnTo>
                    <a:pt x="846" y="206"/>
                  </a:lnTo>
                  <a:lnTo>
                    <a:pt x="846" y="198"/>
                  </a:lnTo>
                  <a:lnTo>
                    <a:pt x="846" y="191"/>
                  </a:lnTo>
                  <a:lnTo>
                    <a:pt x="846" y="183"/>
                  </a:lnTo>
                  <a:lnTo>
                    <a:pt x="846" y="175"/>
                  </a:lnTo>
                  <a:lnTo>
                    <a:pt x="846" y="168"/>
                  </a:lnTo>
                  <a:lnTo>
                    <a:pt x="848" y="160"/>
                  </a:lnTo>
                  <a:lnTo>
                    <a:pt x="848" y="153"/>
                  </a:lnTo>
                  <a:lnTo>
                    <a:pt x="848" y="145"/>
                  </a:lnTo>
                  <a:lnTo>
                    <a:pt x="848" y="137"/>
                  </a:lnTo>
                  <a:lnTo>
                    <a:pt x="848" y="130"/>
                  </a:lnTo>
                  <a:lnTo>
                    <a:pt x="850" y="122"/>
                  </a:lnTo>
                  <a:lnTo>
                    <a:pt x="850" y="115"/>
                  </a:lnTo>
                  <a:lnTo>
                    <a:pt x="850" y="107"/>
                  </a:lnTo>
                  <a:lnTo>
                    <a:pt x="850" y="101"/>
                  </a:lnTo>
                  <a:lnTo>
                    <a:pt x="852" y="94"/>
                  </a:lnTo>
                  <a:lnTo>
                    <a:pt x="854" y="88"/>
                  </a:lnTo>
                  <a:lnTo>
                    <a:pt x="854" y="80"/>
                  </a:lnTo>
                  <a:lnTo>
                    <a:pt x="854" y="75"/>
                  </a:lnTo>
                  <a:lnTo>
                    <a:pt x="856" y="67"/>
                  </a:lnTo>
                  <a:lnTo>
                    <a:pt x="856" y="61"/>
                  </a:lnTo>
                  <a:lnTo>
                    <a:pt x="856" y="54"/>
                  </a:lnTo>
                  <a:lnTo>
                    <a:pt x="858" y="48"/>
                  </a:lnTo>
                  <a:lnTo>
                    <a:pt x="858" y="42"/>
                  </a:lnTo>
                  <a:lnTo>
                    <a:pt x="860" y="37"/>
                  </a:lnTo>
                  <a:lnTo>
                    <a:pt x="862" y="31"/>
                  </a:lnTo>
                  <a:lnTo>
                    <a:pt x="863" y="25"/>
                  </a:lnTo>
                  <a:lnTo>
                    <a:pt x="863" y="21"/>
                  </a:lnTo>
                  <a:lnTo>
                    <a:pt x="865" y="18"/>
                  </a:lnTo>
                  <a:lnTo>
                    <a:pt x="869" y="8"/>
                  </a:lnTo>
                  <a:lnTo>
                    <a:pt x="873" y="0"/>
                  </a:lnTo>
                  <a:lnTo>
                    <a:pt x="900" y="0"/>
                  </a:lnTo>
                  <a:lnTo>
                    <a:pt x="900" y="2"/>
                  </a:lnTo>
                  <a:lnTo>
                    <a:pt x="898" y="12"/>
                  </a:lnTo>
                  <a:lnTo>
                    <a:pt x="896" y="16"/>
                  </a:lnTo>
                  <a:lnTo>
                    <a:pt x="894" y="23"/>
                  </a:lnTo>
                  <a:lnTo>
                    <a:pt x="892" y="31"/>
                  </a:lnTo>
                  <a:lnTo>
                    <a:pt x="892" y="40"/>
                  </a:lnTo>
                  <a:lnTo>
                    <a:pt x="890" y="44"/>
                  </a:lnTo>
                  <a:lnTo>
                    <a:pt x="888" y="50"/>
                  </a:lnTo>
                  <a:lnTo>
                    <a:pt x="888" y="56"/>
                  </a:lnTo>
                  <a:lnTo>
                    <a:pt x="886" y="61"/>
                  </a:lnTo>
                  <a:lnTo>
                    <a:pt x="886" y="67"/>
                  </a:lnTo>
                  <a:lnTo>
                    <a:pt x="884" y="73"/>
                  </a:lnTo>
                  <a:lnTo>
                    <a:pt x="884" y="78"/>
                  </a:lnTo>
                  <a:lnTo>
                    <a:pt x="884" y="86"/>
                  </a:lnTo>
                  <a:lnTo>
                    <a:pt x="882" y="92"/>
                  </a:lnTo>
                  <a:lnTo>
                    <a:pt x="881" y="97"/>
                  </a:lnTo>
                  <a:lnTo>
                    <a:pt x="881" y="103"/>
                  </a:lnTo>
                  <a:lnTo>
                    <a:pt x="881" y="111"/>
                  </a:lnTo>
                  <a:lnTo>
                    <a:pt x="879" y="118"/>
                  </a:lnTo>
                  <a:lnTo>
                    <a:pt x="879" y="126"/>
                  </a:lnTo>
                  <a:lnTo>
                    <a:pt x="877" y="132"/>
                  </a:lnTo>
                  <a:lnTo>
                    <a:pt x="877" y="141"/>
                  </a:lnTo>
                  <a:lnTo>
                    <a:pt x="877" y="147"/>
                  </a:lnTo>
                  <a:lnTo>
                    <a:pt x="875" y="154"/>
                  </a:lnTo>
                  <a:lnTo>
                    <a:pt x="875" y="162"/>
                  </a:lnTo>
                  <a:lnTo>
                    <a:pt x="875" y="172"/>
                  </a:lnTo>
                  <a:lnTo>
                    <a:pt x="873" y="179"/>
                  </a:lnTo>
                  <a:lnTo>
                    <a:pt x="873" y="185"/>
                  </a:lnTo>
                  <a:lnTo>
                    <a:pt x="873" y="192"/>
                  </a:lnTo>
                  <a:lnTo>
                    <a:pt x="873" y="202"/>
                  </a:lnTo>
                  <a:lnTo>
                    <a:pt x="871" y="210"/>
                  </a:lnTo>
                  <a:lnTo>
                    <a:pt x="871" y="217"/>
                  </a:lnTo>
                  <a:lnTo>
                    <a:pt x="871" y="225"/>
                  </a:lnTo>
                  <a:lnTo>
                    <a:pt x="871" y="232"/>
                  </a:lnTo>
                  <a:lnTo>
                    <a:pt x="871" y="240"/>
                  </a:lnTo>
                  <a:lnTo>
                    <a:pt x="871" y="249"/>
                  </a:lnTo>
                  <a:lnTo>
                    <a:pt x="871" y="255"/>
                  </a:lnTo>
                  <a:lnTo>
                    <a:pt x="871" y="265"/>
                  </a:lnTo>
                  <a:lnTo>
                    <a:pt x="871" y="272"/>
                  </a:lnTo>
                  <a:lnTo>
                    <a:pt x="871" y="280"/>
                  </a:lnTo>
                  <a:lnTo>
                    <a:pt x="871" y="287"/>
                  </a:lnTo>
                  <a:lnTo>
                    <a:pt x="871" y="295"/>
                  </a:lnTo>
                  <a:lnTo>
                    <a:pt x="871" y="303"/>
                  </a:lnTo>
                  <a:lnTo>
                    <a:pt x="873" y="310"/>
                  </a:lnTo>
                  <a:lnTo>
                    <a:pt x="873" y="318"/>
                  </a:lnTo>
                  <a:lnTo>
                    <a:pt x="875" y="325"/>
                  </a:lnTo>
                  <a:lnTo>
                    <a:pt x="875" y="331"/>
                  </a:lnTo>
                  <a:lnTo>
                    <a:pt x="877" y="339"/>
                  </a:lnTo>
                  <a:lnTo>
                    <a:pt x="877" y="346"/>
                  </a:lnTo>
                  <a:lnTo>
                    <a:pt x="879" y="354"/>
                  </a:lnTo>
                  <a:lnTo>
                    <a:pt x="881" y="360"/>
                  </a:lnTo>
                  <a:lnTo>
                    <a:pt x="882" y="367"/>
                  </a:lnTo>
                  <a:lnTo>
                    <a:pt x="884" y="373"/>
                  </a:lnTo>
                  <a:lnTo>
                    <a:pt x="886" y="381"/>
                  </a:lnTo>
                  <a:lnTo>
                    <a:pt x="2" y="320"/>
                  </a:lnTo>
                  <a:lnTo>
                    <a:pt x="0" y="183"/>
                  </a:lnTo>
                  <a:lnTo>
                    <a:pt x="30" y="175"/>
                  </a:lnTo>
                  <a:lnTo>
                    <a:pt x="30" y="1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67" name="그룹 66"/>
          <p:cNvGrpSpPr/>
          <p:nvPr/>
        </p:nvGrpSpPr>
        <p:grpSpPr>
          <a:xfrm>
            <a:off x="6156177" y="5394314"/>
            <a:ext cx="684000" cy="608400"/>
            <a:chOff x="2952750" y="4256088"/>
            <a:chExt cx="1336676" cy="1689100"/>
          </a:xfrm>
        </p:grpSpPr>
        <p:sp>
          <p:nvSpPr>
            <p:cNvPr id="68" name="Freeform 13"/>
            <p:cNvSpPr>
              <a:spLocks/>
            </p:cNvSpPr>
            <p:nvPr/>
          </p:nvSpPr>
          <p:spPr bwMode="auto">
            <a:xfrm>
              <a:off x="3055938" y="5692775"/>
              <a:ext cx="1233488" cy="252413"/>
            </a:xfrm>
            <a:custGeom>
              <a:avLst/>
              <a:gdLst>
                <a:gd name="T0" fmla="*/ 1468 w 1554"/>
                <a:gd name="T1" fmla="*/ 29 h 317"/>
                <a:gd name="T2" fmla="*/ 1215 w 1554"/>
                <a:gd name="T3" fmla="*/ 215 h 317"/>
                <a:gd name="T4" fmla="*/ 68 w 1554"/>
                <a:gd name="T5" fmla="*/ 0 h 317"/>
                <a:gd name="T6" fmla="*/ 0 w 1554"/>
                <a:gd name="T7" fmla="*/ 88 h 317"/>
                <a:gd name="T8" fmla="*/ 1267 w 1554"/>
                <a:gd name="T9" fmla="*/ 317 h 317"/>
                <a:gd name="T10" fmla="*/ 1554 w 1554"/>
                <a:gd name="T11" fmla="*/ 70 h 317"/>
                <a:gd name="T12" fmla="*/ 1468 w 1554"/>
                <a:gd name="T13" fmla="*/ 29 h 317"/>
                <a:gd name="T14" fmla="*/ 1468 w 1554"/>
                <a:gd name="T15" fmla="*/ 2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4" h="317">
                  <a:moveTo>
                    <a:pt x="1468" y="29"/>
                  </a:moveTo>
                  <a:lnTo>
                    <a:pt x="1215" y="215"/>
                  </a:lnTo>
                  <a:lnTo>
                    <a:pt x="68" y="0"/>
                  </a:lnTo>
                  <a:lnTo>
                    <a:pt x="0" y="88"/>
                  </a:lnTo>
                  <a:lnTo>
                    <a:pt x="1267" y="317"/>
                  </a:lnTo>
                  <a:lnTo>
                    <a:pt x="1554" y="70"/>
                  </a:lnTo>
                  <a:lnTo>
                    <a:pt x="1468" y="29"/>
                  </a:lnTo>
                  <a:lnTo>
                    <a:pt x="1468" y="29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15"/>
            <p:cNvSpPr>
              <a:spLocks/>
            </p:cNvSpPr>
            <p:nvPr/>
          </p:nvSpPr>
          <p:spPr bwMode="auto">
            <a:xfrm>
              <a:off x="3011488" y="4413250"/>
              <a:ext cx="917575" cy="1343025"/>
            </a:xfrm>
            <a:custGeom>
              <a:avLst/>
              <a:gdLst>
                <a:gd name="T0" fmla="*/ 85 w 1154"/>
                <a:gd name="T1" fmla="*/ 0 h 1691"/>
                <a:gd name="T2" fmla="*/ 1036 w 1154"/>
                <a:gd name="T3" fmla="*/ 524 h 1691"/>
                <a:gd name="T4" fmla="*/ 1061 w 1154"/>
                <a:gd name="T5" fmla="*/ 102 h 1691"/>
                <a:gd name="T6" fmla="*/ 165 w 1154"/>
                <a:gd name="T7" fmla="*/ 1520 h 1691"/>
                <a:gd name="T8" fmla="*/ 163 w 1154"/>
                <a:gd name="T9" fmla="*/ 1516 h 1691"/>
                <a:gd name="T10" fmla="*/ 161 w 1154"/>
                <a:gd name="T11" fmla="*/ 1503 h 1691"/>
                <a:gd name="T12" fmla="*/ 160 w 1154"/>
                <a:gd name="T13" fmla="*/ 1482 h 1691"/>
                <a:gd name="T14" fmla="*/ 156 w 1154"/>
                <a:gd name="T15" fmla="*/ 1455 h 1691"/>
                <a:gd name="T16" fmla="*/ 152 w 1154"/>
                <a:gd name="T17" fmla="*/ 1421 h 1691"/>
                <a:gd name="T18" fmla="*/ 148 w 1154"/>
                <a:gd name="T19" fmla="*/ 1383 h 1691"/>
                <a:gd name="T20" fmla="*/ 142 w 1154"/>
                <a:gd name="T21" fmla="*/ 1337 h 1691"/>
                <a:gd name="T22" fmla="*/ 137 w 1154"/>
                <a:gd name="T23" fmla="*/ 1288 h 1691"/>
                <a:gd name="T24" fmla="*/ 129 w 1154"/>
                <a:gd name="T25" fmla="*/ 1233 h 1691"/>
                <a:gd name="T26" fmla="*/ 123 w 1154"/>
                <a:gd name="T27" fmla="*/ 1174 h 1691"/>
                <a:gd name="T28" fmla="*/ 116 w 1154"/>
                <a:gd name="T29" fmla="*/ 1111 h 1691"/>
                <a:gd name="T30" fmla="*/ 108 w 1154"/>
                <a:gd name="T31" fmla="*/ 1049 h 1691"/>
                <a:gd name="T32" fmla="*/ 101 w 1154"/>
                <a:gd name="T33" fmla="*/ 980 h 1691"/>
                <a:gd name="T34" fmla="*/ 93 w 1154"/>
                <a:gd name="T35" fmla="*/ 912 h 1691"/>
                <a:gd name="T36" fmla="*/ 85 w 1154"/>
                <a:gd name="T37" fmla="*/ 843 h 1691"/>
                <a:gd name="T38" fmla="*/ 78 w 1154"/>
                <a:gd name="T39" fmla="*/ 773 h 1691"/>
                <a:gd name="T40" fmla="*/ 70 w 1154"/>
                <a:gd name="T41" fmla="*/ 703 h 1691"/>
                <a:gd name="T42" fmla="*/ 61 w 1154"/>
                <a:gd name="T43" fmla="*/ 632 h 1691"/>
                <a:gd name="T44" fmla="*/ 53 w 1154"/>
                <a:gd name="T45" fmla="*/ 562 h 1691"/>
                <a:gd name="T46" fmla="*/ 45 w 1154"/>
                <a:gd name="T47" fmla="*/ 496 h 1691"/>
                <a:gd name="T48" fmla="*/ 38 w 1154"/>
                <a:gd name="T49" fmla="*/ 431 h 1691"/>
                <a:gd name="T50" fmla="*/ 32 w 1154"/>
                <a:gd name="T51" fmla="*/ 368 h 1691"/>
                <a:gd name="T52" fmla="*/ 25 w 1154"/>
                <a:gd name="T53" fmla="*/ 309 h 1691"/>
                <a:gd name="T54" fmla="*/ 21 w 1154"/>
                <a:gd name="T55" fmla="*/ 254 h 1691"/>
                <a:gd name="T56" fmla="*/ 15 w 1154"/>
                <a:gd name="T57" fmla="*/ 201 h 1691"/>
                <a:gd name="T58" fmla="*/ 9 w 1154"/>
                <a:gd name="T59" fmla="*/ 153 h 1691"/>
                <a:gd name="T60" fmla="*/ 6 w 1154"/>
                <a:gd name="T61" fmla="*/ 114 h 1691"/>
                <a:gd name="T62" fmla="*/ 4 w 1154"/>
                <a:gd name="T63" fmla="*/ 77 h 1691"/>
                <a:gd name="T64" fmla="*/ 2 w 1154"/>
                <a:gd name="T65" fmla="*/ 47 h 1691"/>
                <a:gd name="T66" fmla="*/ 0 w 1154"/>
                <a:gd name="T67" fmla="*/ 26 h 1691"/>
                <a:gd name="T68" fmla="*/ 0 w 1154"/>
                <a:gd name="T69" fmla="*/ 11 h 1691"/>
                <a:gd name="T70" fmla="*/ 2 w 1154"/>
                <a:gd name="T71" fmla="*/ 5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54" h="1691">
                  <a:moveTo>
                    <a:pt x="2" y="5"/>
                  </a:moveTo>
                  <a:lnTo>
                    <a:pt x="85" y="0"/>
                  </a:lnTo>
                  <a:lnTo>
                    <a:pt x="123" y="446"/>
                  </a:lnTo>
                  <a:lnTo>
                    <a:pt x="1036" y="524"/>
                  </a:lnTo>
                  <a:lnTo>
                    <a:pt x="996" y="85"/>
                  </a:lnTo>
                  <a:lnTo>
                    <a:pt x="1061" y="102"/>
                  </a:lnTo>
                  <a:lnTo>
                    <a:pt x="1154" y="1691"/>
                  </a:lnTo>
                  <a:lnTo>
                    <a:pt x="165" y="1520"/>
                  </a:lnTo>
                  <a:lnTo>
                    <a:pt x="163" y="1518"/>
                  </a:lnTo>
                  <a:lnTo>
                    <a:pt x="163" y="1516"/>
                  </a:lnTo>
                  <a:lnTo>
                    <a:pt x="163" y="1510"/>
                  </a:lnTo>
                  <a:lnTo>
                    <a:pt x="161" y="1503"/>
                  </a:lnTo>
                  <a:lnTo>
                    <a:pt x="160" y="1493"/>
                  </a:lnTo>
                  <a:lnTo>
                    <a:pt x="160" y="1482"/>
                  </a:lnTo>
                  <a:lnTo>
                    <a:pt x="158" y="1470"/>
                  </a:lnTo>
                  <a:lnTo>
                    <a:pt x="156" y="1455"/>
                  </a:lnTo>
                  <a:lnTo>
                    <a:pt x="154" y="1438"/>
                  </a:lnTo>
                  <a:lnTo>
                    <a:pt x="152" y="1421"/>
                  </a:lnTo>
                  <a:lnTo>
                    <a:pt x="150" y="1402"/>
                  </a:lnTo>
                  <a:lnTo>
                    <a:pt x="148" y="1383"/>
                  </a:lnTo>
                  <a:lnTo>
                    <a:pt x="146" y="1360"/>
                  </a:lnTo>
                  <a:lnTo>
                    <a:pt x="142" y="1337"/>
                  </a:lnTo>
                  <a:lnTo>
                    <a:pt x="141" y="1313"/>
                  </a:lnTo>
                  <a:lnTo>
                    <a:pt x="137" y="1288"/>
                  </a:lnTo>
                  <a:lnTo>
                    <a:pt x="133" y="1260"/>
                  </a:lnTo>
                  <a:lnTo>
                    <a:pt x="129" y="1233"/>
                  </a:lnTo>
                  <a:lnTo>
                    <a:pt x="125" y="1203"/>
                  </a:lnTo>
                  <a:lnTo>
                    <a:pt x="123" y="1174"/>
                  </a:lnTo>
                  <a:lnTo>
                    <a:pt x="120" y="1144"/>
                  </a:lnTo>
                  <a:lnTo>
                    <a:pt x="116" y="1111"/>
                  </a:lnTo>
                  <a:lnTo>
                    <a:pt x="112" y="1081"/>
                  </a:lnTo>
                  <a:lnTo>
                    <a:pt x="108" y="1049"/>
                  </a:lnTo>
                  <a:lnTo>
                    <a:pt x="104" y="1014"/>
                  </a:lnTo>
                  <a:lnTo>
                    <a:pt x="101" y="980"/>
                  </a:lnTo>
                  <a:lnTo>
                    <a:pt x="97" y="946"/>
                  </a:lnTo>
                  <a:lnTo>
                    <a:pt x="93" y="912"/>
                  </a:lnTo>
                  <a:lnTo>
                    <a:pt x="87" y="878"/>
                  </a:lnTo>
                  <a:lnTo>
                    <a:pt x="85" y="843"/>
                  </a:lnTo>
                  <a:lnTo>
                    <a:pt x="80" y="807"/>
                  </a:lnTo>
                  <a:lnTo>
                    <a:pt x="78" y="773"/>
                  </a:lnTo>
                  <a:lnTo>
                    <a:pt x="74" y="737"/>
                  </a:lnTo>
                  <a:lnTo>
                    <a:pt x="70" y="703"/>
                  </a:lnTo>
                  <a:lnTo>
                    <a:pt x="64" y="667"/>
                  </a:lnTo>
                  <a:lnTo>
                    <a:pt x="61" y="632"/>
                  </a:lnTo>
                  <a:lnTo>
                    <a:pt x="57" y="596"/>
                  </a:lnTo>
                  <a:lnTo>
                    <a:pt x="53" y="562"/>
                  </a:lnTo>
                  <a:lnTo>
                    <a:pt x="49" y="530"/>
                  </a:lnTo>
                  <a:lnTo>
                    <a:pt x="45" y="496"/>
                  </a:lnTo>
                  <a:lnTo>
                    <a:pt x="42" y="463"/>
                  </a:lnTo>
                  <a:lnTo>
                    <a:pt x="38" y="431"/>
                  </a:lnTo>
                  <a:lnTo>
                    <a:pt x="34" y="399"/>
                  </a:lnTo>
                  <a:lnTo>
                    <a:pt x="32" y="368"/>
                  </a:lnTo>
                  <a:lnTo>
                    <a:pt x="28" y="338"/>
                  </a:lnTo>
                  <a:lnTo>
                    <a:pt x="25" y="309"/>
                  </a:lnTo>
                  <a:lnTo>
                    <a:pt x="23" y="279"/>
                  </a:lnTo>
                  <a:lnTo>
                    <a:pt x="21" y="254"/>
                  </a:lnTo>
                  <a:lnTo>
                    <a:pt x="17" y="226"/>
                  </a:lnTo>
                  <a:lnTo>
                    <a:pt x="15" y="201"/>
                  </a:lnTo>
                  <a:lnTo>
                    <a:pt x="13" y="176"/>
                  </a:lnTo>
                  <a:lnTo>
                    <a:pt x="9" y="153"/>
                  </a:lnTo>
                  <a:lnTo>
                    <a:pt x="7" y="133"/>
                  </a:lnTo>
                  <a:lnTo>
                    <a:pt x="6" y="114"/>
                  </a:lnTo>
                  <a:lnTo>
                    <a:pt x="4" y="95"/>
                  </a:lnTo>
                  <a:lnTo>
                    <a:pt x="4" y="77"/>
                  </a:lnTo>
                  <a:lnTo>
                    <a:pt x="2" y="62"/>
                  </a:lnTo>
                  <a:lnTo>
                    <a:pt x="2" y="47"/>
                  </a:lnTo>
                  <a:lnTo>
                    <a:pt x="0" y="36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FFD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16"/>
            <p:cNvSpPr>
              <a:spLocks/>
            </p:cNvSpPr>
            <p:nvPr/>
          </p:nvSpPr>
          <p:spPr bwMode="auto">
            <a:xfrm>
              <a:off x="3635375" y="5510213"/>
              <a:ext cx="69850" cy="107950"/>
            </a:xfrm>
            <a:custGeom>
              <a:avLst/>
              <a:gdLst>
                <a:gd name="T0" fmla="*/ 63 w 88"/>
                <a:gd name="T1" fmla="*/ 2 h 137"/>
                <a:gd name="T2" fmla="*/ 59 w 88"/>
                <a:gd name="T3" fmla="*/ 0 h 137"/>
                <a:gd name="T4" fmla="*/ 52 w 88"/>
                <a:gd name="T5" fmla="*/ 0 h 137"/>
                <a:gd name="T6" fmla="*/ 46 w 88"/>
                <a:gd name="T7" fmla="*/ 0 h 137"/>
                <a:gd name="T8" fmla="*/ 42 w 88"/>
                <a:gd name="T9" fmla="*/ 0 h 137"/>
                <a:gd name="T10" fmla="*/ 36 w 88"/>
                <a:gd name="T11" fmla="*/ 2 h 137"/>
                <a:gd name="T12" fmla="*/ 31 w 88"/>
                <a:gd name="T13" fmla="*/ 4 h 137"/>
                <a:gd name="T14" fmla="*/ 23 w 88"/>
                <a:gd name="T15" fmla="*/ 6 h 137"/>
                <a:gd name="T16" fmla="*/ 17 w 88"/>
                <a:gd name="T17" fmla="*/ 10 h 137"/>
                <a:gd name="T18" fmla="*/ 12 w 88"/>
                <a:gd name="T19" fmla="*/ 13 h 137"/>
                <a:gd name="T20" fmla="*/ 8 w 88"/>
                <a:gd name="T21" fmla="*/ 19 h 137"/>
                <a:gd name="T22" fmla="*/ 4 w 88"/>
                <a:gd name="T23" fmla="*/ 27 h 137"/>
                <a:gd name="T24" fmla="*/ 2 w 88"/>
                <a:gd name="T25" fmla="*/ 36 h 137"/>
                <a:gd name="T26" fmla="*/ 0 w 88"/>
                <a:gd name="T27" fmla="*/ 40 h 137"/>
                <a:gd name="T28" fmla="*/ 0 w 88"/>
                <a:gd name="T29" fmla="*/ 46 h 137"/>
                <a:gd name="T30" fmla="*/ 0 w 88"/>
                <a:gd name="T31" fmla="*/ 51 h 137"/>
                <a:gd name="T32" fmla="*/ 0 w 88"/>
                <a:gd name="T33" fmla="*/ 59 h 137"/>
                <a:gd name="T34" fmla="*/ 0 w 88"/>
                <a:gd name="T35" fmla="*/ 65 h 137"/>
                <a:gd name="T36" fmla="*/ 0 w 88"/>
                <a:gd name="T37" fmla="*/ 70 h 137"/>
                <a:gd name="T38" fmla="*/ 0 w 88"/>
                <a:gd name="T39" fmla="*/ 76 h 137"/>
                <a:gd name="T40" fmla="*/ 2 w 88"/>
                <a:gd name="T41" fmla="*/ 82 h 137"/>
                <a:gd name="T42" fmla="*/ 2 w 88"/>
                <a:gd name="T43" fmla="*/ 88 h 137"/>
                <a:gd name="T44" fmla="*/ 4 w 88"/>
                <a:gd name="T45" fmla="*/ 91 h 137"/>
                <a:gd name="T46" fmla="*/ 6 w 88"/>
                <a:gd name="T47" fmla="*/ 97 h 137"/>
                <a:gd name="T48" fmla="*/ 10 w 88"/>
                <a:gd name="T49" fmla="*/ 101 h 137"/>
                <a:gd name="T50" fmla="*/ 12 w 88"/>
                <a:gd name="T51" fmla="*/ 108 h 137"/>
                <a:gd name="T52" fmla="*/ 17 w 88"/>
                <a:gd name="T53" fmla="*/ 116 h 137"/>
                <a:gd name="T54" fmla="*/ 23 w 88"/>
                <a:gd name="T55" fmla="*/ 122 h 137"/>
                <a:gd name="T56" fmla="*/ 31 w 88"/>
                <a:gd name="T57" fmla="*/ 127 h 137"/>
                <a:gd name="T58" fmla="*/ 36 w 88"/>
                <a:gd name="T59" fmla="*/ 131 h 137"/>
                <a:gd name="T60" fmla="*/ 42 w 88"/>
                <a:gd name="T61" fmla="*/ 133 h 137"/>
                <a:gd name="T62" fmla="*/ 50 w 88"/>
                <a:gd name="T63" fmla="*/ 135 h 137"/>
                <a:gd name="T64" fmla="*/ 57 w 88"/>
                <a:gd name="T65" fmla="*/ 137 h 137"/>
                <a:gd name="T66" fmla="*/ 63 w 88"/>
                <a:gd name="T67" fmla="*/ 137 h 137"/>
                <a:gd name="T68" fmla="*/ 73 w 88"/>
                <a:gd name="T69" fmla="*/ 137 h 137"/>
                <a:gd name="T70" fmla="*/ 80 w 88"/>
                <a:gd name="T71" fmla="*/ 135 h 137"/>
                <a:gd name="T72" fmla="*/ 88 w 88"/>
                <a:gd name="T73" fmla="*/ 133 h 137"/>
                <a:gd name="T74" fmla="*/ 50 w 88"/>
                <a:gd name="T75" fmla="*/ 72 h 137"/>
                <a:gd name="T76" fmla="*/ 63 w 88"/>
                <a:gd name="T77" fmla="*/ 2 h 137"/>
                <a:gd name="T78" fmla="*/ 63 w 88"/>
                <a:gd name="T79" fmla="*/ 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8" h="137">
                  <a:moveTo>
                    <a:pt x="63" y="2"/>
                  </a:moveTo>
                  <a:lnTo>
                    <a:pt x="59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36" y="2"/>
                  </a:lnTo>
                  <a:lnTo>
                    <a:pt x="31" y="4"/>
                  </a:lnTo>
                  <a:lnTo>
                    <a:pt x="23" y="6"/>
                  </a:lnTo>
                  <a:lnTo>
                    <a:pt x="17" y="10"/>
                  </a:lnTo>
                  <a:lnTo>
                    <a:pt x="12" y="13"/>
                  </a:lnTo>
                  <a:lnTo>
                    <a:pt x="8" y="19"/>
                  </a:lnTo>
                  <a:lnTo>
                    <a:pt x="4" y="27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0" y="70"/>
                  </a:lnTo>
                  <a:lnTo>
                    <a:pt x="0" y="76"/>
                  </a:lnTo>
                  <a:lnTo>
                    <a:pt x="2" y="82"/>
                  </a:lnTo>
                  <a:lnTo>
                    <a:pt x="2" y="88"/>
                  </a:lnTo>
                  <a:lnTo>
                    <a:pt x="4" y="91"/>
                  </a:lnTo>
                  <a:lnTo>
                    <a:pt x="6" y="97"/>
                  </a:lnTo>
                  <a:lnTo>
                    <a:pt x="10" y="101"/>
                  </a:lnTo>
                  <a:lnTo>
                    <a:pt x="12" y="108"/>
                  </a:lnTo>
                  <a:lnTo>
                    <a:pt x="17" y="116"/>
                  </a:lnTo>
                  <a:lnTo>
                    <a:pt x="23" y="122"/>
                  </a:lnTo>
                  <a:lnTo>
                    <a:pt x="31" y="127"/>
                  </a:lnTo>
                  <a:lnTo>
                    <a:pt x="36" y="131"/>
                  </a:lnTo>
                  <a:lnTo>
                    <a:pt x="42" y="133"/>
                  </a:lnTo>
                  <a:lnTo>
                    <a:pt x="50" y="135"/>
                  </a:lnTo>
                  <a:lnTo>
                    <a:pt x="57" y="137"/>
                  </a:lnTo>
                  <a:lnTo>
                    <a:pt x="63" y="137"/>
                  </a:lnTo>
                  <a:lnTo>
                    <a:pt x="73" y="137"/>
                  </a:lnTo>
                  <a:lnTo>
                    <a:pt x="80" y="135"/>
                  </a:lnTo>
                  <a:lnTo>
                    <a:pt x="88" y="133"/>
                  </a:lnTo>
                  <a:lnTo>
                    <a:pt x="50" y="72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17"/>
            <p:cNvSpPr>
              <a:spLocks/>
            </p:cNvSpPr>
            <p:nvPr/>
          </p:nvSpPr>
          <p:spPr bwMode="auto">
            <a:xfrm>
              <a:off x="3146425" y="4457700"/>
              <a:ext cx="601663" cy="290513"/>
            </a:xfrm>
            <a:custGeom>
              <a:avLst/>
              <a:gdLst>
                <a:gd name="T0" fmla="*/ 0 w 757"/>
                <a:gd name="T1" fmla="*/ 0 h 366"/>
                <a:gd name="T2" fmla="*/ 0 w 757"/>
                <a:gd name="T3" fmla="*/ 292 h 366"/>
                <a:gd name="T4" fmla="*/ 755 w 757"/>
                <a:gd name="T5" fmla="*/ 366 h 366"/>
                <a:gd name="T6" fmla="*/ 757 w 757"/>
                <a:gd name="T7" fmla="*/ 66 h 366"/>
                <a:gd name="T8" fmla="*/ 0 w 757"/>
                <a:gd name="T9" fmla="*/ 0 h 366"/>
                <a:gd name="T10" fmla="*/ 0 w 757"/>
                <a:gd name="T11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7" h="366">
                  <a:moveTo>
                    <a:pt x="0" y="0"/>
                  </a:moveTo>
                  <a:lnTo>
                    <a:pt x="0" y="292"/>
                  </a:lnTo>
                  <a:lnTo>
                    <a:pt x="755" y="366"/>
                  </a:lnTo>
                  <a:lnTo>
                    <a:pt x="75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19"/>
            <p:cNvSpPr>
              <a:spLocks/>
            </p:cNvSpPr>
            <p:nvPr/>
          </p:nvSpPr>
          <p:spPr bwMode="auto">
            <a:xfrm>
              <a:off x="3665538" y="5492750"/>
              <a:ext cx="114300" cy="120650"/>
            </a:xfrm>
            <a:custGeom>
              <a:avLst/>
              <a:gdLst>
                <a:gd name="T0" fmla="*/ 124 w 145"/>
                <a:gd name="T1" fmla="*/ 19 h 152"/>
                <a:gd name="T2" fmla="*/ 116 w 145"/>
                <a:gd name="T3" fmla="*/ 12 h 152"/>
                <a:gd name="T4" fmla="*/ 103 w 145"/>
                <a:gd name="T5" fmla="*/ 6 h 152"/>
                <a:gd name="T6" fmla="*/ 86 w 145"/>
                <a:gd name="T7" fmla="*/ 0 h 152"/>
                <a:gd name="T8" fmla="*/ 73 w 145"/>
                <a:gd name="T9" fmla="*/ 0 h 152"/>
                <a:gd name="T10" fmla="*/ 61 w 145"/>
                <a:gd name="T11" fmla="*/ 0 h 152"/>
                <a:gd name="T12" fmla="*/ 46 w 145"/>
                <a:gd name="T13" fmla="*/ 6 h 152"/>
                <a:gd name="T14" fmla="*/ 31 w 145"/>
                <a:gd name="T15" fmla="*/ 17 h 152"/>
                <a:gd name="T16" fmla="*/ 21 w 145"/>
                <a:gd name="T17" fmla="*/ 29 h 152"/>
                <a:gd name="T18" fmla="*/ 14 w 145"/>
                <a:gd name="T19" fmla="*/ 40 h 152"/>
                <a:gd name="T20" fmla="*/ 8 w 145"/>
                <a:gd name="T21" fmla="*/ 54 h 152"/>
                <a:gd name="T22" fmla="*/ 6 w 145"/>
                <a:gd name="T23" fmla="*/ 65 h 152"/>
                <a:gd name="T24" fmla="*/ 2 w 145"/>
                <a:gd name="T25" fmla="*/ 80 h 152"/>
                <a:gd name="T26" fmla="*/ 0 w 145"/>
                <a:gd name="T27" fmla="*/ 97 h 152"/>
                <a:gd name="T28" fmla="*/ 0 w 145"/>
                <a:gd name="T29" fmla="*/ 112 h 152"/>
                <a:gd name="T30" fmla="*/ 6 w 145"/>
                <a:gd name="T31" fmla="*/ 124 h 152"/>
                <a:gd name="T32" fmla="*/ 12 w 145"/>
                <a:gd name="T33" fmla="*/ 133 h 152"/>
                <a:gd name="T34" fmla="*/ 21 w 145"/>
                <a:gd name="T35" fmla="*/ 141 h 152"/>
                <a:gd name="T36" fmla="*/ 31 w 145"/>
                <a:gd name="T37" fmla="*/ 147 h 152"/>
                <a:gd name="T38" fmla="*/ 44 w 145"/>
                <a:gd name="T39" fmla="*/ 150 h 152"/>
                <a:gd name="T40" fmla="*/ 55 w 145"/>
                <a:gd name="T41" fmla="*/ 152 h 152"/>
                <a:gd name="T42" fmla="*/ 69 w 145"/>
                <a:gd name="T43" fmla="*/ 150 h 152"/>
                <a:gd name="T44" fmla="*/ 80 w 145"/>
                <a:gd name="T45" fmla="*/ 149 h 152"/>
                <a:gd name="T46" fmla="*/ 94 w 145"/>
                <a:gd name="T47" fmla="*/ 147 h 152"/>
                <a:gd name="T48" fmla="*/ 105 w 145"/>
                <a:gd name="T49" fmla="*/ 141 h 152"/>
                <a:gd name="T50" fmla="*/ 114 w 145"/>
                <a:gd name="T51" fmla="*/ 135 h 152"/>
                <a:gd name="T52" fmla="*/ 130 w 145"/>
                <a:gd name="T53" fmla="*/ 126 h 152"/>
                <a:gd name="T54" fmla="*/ 139 w 145"/>
                <a:gd name="T55" fmla="*/ 111 h 152"/>
                <a:gd name="T56" fmla="*/ 143 w 145"/>
                <a:gd name="T57" fmla="*/ 92 h 152"/>
                <a:gd name="T58" fmla="*/ 145 w 145"/>
                <a:gd name="T59" fmla="*/ 74 h 152"/>
                <a:gd name="T60" fmla="*/ 141 w 145"/>
                <a:gd name="T61" fmla="*/ 59 h 152"/>
                <a:gd name="T62" fmla="*/ 137 w 145"/>
                <a:gd name="T63" fmla="*/ 44 h 152"/>
                <a:gd name="T64" fmla="*/ 132 w 145"/>
                <a:gd name="T65" fmla="*/ 35 h 152"/>
                <a:gd name="T66" fmla="*/ 126 w 145"/>
                <a:gd name="T67" fmla="*/ 23 h 152"/>
                <a:gd name="T68" fmla="*/ 126 w 145"/>
                <a:gd name="T69" fmla="*/ 2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" h="152">
                  <a:moveTo>
                    <a:pt x="126" y="21"/>
                  </a:moveTo>
                  <a:lnTo>
                    <a:pt x="124" y="19"/>
                  </a:lnTo>
                  <a:lnTo>
                    <a:pt x="122" y="16"/>
                  </a:lnTo>
                  <a:lnTo>
                    <a:pt x="116" y="12"/>
                  </a:lnTo>
                  <a:lnTo>
                    <a:pt x="113" y="10"/>
                  </a:lnTo>
                  <a:lnTo>
                    <a:pt x="103" y="6"/>
                  </a:lnTo>
                  <a:lnTo>
                    <a:pt x="95" y="4"/>
                  </a:lnTo>
                  <a:lnTo>
                    <a:pt x="86" y="0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55" y="2"/>
                  </a:lnTo>
                  <a:lnTo>
                    <a:pt x="46" y="6"/>
                  </a:lnTo>
                  <a:lnTo>
                    <a:pt x="36" y="14"/>
                  </a:lnTo>
                  <a:lnTo>
                    <a:pt x="31" y="17"/>
                  </a:lnTo>
                  <a:lnTo>
                    <a:pt x="25" y="23"/>
                  </a:lnTo>
                  <a:lnTo>
                    <a:pt x="21" y="29"/>
                  </a:lnTo>
                  <a:lnTo>
                    <a:pt x="17" y="35"/>
                  </a:lnTo>
                  <a:lnTo>
                    <a:pt x="14" y="40"/>
                  </a:lnTo>
                  <a:lnTo>
                    <a:pt x="10" y="50"/>
                  </a:lnTo>
                  <a:lnTo>
                    <a:pt x="8" y="54"/>
                  </a:lnTo>
                  <a:lnTo>
                    <a:pt x="6" y="59"/>
                  </a:lnTo>
                  <a:lnTo>
                    <a:pt x="6" y="65"/>
                  </a:lnTo>
                  <a:lnTo>
                    <a:pt x="6" y="71"/>
                  </a:lnTo>
                  <a:lnTo>
                    <a:pt x="2" y="80"/>
                  </a:lnTo>
                  <a:lnTo>
                    <a:pt x="0" y="90"/>
                  </a:lnTo>
                  <a:lnTo>
                    <a:pt x="0" y="97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4" y="118"/>
                  </a:lnTo>
                  <a:lnTo>
                    <a:pt x="6" y="124"/>
                  </a:lnTo>
                  <a:lnTo>
                    <a:pt x="10" y="130"/>
                  </a:lnTo>
                  <a:lnTo>
                    <a:pt x="12" y="133"/>
                  </a:lnTo>
                  <a:lnTo>
                    <a:pt x="16" y="139"/>
                  </a:lnTo>
                  <a:lnTo>
                    <a:pt x="21" y="141"/>
                  </a:lnTo>
                  <a:lnTo>
                    <a:pt x="27" y="145"/>
                  </a:lnTo>
                  <a:lnTo>
                    <a:pt x="31" y="147"/>
                  </a:lnTo>
                  <a:lnTo>
                    <a:pt x="36" y="149"/>
                  </a:lnTo>
                  <a:lnTo>
                    <a:pt x="44" y="150"/>
                  </a:lnTo>
                  <a:lnTo>
                    <a:pt x="50" y="152"/>
                  </a:lnTo>
                  <a:lnTo>
                    <a:pt x="55" y="152"/>
                  </a:lnTo>
                  <a:lnTo>
                    <a:pt x="61" y="152"/>
                  </a:lnTo>
                  <a:lnTo>
                    <a:pt x="69" y="150"/>
                  </a:lnTo>
                  <a:lnTo>
                    <a:pt x="74" y="150"/>
                  </a:lnTo>
                  <a:lnTo>
                    <a:pt x="80" y="149"/>
                  </a:lnTo>
                  <a:lnTo>
                    <a:pt x="86" y="149"/>
                  </a:lnTo>
                  <a:lnTo>
                    <a:pt x="94" y="147"/>
                  </a:lnTo>
                  <a:lnTo>
                    <a:pt x="99" y="145"/>
                  </a:lnTo>
                  <a:lnTo>
                    <a:pt x="105" y="141"/>
                  </a:lnTo>
                  <a:lnTo>
                    <a:pt x="111" y="139"/>
                  </a:lnTo>
                  <a:lnTo>
                    <a:pt x="114" y="135"/>
                  </a:lnTo>
                  <a:lnTo>
                    <a:pt x="120" y="133"/>
                  </a:lnTo>
                  <a:lnTo>
                    <a:pt x="130" y="126"/>
                  </a:lnTo>
                  <a:lnTo>
                    <a:pt x="135" y="120"/>
                  </a:lnTo>
                  <a:lnTo>
                    <a:pt x="139" y="111"/>
                  </a:lnTo>
                  <a:lnTo>
                    <a:pt x="143" y="101"/>
                  </a:lnTo>
                  <a:lnTo>
                    <a:pt x="143" y="92"/>
                  </a:lnTo>
                  <a:lnTo>
                    <a:pt x="145" y="84"/>
                  </a:lnTo>
                  <a:lnTo>
                    <a:pt x="145" y="74"/>
                  </a:lnTo>
                  <a:lnTo>
                    <a:pt x="143" y="67"/>
                  </a:lnTo>
                  <a:lnTo>
                    <a:pt x="141" y="59"/>
                  </a:lnTo>
                  <a:lnTo>
                    <a:pt x="139" y="52"/>
                  </a:lnTo>
                  <a:lnTo>
                    <a:pt x="137" y="44"/>
                  </a:lnTo>
                  <a:lnTo>
                    <a:pt x="135" y="40"/>
                  </a:lnTo>
                  <a:lnTo>
                    <a:pt x="132" y="35"/>
                  </a:lnTo>
                  <a:lnTo>
                    <a:pt x="130" y="31"/>
                  </a:lnTo>
                  <a:lnTo>
                    <a:pt x="126" y="23"/>
                  </a:lnTo>
                  <a:lnTo>
                    <a:pt x="126" y="21"/>
                  </a:lnTo>
                  <a:lnTo>
                    <a:pt x="126" y="21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20"/>
            <p:cNvSpPr>
              <a:spLocks/>
            </p:cNvSpPr>
            <p:nvPr/>
          </p:nvSpPr>
          <p:spPr bwMode="auto">
            <a:xfrm>
              <a:off x="3382963" y="5475288"/>
              <a:ext cx="85725" cy="106363"/>
            </a:xfrm>
            <a:custGeom>
              <a:avLst/>
              <a:gdLst>
                <a:gd name="T0" fmla="*/ 62 w 106"/>
                <a:gd name="T1" fmla="*/ 2 h 133"/>
                <a:gd name="T2" fmla="*/ 57 w 106"/>
                <a:gd name="T3" fmla="*/ 0 h 133"/>
                <a:gd name="T4" fmla="*/ 43 w 106"/>
                <a:gd name="T5" fmla="*/ 0 h 133"/>
                <a:gd name="T6" fmla="*/ 30 w 106"/>
                <a:gd name="T7" fmla="*/ 2 h 133"/>
                <a:gd name="T8" fmla="*/ 17 w 106"/>
                <a:gd name="T9" fmla="*/ 8 h 133"/>
                <a:gd name="T10" fmla="*/ 5 w 106"/>
                <a:gd name="T11" fmla="*/ 18 h 133"/>
                <a:gd name="T12" fmla="*/ 0 w 106"/>
                <a:gd name="T13" fmla="*/ 31 h 133"/>
                <a:gd name="T14" fmla="*/ 0 w 106"/>
                <a:gd name="T15" fmla="*/ 40 h 133"/>
                <a:gd name="T16" fmla="*/ 0 w 106"/>
                <a:gd name="T17" fmla="*/ 54 h 133"/>
                <a:gd name="T18" fmla="*/ 2 w 106"/>
                <a:gd name="T19" fmla="*/ 67 h 133"/>
                <a:gd name="T20" fmla="*/ 7 w 106"/>
                <a:gd name="T21" fmla="*/ 84 h 133"/>
                <a:gd name="T22" fmla="*/ 13 w 106"/>
                <a:gd name="T23" fmla="*/ 97 h 133"/>
                <a:gd name="T24" fmla="*/ 19 w 106"/>
                <a:gd name="T25" fmla="*/ 109 h 133"/>
                <a:gd name="T26" fmla="*/ 26 w 106"/>
                <a:gd name="T27" fmla="*/ 118 h 133"/>
                <a:gd name="T28" fmla="*/ 40 w 106"/>
                <a:gd name="T29" fmla="*/ 128 h 133"/>
                <a:gd name="T30" fmla="*/ 57 w 106"/>
                <a:gd name="T31" fmla="*/ 133 h 133"/>
                <a:gd name="T32" fmla="*/ 72 w 106"/>
                <a:gd name="T33" fmla="*/ 133 h 133"/>
                <a:gd name="T34" fmla="*/ 87 w 106"/>
                <a:gd name="T35" fmla="*/ 132 h 133"/>
                <a:gd name="T36" fmla="*/ 99 w 106"/>
                <a:gd name="T37" fmla="*/ 126 h 133"/>
                <a:gd name="T38" fmla="*/ 104 w 106"/>
                <a:gd name="T39" fmla="*/ 124 h 133"/>
                <a:gd name="T40" fmla="*/ 102 w 106"/>
                <a:gd name="T41" fmla="*/ 122 h 133"/>
                <a:gd name="T42" fmla="*/ 91 w 106"/>
                <a:gd name="T43" fmla="*/ 116 h 133"/>
                <a:gd name="T44" fmla="*/ 80 w 106"/>
                <a:gd name="T45" fmla="*/ 107 h 133"/>
                <a:gd name="T46" fmla="*/ 72 w 106"/>
                <a:gd name="T47" fmla="*/ 97 h 133"/>
                <a:gd name="T48" fmla="*/ 66 w 106"/>
                <a:gd name="T49" fmla="*/ 86 h 133"/>
                <a:gd name="T50" fmla="*/ 64 w 106"/>
                <a:gd name="T51" fmla="*/ 71 h 133"/>
                <a:gd name="T52" fmla="*/ 64 w 106"/>
                <a:gd name="T53" fmla="*/ 52 h 133"/>
                <a:gd name="T54" fmla="*/ 64 w 106"/>
                <a:gd name="T55" fmla="*/ 37 h 133"/>
                <a:gd name="T56" fmla="*/ 66 w 106"/>
                <a:gd name="T57" fmla="*/ 25 h 133"/>
                <a:gd name="T58" fmla="*/ 66 w 106"/>
                <a:gd name="T59" fmla="*/ 16 h 133"/>
                <a:gd name="T60" fmla="*/ 64 w 106"/>
                <a:gd name="T61" fmla="*/ 8 h 133"/>
                <a:gd name="T62" fmla="*/ 64 w 106"/>
                <a:gd name="T63" fmla="*/ 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6" h="133">
                  <a:moveTo>
                    <a:pt x="64" y="2"/>
                  </a:moveTo>
                  <a:lnTo>
                    <a:pt x="62" y="2"/>
                  </a:lnTo>
                  <a:lnTo>
                    <a:pt x="61" y="2"/>
                  </a:lnTo>
                  <a:lnTo>
                    <a:pt x="57" y="0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7" y="8"/>
                  </a:lnTo>
                  <a:lnTo>
                    <a:pt x="11" y="12"/>
                  </a:lnTo>
                  <a:lnTo>
                    <a:pt x="5" y="18"/>
                  </a:lnTo>
                  <a:lnTo>
                    <a:pt x="3" y="27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0" y="61"/>
                  </a:lnTo>
                  <a:lnTo>
                    <a:pt x="2" y="67"/>
                  </a:lnTo>
                  <a:lnTo>
                    <a:pt x="5" y="76"/>
                  </a:lnTo>
                  <a:lnTo>
                    <a:pt x="7" y="84"/>
                  </a:lnTo>
                  <a:lnTo>
                    <a:pt x="9" y="92"/>
                  </a:lnTo>
                  <a:lnTo>
                    <a:pt x="13" y="97"/>
                  </a:lnTo>
                  <a:lnTo>
                    <a:pt x="17" y="105"/>
                  </a:lnTo>
                  <a:lnTo>
                    <a:pt x="19" y="109"/>
                  </a:lnTo>
                  <a:lnTo>
                    <a:pt x="23" y="114"/>
                  </a:lnTo>
                  <a:lnTo>
                    <a:pt x="26" y="118"/>
                  </a:lnTo>
                  <a:lnTo>
                    <a:pt x="30" y="122"/>
                  </a:lnTo>
                  <a:lnTo>
                    <a:pt x="40" y="128"/>
                  </a:lnTo>
                  <a:lnTo>
                    <a:pt x="47" y="132"/>
                  </a:lnTo>
                  <a:lnTo>
                    <a:pt x="57" y="133"/>
                  </a:lnTo>
                  <a:lnTo>
                    <a:pt x="64" y="133"/>
                  </a:lnTo>
                  <a:lnTo>
                    <a:pt x="72" y="133"/>
                  </a:lnTo>
                  <a:lnTo>
                    <a:pt x="81" y="133"/>
                  </a:lnTo>
                  <a:lnTo>
                    <a:pt x="87" y="132"/>
                  </a:lnTo>
                  <a:lnTo>
                    <a:pt x="93" y="128"/>
                  </a:lnTo>
                  <a:lnTo>
                    <a:pt x="99" y="126"/>
                  </a:lnTo>
                  <a:lnTo>
                    <a:pt x="102" y="124"/>
                  </a:lnTo>
                  <a:lnTo>
                    <a:pt x="104" y="124"/>
                  </a:lnTo>
                  <a:lnTo>
                    <a:pt x="106" y="124"/>
                  </a:lnTo>
                  <a:lnTo>
                    <a:pt x="102" y="122"/>
                  </a:lnTo>
                  <a:lnTo>
                    <a:pt x="99" y="120"/>
                  </a:lnTo>
                  <a:lnTo>
                    <a:pt x="91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6" y="103"/>
                  </a:lnTo>
                  <a:lnTo>
                    <a:pt x="72" y="97"/>
                  </a:lnTo>
                  <a:lnTo>
                    <a:pt x="68" y="94"/>
                  </a:lnTo>
                  <a:lnTo>
                    <a:pt x="66" y="86"/>
                  </a:lnTo>
                  <a:lnTo>
                    <a:pt x="64" y="78"/>
                  </a:lnTo>
                  <a:lnTo>
                    <a:pt x="64" y="71"/>
                  </a:lnTo>
                  <a:lnTo>
                    <a:pt x="64" y="61"/>
                  </a:lnTo>
                  <a:lnTo>
                    <a:pt x="64" y="52"/>
                  </a:lnTo>
                  <a:lnTo>
                    <a:pt x="64" y="44"/>
                  </a:lnTo>
                  <a:lnTo>
                    <a:pt x="64" y="37"/>
                  </a:lnTo>
                  <a:lnTo>
                    <a:pt x="66" y="31"/>
                  </a:lnTo>
                  <a:lnTo>
                    <a:pt x="66" y="25"/>
                  </a:lnTo>
                  <a:lnTo>
                    <a:pt x="66" y="19"/>
                  </a:lnTo>
                  <a:lnTo>
                    <a:pt x="66" y="16"/>
                  </a:lnTo>
                  <a:lnTo>
                    <a:pt x="66" y="14"/>
                  </a:lnTo>
                  <a:lnTo>
                    <a:pt x="64" y="8"/>
                  </a:lnTo>
                  <a:lnTo>
                    <a:pt x="64" y="4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21"/>
            <p:cNvSpPr>
              <a:spLocks/>
            </p:cNvSpPr>
            <p:nvPr/>
          </p:nvSpPr>
          <p:spPr bwMode="auto">
            <a:xfrm>
              <a:off x="3168650" y="4875213"/>
              <a:ext cx="469900" cy="231775"/>
            </a:xfrm>
            <a:custGeom>
              <a:avLst/>
              <a:gdLst>
                <a:gd name="T0" fmla="*/ 0 w 591"/>
                <a:gd name="T1" fmla="*/ 49 h 293"/>
                <a:gd name="T2" fmla="*/ 9 w 591"/>
                <a:gd name="T3" fmla="*/ 53 h 293"/>
                <a:gd name="T4" fmla="*/ 17 w 591"/>
                <a:gd name="T5" fmla="*/ 55 h 293"/>
                <a:gd name="T6" fmla="*/ 28 w 591"/>
                <a:gd name="T7" fmla="*/ 55 h 293"/>
                <a:gd name="T8" fmla="*/ 40 w 591"/>
                <a:gd name="T9" fmla="*/ 51 h 293"/>
                <a:gd name="T10" fmla="*/ 51 w 591"/>
                <a:gd name="T11" fmla="*/ 42 h 293"/>
                <a:gd name="T12" fmla="*/ 59 w 591"/>
                <a:gd name="T13" fmla="*/ 25 h 293"/>
                <a:gd name="T14" fmla="*/ 60 w 591"/>
                <a:gd name="T15" fmla="*/ 13 h 293"/>
                <a:gd name="T16" fmla="*/ 62 w 591"/>
                <a:gd name="T17" fmla="*/ 0 h 293"/>
                <a:gd name="T18" fmla="*/ 506 w 591"/>
                <a:gd name="T19" fmla="*/ 21 h 293"/>
                <a:gd name="T20" fmla="*/ 506 w 591"/>
                <a:gd name="T21" fmla="*/ 29 h 293"/>
                <a:gd name="T22" fmla="*/ 506 w 591"/>
                <a:gd name="T23" fmla="*/ 40 h 293"/>
                <a:gd name="T24" fmla="*/ 507 w 591"/>
                <a:gd name="T25" fmla="*/ 53 h 293"/>
                <a:gd name="T26" fmla="*/ 515 w 591"/>
                <a:gd name="T27" fmla="*/ 67 h 293"/>
                <a:gd name="T28" fmla="*/ 526 w 591"/>
                <a:gd name="T29" fmla="*/ 80 h 293"/>
                <a:gd name="T30" fmla="*/ 540 w 591"/>
                <a:gd name="T31" fmla="*/ 89 h 293"/>
                <a:gd name="T32" fmla="*/ 551 w 591"/>
                <a:gd name="T33" fmla="*/ 93 h 293"/>
                <a:gd name="T34" fmla="*/ 564 w 591"/>
                <a:gd name="T35" fmla="*/ 97 h 293"/>
                <a:gd name="T36" fmla="*/ 580 w 591"/>
                <a:gd name="T37" fmla="*/ 97 h 293"/>
                <a:gd name="T38" fmla="*/ 587 w 591"/>
                <a:gd name="T39" fmla="*/ 222 h 293"/>
                <a:gd name="T40" fmla="*/ 580 w 591"/>
                <a:gd name="T41" fmla="*/ 226 h 293"/>
                <a:gd name="T42" fmla="*/ 563 w 591"/>
                <a:gd name="T43" fmla="*/ 238 h 293"/>
                <a:gd name="T44" fmla="*/ 551 w 591"/>
                <a:gd name="T45" fmla="*/ 247 h 293"/>
                <a:gd name="T46" fmla="*/ 542 w 591"/>
                <a:gd name="T47" fmla="*/ 260 h 293"/>
                <a:gd name="T48" fmla="*/ 536 w 591"/>
                <a:gd name="T49" fmla="*/ 276 h 293"/>
                <a:gd name="T50" fmla="*/ 532 w 591"/>
                <a:gd name="T51" fmla="*/ 293 h 293"/>
                <a:gd name="T52" fmla="*/ 72 w 591"/>
                <a:gd name="T53" fmla="*/ 253 h 293"/>
                <a:gd name="T54" fmla="*/ 72 w 591"/>
                <a:gd name="T55" fmla="*/ 247 h 293"/>
                <a:gd name="T56" fmla="*/ 72 w 591"/>
                <a:gd name="T57" fmla="*/ 236 h 293"/>
                <a:gd name="T58" fmla="*/ 70 w 591"/>
                <a:gd name="T59" fmla="*/ 222 h 293"/>
                <a:gd name="T60" fmla="*/ 66 w 591"/>
                <a:gd name="T61" fmla="*/ 207 h 293"/>
                <a:gd name="T62" fmla="*/ 59 w 591"/>
                <a:gd name="T63" fmla="*/ 192 h 293"/>
                <a:gd name="T64" fmla="*/ 47 w 591"/>
                <a:gd name="T65" fmla="*/ 181 h 293"/>
                <a:gd name="T66" fmla="*/ 32 w 591"/>
                <a:gd name="T67" fmla="*/ 171 h 293"/>
                <a:gd name="T68" fmla="*/ 0 w 591"/>
                <a:gd name="T69" fmla="*/ 15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1" h="293">
                  <a:moveTo>
                    <a:pt x="0" y="150"/>
                  </a:moveTo>
                  <a:lnTo>
                    <a:pt x="0" y="49"/>
                  </a:lnTo>
                  <a:lnTo>
                    <a:pt x="2" y="51"/>
                  </a:lnTo>
                  <a:lnTo>
                    <a:pt x="9" y="53"/>
                  </a:lnTo>
                  <a:lnTo>
                    <a:pt x="13" y="53"/>
                  </a:lnTo>
                  <a:lnTo>
                    <a:pt x="17" y="55"/>
                  </a:lnTo>
                  <a:lnTo>
                    <a:pt x="22" y="55"/>
                  </a:lnTo>
                  <a:lnTo>
                    <a:pt x="28" y="55"/>
                  </a:lnTo>
                  <a:lnTo>
                    <a:pt x="34" y="53"/>
                  </a:lnTo>
                  <a:lnTo>
                    <a:pt x="40" y="51"/>
                  </a:lnTo>
                  <a:lnTo>
                    <a:pt x="45" y="46"/>
                  </a:lnTo>
                  <a:lnTo>
                    <a:pt x="51" y="42"/>
                  </a:lnTo>
                  <a:lnTo>
                    <a:pt x="55" y="32"/>
                  </a:lnTo>
                  <a:lnTo>
                    <a:pt x="59" y="25"/>
                  </a:lnTo>
                  <a:lnTo>
                    <a:pt x="59" y="19"/>
                  </a:lnTo>
                  <a:lnTo>
                    <a:pt x="60" y="13"/>
                  </a:lnTo>
                  <a:lnTo>
                    <a:pt x="62" y="6"/>
                  </a:lnTo>
                  <a:lnTo>
                    <a:pt x="62" y="0"/>
                  </a:lnTo>
                  <a:lnTo>
                    <a:pt x="507" y="21"/>
                  </a:lnTo>
                  <a:lnTo>
                    <a:pt x="506" y="21"/>
                  </a:lnTo>
                  <a:lnTo>
                    <a:pt x="506" y="25"/>
                  </a:lnTo>
                  <a:lnTo>
                    <a:pt x="506" y="29"/>
                  </a:lnTo>
                  <a:lnTo>
                    <a:pt x="506" y="34"/>
                  </a:lnTo>
                  <a:lnTo>
                    <a:pt x="506" y="40"/>
                  </a:lnTo>
                  <a:lnTo>
                    <a:pt x="507" y="46"/>
                  </a:lnTo>
                  <a:lnTo>
                    <a:pt x="507" y="53"/>
                  </a:lnTo>
                  <a:lnTo>
                    <a:pt x="511" y="61"/>
                  </a:lnTo>
                  <a:lnTo>
                    <a:pt x="515" y="67"/>
                  </a:lnTo>
                  <a:lnTo>
                    <a:pt x="521" y="74"/>
                  </a:lnTo>
                  <a:lnTo>
                    <a:pt x="526" y="80"/>
                  </a:lnTo>
                  <a:lnTo>
                    <a:pt x="536" y="87"/>
                  </a:lnTo>
                  <a:lnTo>
                    <a:pt x="540" y="89"/>
                  </a:lnTo>
                  <a:lnTo>
                    <a:pt x="545" y="91"/>
                  </a:lnTo>
                  <a:lnTo>
                    <a:pt x="551" y="93"/>
                  </a:lnTo>
                  <a:lnTo>
                    <a:pt x="559" y="95"/>
                  </a:lnTo>
                  <a:lnTo>
                    <a:pt x="564" y="97"/>
                  </a:lnTo>
                  <a:lnTo>
                    <a:pt x="572" y="97"/>
                  </a:lnTo>
                  <a:lnTo>
                    <a:pt x="580" y="97"/>
                  </a:lnTo>
                  <a:lnTo>
                    <a:pt x="591" y="99"/>
                  </a:lnTo>
                  <a:lnTo>
                    <a:pt x="587" y="222"/>
                  </a:lnTo>
                  <a:lnTo>
                    <a:pt x="585" y="222"/>
                  </a:lnTo>
                  <a:lnTo>
                    <a:pt x="580" y="226"/>
                  </a:lnTo>
                  <a:lnTo>
                    <a:pt x="570" y="230"/>
                  </a:lnTo>
                  <a:lnTo>
                    <a:pt x="563" y="238"/>
                  </a:lnTo>
                  <a:lnTo>
                    <a:pt x="557" y="241"/>
                  </a:lnTo>
                  <a:lnTo>
                    <a:pt x="551" y="247"/>
                  </a:lnTo>
                  <a:lnTo>
                    <a:pt x="545" y="253"/>
                  </a:lnTo>
                  <a:lnTo>
                    <a:pt x="542" y="260"/>
                  </a:lnTo>
                  <a:lnTo>
                    <a:pt x="538" y="266"/>
                  </a:lnTo>
                  <a:lnTo>
                    <a:pt x="536" y="276"/>
                  </a:lnTo>
                  <a:lnTo>
                    <a:pt x="532" y="283"/>
                  </a:lnTo>
                  <a:lnTo>
                    <a:pt x="532" y="293"/>
                  </a:lnTo>
                  <a:lnTo>
                    <a:pt x="72" y="255"/>
                  </a:lnTo>
                  <a:lnTo>
                    <a:pt x="72" y="253"/>
                  </a:lnTo>
                  <a:lnTo>
                    <a:pt x="72" y="251"/>
                  </a:lnTo>
                  <a:lnTo>
                    <a:pt x="72" y="247"/>
                  </a:lnTo>
                  <a:lnTo>
                    <a:pt x="72" y="241"/>
                  </a:lnTo>
                  <a:lnTo>
                    <a:pt x="72" y="236"/>
                  </a:lnTo>
                  <a:lnTo>
                    <a:pt x="72" y="230"/>
                  </a:lnTo>
                  <a:lnTo>
                    <a:pt x="70" y="222"/>
                  </a:lnTo>
                  <a:lnTo>
                    <a:pt x="68" y="215"/>
                  </a:lnTo>
                  <a:lnTo>
                    <a:pt x="66" y="207"/>
                  </a:lnTo>
                  <a:lnTo>
                    <a:pt x="62" y="200"/>
                  </a:lnTo>
                  <a:lnTo>
                    <a:pt x="59" y="192"/>
                  </a:lnTo>
                  <a:lnTo>
                    <a:pt x="55" y="186"/>
                  </a:lnTo>
                  <a:lnTo>
                    <a:pt x="47" y="181"/>
                  </a:lnTo>
                  <a:lnTo>
                    <a:pt x="41" y="175"/>
                  </a:lnTo>
                  <a:lnTo>
                    <a:pt x="32" y="171"/>
                  </a:lnTo>
                  <a:lnTo>
                    <a:pt x="22" y="169"/>
                  </a:lnTo>
                  <a:lnTo>
                    <a:pt x="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22"/>
            <p:cNvSpPr>
              <a:spLocks/>
            </p:cNvSpPr>
            <p:nvPr/>
          </p:nvSpPr>
          <p:spPr bwMode="auto">
            <a:xfrm>
              <a:off x="3154363" y="5453063"/>
              <a:ext cx="79375" cy="112713"/>
            </a:xfrm>
            <a:custGeom>
              <a:avLst/>
              <a:gdLst>
                <a:gd name="T0" fmla="*/ 72 w 100"/>
                <a:gd name="T1" fmla="*/ 6 h 142"/>
                <a:gd name="T2" fmla="*/ 68 w 100"/>
                <a:gd name="T3" fmla="*/ 4 h 142"/>
                <a:gd name="T4" fmla="*/ 60 w 100"/>
                <a:gd name="T5" fmla="*/ 2 h 142"/>
                <a:gd name="T6" fmla="*/ 55 w 100"/>
                <a:gd name="T7" fmla="*/ 2 h 142"/>
                <a:gd name="T8" fmla="*/ 51 w 100"/>
                <a:gd name="T9" fmla="*/ 0 h 142"/>
                <a:gd name="T10" fmla="*/ 45 w 100"/>
                <a:gd name="T11" fmla="*/ 0 h 142"/>
                <a:gd name="T12" fmla="*/ 40 w 100"/>
                <a:gd name="T13" fmla="*/ 2 h 142"/>
                <a:gd name="T14" fmla="*/ 34 w 100"/>
                <a:gd name="T15" fmla="*/ 2 h 142"/>
                <a:gd name="T16" fmla="*/ 28 w 100"/>
                <a:gd name="T17" fmla="*/ 6 h 142"/>
                <a:gd name="T18" fmla="*/ 22 w 100"/>
                <a:gd name="T19" fmla="*/ 9 h 142"/>
                <a:gd name="T20" fmla="*/ 17 w 100"/>
                <a:gd name="T21" fmla="*/ 13 h 142"/>
                <a:gd name="T22" fmla="*/ 11 w 100"/>
                <a:gd name="T23" fmla="*/ 19 h 142"/>
                <a:gd name="T24" fmla="*/ 7 w 100"/>
                <a:gd name="T25" fmla="*/ 28 h 142"/>
                <a:gd name="T26" fmla="*/ 5 w 100"/>
                <a:gd name="T27" fmla="*/ 32 h 142"/>
                <a:gd name="T28" fmla="*/ 5 w 100"/>
                <a:gd name="T29" fmla="*/ 38 h 142"/>
                <a:gd name="T30" fmla="*/ 3 w 100"/>
                <a:gd name="T31" fmla="*/ 44 h 142"/>
                <a:gd name="T32" fmla="*/ 3 w 100"/>
                <a:gd name="T33" fmla="*/ 51 h 142"/>
                <a:gd name="T34" fmla="*/ 2 w 100"/>
                <a:gd name="T35" fmla="*/ 57 h 142"/>
                <a:gd name="T36" fmla="*/ 0 w 100"/>
                <a:gd name="T37" fmla="*/ 63 h 142"/>
                <a:gd name="T38" fmla="*/ 0 w 100"/>
                <a:gd name="T39" fmla="*/ 68 h 142"/>
                <a:gd name="T40" fmla="*/ 0 w 100"/>
                <a:gd name="T41" fmla="*/ 74 h 142"/>
                <a:gd name="T42" fmla="*/ 0 w 100"/>
                <a:gd name="T43" fmla="*/ 80 h 142"/>
                <a:gd name="T44" fmla="*/ 2 w 100"/>
                <a:gd name="T45" fmla="*/ 84 h 142"/>
                <a:gd name="T46" fmla="*/ 2 w 100"/>
                <a:gd name="T47" fmla="*/ 89 h 142"/>
                <a:gd name="T48" fmla="*/ 3 w 100"/>
                <a:gd name="T49" fmla="*/ 95 h 142"/>
                <a:gd name="T50" fmla="*/ 7 w 100"/>
                <a:gd name="T51" fmla="*/ 104 h 142"/>
                <a:gd name="T52" fmla="*/ 11 w 100"/>
                <a:gd name="T53" fmla="*/ 114 h 142"/>
                <a:gd name="T54" fmla="*/ 17 w 100"/>
                <a:gd name="T55" fmla="*/ 122 h 142"/>
                <a:gd name="T56" fmla="*/ 24 w 100"/>
                <a:gd name="T57" fmla="*/ 129 h 142"/>
                <a:gd name="T58" fmla="*/ 30 w 100"/>
                <a:gd name="T59" fmla="*/ 133 h 142"/>
                <a:gd name="T60" fmla="*/ 38 w 100"/>
                <a:gd name="T61" fmla="*/ 137 h 142"/>
                <a:gd name="T62" fmla="*/ 45 w 100"/>
                <a:gd name="T63" fmla="*/ 141 h 142"/>
                <a:gd name="T64" fmla="*/ 57 w 100"/>
                <a:gd name="T65" fmla="*/ 142 h 142"/>
                <a:gd name="T66" fmla="*/ 66 w 100"/>
                <a:gd name="T67" fmla="*/ 141 h 142"/>
                <a:gd name="T68" fmla="*/ 76 w 100"/>
                <a:gd name="T69" fmla="*/ 139 h 142"/>
                <a:gd name="T70" fmla="*/ 81 w 100"/>
                <a:gd name="T71" fmla="*/ 137 h 142"/>
                <a:gd name="T72" fmla="*/ 87 w 100"/>
                <a:gd name="T73" fmla="*/ 135 h 142"/>
                <a:gd name="T74" fmla="*/ 93 w 100"/>
                <a:gd name="T75" fmla="*/ 131 h 142"/>
                <a:gd name="T76" fmla="*/ 100 w 100"/>
                <a:gd name="T77" fmla="*/ 129 h 142"/>
                <a:gd name="T78" fmla="*/ 64 w 100"/>
                <a:gd name="T79" fmla="*/ 63 h 142"/>
                <a:gd name="T80" fmla="*/ 72 w 100"/>
                <a:gd name="T81" fmla="*/ 6 h 142"/>
                <a:gd name="T82" fmla="*/ 72 w 100"/>
                <a:gd name="T83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" h="142">
                  <a:moveTo>
                    <a:pt x="72" y="6"/>
                  </a:moveTo>
                  <a:lnTo>
                    <a:pt x="68" y="4"/>
                  </a:lnTo>
                  <a:lnTo>
                    <a:pt x="60" y="2"/>
                  </a:lnTo>
                  <a:lnTo>
                    <a:pt x="55" y="2"/>
                  </a:lnTo>
                  <a:lnTo>
                    <a:pt x="51" y="0"/>
                  </a:lnTo>
                  <a:lnTo>
                    <a:pt x="45" y="0"/>
                  </a:lnTo>
                  <a:lnTo>
                    <a:pt x="40" y="2"/>
                  </a:lnTo>
                  <a:lnTo>
                    <a:pt x="34" y="2"/>
                  </a:lnTo>
                  <a:lnTo>
                    <a:pt x="28" y="6"/>
                  </a:lnTo>
                  <a:lnTo>
                    <a:pt x="22" y="9"/>
                  </a:lnTo>
                  <a:lnTo>
                    <a:pt x="17" y="13"/>
                  </a:lnTo>
                  <a:lnTo>
                    <a:pt x="11" y="19"/>
                  </a:lnTo>
                  <a:lnTo>
                    <a:pt x="7" y="28"/>
                  </a:lnTo>
                  <a:lnTo>
                    <a:pt x="5" y="32"/>
                  </a:lnTo>
                  <a:lnTo>
                    <a:pt x="5" y="38"/>
                  </a:lnTo>
                  <a:lnTo>
                    <a:pt x="3" y="44"/>
                  </a:lnTo>
                  <a:lnTo>
                    <a:pt x="3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2" y="84"/>
                  </a:lnTo>
                  <a:lnTo>
                    <a:pt x="2" y="89"/>
                  </a:lnTo>
                  <a:lnTo>
                    <a:pt x="3" y="95"/>
                  </a:lnTo>
                  <a:lnTo>
                    <a:pt x="7" y="104"/>
                  </a:lnTo>
                  <a:lnTo>
                    <a:pt x="11" y="114"/>
                  </a:lnTo>
                  <a:lnTo>
                    <a:pt x="17" y="122"/>
                  </a:lnTo>
                  <a:lnTo>
                    <a:pt x="24" y="129"/>
                  </a:lnTo>
                  <a:lnTo>
                    <a:pt x="30" y="133"/>
                  </a:lnTo>
                  <a:lnTo>
                    <a:pt x="38" y="137"/>
                  </a:lnTo>
                  <a:lnTo>
                    <a:pt x="45" y="141"/>
                  </a:lnTo>
                  <a:lnTo>
                    <a:pt x="57" y="142"/>
                  </a:lnTo>
                  <a:lnTo>
                    <a:pt x="66" y="141"/>
                  </a:lnTo>
                  <a:lnTo>
                    <a:pt x="76" y="139"/>
                  </a:lnTo>
                  <a:lnTo>
                    <a:pt x="81" y="137"/>
                  </a:lnTo>
                  <a:lnTo>
                    <a:pt x="87" y="135"/>
                  </a:lnTo>
                  <a:lnTo>
                    <a:pt x="93" y="131"/>
                  </a:lnTo>
                  <a:lnTo>
                    <a:pt x="100" y="129"/>
                  </a:lnTo>
                  <a:lnTo>
                    <a:pt x="64" y="63"/>
                  </a:lnTo>
                  <a:lnTo>
                    <a:pt x="72" y="6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24"/>
            <p:cNvSpPr>
              <a:spLocks/>
            </p:cNvSpPr>
            <p:nvPr/>
          </p:nvSpPr>
          <p:spPr bwMode="auto">
            <a:xfrm>
              <a:off x="3416300" y="5457825"/>
              <a:ext cx="119063" cy="119063"/>
            </a:xfrm>
            <a:custGeom>
              <a:avLst/>
              <a:gdLst>
                <a:gd name="T0" fmla="*/ 140 w 150"/>
                <a:gd name="T1" fmla="*/ 41 h 150"/>
                <a:gd name="T2" fmla="*/ 133 w 150"/>
                <a:gd name="T3" fmla="*/ 34 h 150"/>
                <a:gd name="T4" fmla="*/ 117 w 150"/>
                <a:gd name="T5" fmla="*/ 22 h 150"/>
                <a:gd name="T6" fmla="*/ 102 w 150"/>
                <a:gd name="T7" fmla="*/ 13 h 150"/>
                <a:gd name="T8" fmla="*/ 93 w 150"/>
                <a:gd name="T9" fmla="*/ 7 h 150"/>
                <a:gd name="T10" fmla="*/ 83 w 150"/>
                <a:gd name="T11" fmla="*/ 3 h 150"/>
                <a:gd name="T12" fmla="*/ 72 w 150"/>
                <a:gd name="T13" fmla="*/ 0 h 150"/>
                <a:gd name="T14" fmla="*/ 60 w 150"/>
                <a:gd name="T15" fmla="*/ 0 h 150"/>
                <a:gd name="T16" fmla="*/ 49 w 150"/>
                <a:gd name="T17" fmla="*/ 0 h 150"/>
                <a:gd name="T18" fmla="*/ 39 w 150"/>
                <a:gd name="T19" fmla="*/ 3 h 150"/>
                <a:gd name="T20" fmla="*/ 28 w 150"/>
                <a:gd name="T21" fmla="*/ 9 h 150"/>
                <a:gd name="T22" fmla="*/ 19 w 150"/>
                <a:gd name="T23" fmla="*/ 21 h 150"/>
                <a:gd name="T24" fmla="*/ 11 w 150"/>
                <a:gd name="T25" fmla="*/ 36 h 150"/>
                <a:gd name="T26" fmla="*/ 3 w 150"/>
                <a:gd name="T27" fmla="*/ 53 h 150"/>
                <a:gd name="T28" fmla="*/ 0 w 150"/>
                <a:gd name="T29" fmla="*/ 70 h 150"/>
                <a:gd name="T30" fmla="*/ 0 w 150"/>
                <a:gd name="T31" fmla="*/ 83 h 150"/>
                <a:gd name="T32" fmla="*/ 1 w 150"/>
                <a:gd name="T33" fmla="*/ 97 h 150"/>
                <a:gd name="T34" fmla="*/ 7 w 150"/>
                <a:gd name="T35" fmla="*/ 108 h 150"/>
                <a:gd name="T36" fmla="*/ 13 w 150"/>
                <a:gd name="T37" fmla="*/ 119 h 150"/>
                <a:gd name="T38" fmla="*/ 22 w 150"/>
                <a:gd name="T39" fmla="*/ 127 h 150"/>
                <a:gd name="T40" fmla="*/ 34 w 150"/>
                <a:gd name="T41" fmla="*/ 135 h 150"/>
                <a:gd name="T42" fmla="*/ 45 w 150"/>
                <a:gd name="T43" fmla="*/ 140 h 150"/>
                <a:gd name="T44" fmla="*/ 57 w 150"/>
                <a:gd name="T45" fmla="*/ 144 h 150"/>
                <a:gd name="T46" fmla="*/ 68 w 150"/>
                <a:gd name="T47" fmla="*/ 148 h 150"/>
                <a:gd name="T48" fmla="*/ 79 w 150"/>
                <a:gd name="T49" fmla="*/ 148 h 150"/>
                <a:gd name="T50" fmla="*/ 91 w 150"/>
                <a:gd name="T51" fmla="*/ 148 h 150"/>
                <a:gd name="T52" fmla="*/ 102 w 150"/>
                <a:gd name="T53" fmla="*/ 146 h 150"/>
                <a:gd name="T54" fmla="*/ 116 w 150"/>
                <a:gd name="T55" fmla="*/ 142 h 150"/>
                <a:gd name="T56" fmla="*/ 131 w 150"/>
                <a:gd name="T57" fmla="*/ 127 h 150"/>
                <a:gd name="T58" fmla="*/ 142 w 150"/>
                <a:gd name="T59" fmla="*/ 110 h 150"/>
                <a:gd name="T60" fmla="*/ 148 w 150"/>
                <a:gd name="T61" fmla="*/ 93 h 150"/>
                <a:gd name="T62" fmla="*/ 150 w 150"/>
                <a:gd name="T63" fmla="*/ 78 h 150"/>
                <a:gd name="T64" fmla="*/ 148 w 150"/>
                <a:gd name="T65" fmla="*/ 64 h 150"/>
                <a:gd name="T66" fmla="*/ 146 w 150"/>
                <a:gd name="T67" fmla="*/ 53 h 150"/>
                <a:gd name="T68" fmla="*/ 142 w 150"/>
                <a:gd name="T69" fmla="*/ 45 h 150"/>
                <a:gd name="T70" fmla="*/ 142 w 150"/>
                <a:gd name="T71" fmla="*/ 4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0" h="150">
                  <a:moveTo>
                    <a:pt x="142" y="43"/>
                  </a:moveTo>
                  <a:lnTo>
                    <a:pt x="140" y="41"/>
                  </a:lnTo>
                  <a:lnTo>
                    <a:pt x="138" y="38"/>
                  </a:lnTo>
                  <a:lnTo>
                    <a:pt x="133" y="34"/>
                  </a:lnTo>
                  <a:lnTo>
                    <a:pt x="125" y="28"/>
                  </a:lnTo>
                  <a:lnTo>
                    <a:pt x="117" y="22"/>
                  </a:lnTo>
                  <a:lnTo>
                    <a:pt x="108" y="17"/>
                  </a:lnTo>
                  <a:lnTo>
                    <a:pt x="102" y="13"/>
                  </a:lnTo>
                  <a:lnTo>
                    <a:pt x="98" y="11"/>
                  </a:lnTo>
                  <a:lnTo>
                    <a:pt x="93" y="7"/>
                  </a:lnTo>
                  <a:lnTo>
                    <a:pt x="89" y="5"/>
                  </a:lnTo>
                  <a:lnTo>
                    <a:pt x="83" y="3"/>
                  </a:lnTo>
                  <a:lnTo>
                    <a:pt x="77" y="2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55" y="0"/>
                  </a:lnTo>
                  <a:lnTo>
                    <a:pt x="49" y="0"/>
                  </a:lnTo>
                  <a:lnTo>
                    <a:pt x="45" y="3"/>
                  </a:lnTo>
                  <a:lnTo>
                    <a:pt x="39" y="3"/>
                  </a:lnTo>
                  <a:lnTo>
                    <a:pt x="34" y="7"/>
                  </a:lnTo>
                  <a:lnTo>
                    <a:pt x="28" y="9"/>
                  </a:lnTo>
                  <a:lnTo>
                    <a:pt x="24" y="15"/>
                  </a:lnTo>
                  <a:lnTo>
                    <a:pt x="19" y="21"/>
                  </a:lnTo>
                  <a:lnTo>
                    <a:pt x="15" y="26"/>
                  </a:lnTo>
                  <a:lnTo>
                    <a:pt x="11" y="36"/>
                  </a:lnTo>
                  <a:lnTo>
                    <a:pt x="9" y="45"/>
                  </a:lnTo>
                  <a:lnTo>
                    <a:pt x="3" y="53"/>
                  </a:lnTo>
                  <a:lnTo>
                    <a:pt x="1" y="62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3"/>
                  </a:lnTo>
                  <a:lnTo>
                    <a:pt x="0" y="91"/>
                  </a:lnTo>
                  <a:lnTo>
                    <a:pt x="1" y="97"/>
                  </a:lnTo>
                  <a:lnTo>
                    <a:pt x="5" y="104"/>
                  </a:lnTo>
                  <a:lnTo>
                    <a:pt x="7" y="108"/>
                  </a:lnTo>
                  <a:lnTo>
                    <a:pt x="11" y="114"/>
                  </a:lnTo>
                  <a:lnTo>
                    <a:pt x="13" y="119"/>
                  </a:lnTo>
                  <a:lnTo>
                    <a:pt x="19" y="123"/>
                  </a:lnTo>
                  <a:lnTo>
                    <a:pt x="22" y="127"/>
                  </a:lnTo>
                  <a:lnTo>
                    <a:pt x="28" y="133"/>
                  </a:lnTo>
                  <a:lnTo>
                    <a:pt x="34" y="135"/>
                  </a:lnTo>
                  <a:lnTo>
                    <a:pt x="39" y="138"/>
                  </a:lnTo>
                  <a:lnTo>
                    <a:pt x="45" y="140"/>
                  </a:lnTo>
                  <a:lnTo>
                    <a:pt x="51" y="142"/>
                  </a:lnTo>
                  <a:lnTo>
                    <a:pt x="57" y="144"/>
                  </a:lnTo>
                  <a:lnTo>
                    <a:pt x="62" y="146"/>
                  </a:lnTo>
                  <a:lnTo>
                    <a:pt x="68" y="148"/>
                  </a:lnTo>
                  <a:lnTo>
                    <a:pt x="74" y="148"/>
                  </a:lnTo>
                  <a:lnTo>
                    <a:pt x="79" y="148"/>
                  </a:lnTo>
                  <a:lnTo>
                    <a:pt x="87" y="150"/>
                  </a:lnTo>
                  <a:lnTo>
                    <a:pt x="91" y="148"/>
                  </a:lnTo>
                  <a:lnTo>
                    <a:pt x="97" y="148"/>
                  </a:lnTo>
                  <a:lnTo>
                    <a:pt x="102" y="146"/>
                  </a:lnTo>
                  <a:lnTo>
                    <a:pt x="108" y="146"/>
                  </a:lnTo>
                  <a:lnTo>
                    <a:pt x="116" y="142"/>
                  </a:lnTo>
                  <a:lnTo>
                    <a:pt x="125" y="136"/>
                  </a:lnTo>
                  <a:lnTo>
                    <a:pt x="131" y="127"/>
                  </a:lnTo>
                  <a:lnTo>
                    <a:pt x="138" y="119"/>
                  </a:lnTo>
                  <a:lnTo>
                    <a:pt x="142" y="110"/>
                  </a:lnTo>
                  <a:lnTo>
                    <a:pt x="146" y="102"/>
                  </a:lnTo>
                  <a:lnTo>
                    <a:pt x="148" y="93"/>
                  </a:lnTo>
                  <a:lnTo>
                    <a:pt x="150" y="85"/>
                  </a:lnTo>
                  <a:lnTo>
                    <a:pt x="150" y="78"/>
                  </a:lnTo>
                  <a:lnTo>
                    <a:pt x="150" y="72"/>
                  </a:lnTo>
                  <a:lnTo>
                    <a:pt x="148" y="64"/>
                  </a:lnTo>
                  <a:lnTo>
                    <a:pt x="148" y="59"/>
                  </a:lnTo>
                  <a:lnTo>
                    <a:pt x="146" y="53"/>
                  </a:lnTo>
                  <a:lnTo>
                    <a:pt x="146" y="51"/>
                  </a:lnTo>
                  <a:lnTo>
                    <a:pt x="142" y="45"/>
                  </a:lnTo>
                  <a:lnTo>
                    <a:pt x="142" y="43"/>
                  </a:lnTo>
                  <a:lnTo>
                    <a:pt x="142" y="43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25"/>
            <p:cNvSpPr>
              <a:spLocks/>
            </p:cNvSpPr>
            <p:nvPr/>
          </p:nvSpPr>
          <p:spPr bwMode="auto">
            <a:xfrm>
              <a:off x="3143250" y="4856163"/>
              <a:ext cx="515938" cy="277813"/>
            </a:xfrm>
            <a:custGeom>
              <a:avLst/>
              <a:gdLst>
                <a:gd name="T0" fmla="*/ 525 w 651"/>
                <a:gd name="T1" fmla="*/ 73 h 350"/>
                <a:gd name="T2" fmla="*/ 531 w 651"/>
                <a:gd name="T3" fmla="*/ 97 h 350"/>
                <a:gd name="T4" fmla="*/ 550 w 651"/>
                <a:gd name="T5" fmla="*/ 120 h 350"/>
                <a:gd name="T6" fmla="*/ 573 w 651"/>
                <a:gd name="T7" fmla="*/ 130 h 350"/>
                <a:gd name="T8" fmla="*/ 603 w 651"/>
                <a:gd name="T9" fmla="*/ 133 h 350"/>
                <a:gd name="T10" fmla="*/ 596 w 651"/>
                <a:gd name="T11" fmla="*/ 240 h 350"/>
                <a:gd name="T12" fmla="*/ 573 w 651"/>
                <a:gd name="T13" fmla="*/ 253 h 350"/>
                <a:gd name="T14" fmla="*/ 554 w 651"/>
                <a:gd name="T15" fmla="*/ 280 h 350"/>
                <a:gd name="T16" fmla="*/ 550 w 651"/>
                <a:gd name="T17" fmla="*/ 304 h 350"/>
                <a:gd name="T18" fmla="*/ 124 w 651"/>
                <a:gd name="T19" fmla="*/ 261 h 350"/>
                <a:gd name="T20" fmla="*/ 122 w 651"/>
                <a:gd name="T21" fmla="*/ 238 h 350"/>
                <a:gd name="T22" fmla="*/ 109 w 651"/>
                <a:gd name="T23" fmla="*/ 208 h 350"/>
                <a:gd name="T24" fmla="*/ 84 w 651"/>
                <a:gd name="T25" fmla="*/ 189 h 350"/>
                <a:gd name="T26" fmla="*/ 59 w 651"/>
                <a:gd name="T27" fmla="*/ 181 h 350"/>
                <a:gd name="T28" fmla="*/ 0 w 651"/>
                <a:gd name="T29" fmla="*/ 57 h 350"/>
                <a:gd name="T30" fmla="*/ 23 w 651"/>
                <a:gd name="T31" fmla="*/ 194 h 350"/>
                <a:gd name="T32" fmla="*/ 59 w 651"/>
                <a:gd name="T33" fmla="*/ 208 h 350"/>
                <a:gd name="T34" fmla="*/ 88 w 651"/>
                <a:gd name="T35" fmla="*/ 234 h 350"/>
                <a:gd name="T36" fmla="*/ 93 w 651"/>
                <a:gd name="T37" fmla="*/ 253 h 350"/>
                <a:gd name="T38" fmla="*/ 90 w 651"/>
                <a:gd name="T39" fmla="*/ 280 h 350"/>
                <a:gd name="T40" fmla="*/ 103 w 651"/>
                <a:gd name="T41" fmla="*/ 297 h 350"/>
                <a:gd name="T42" fmla="*/ 124 w 651"/>
                <a:gd name="T43" fmla="*/ 301 h 350"/>
                <a:gd name="T44" fmla="*/ 143 w 651"/>
                <a:gd name="T45" fmla="*/ 301 h 350"/>
                <a:gd name="T46" fmla="*/ 166 w 651"/>
                <a:gd name="T47" fmla="*/ 303 h 350"/>
                <a:gd name="T48" fmla="*/ 194 w 651"/>
                <a:gd name="T49" fmla="*/ 304 h 350"/>
                <a:gd name="T50" fmla="*/ 229 w 651"/>
                <a:gd name="T51" fmla="*/ 308 h 350"/>
                <a:gd name="T52" fmla="*/ 267 w 651"/>
                <a:gd name="T53" fmla="*/ 312 h 350"/>
                <a:gd name="T54" fmla="*/ 306 w 651"/>
                <a:gd name="T55" fmla="*/ 316 h 350"/>
                <a:gd name="T56" fmla="*/ 350 w 651"/>
                <a:gd name="T57" fmla="*/ 322 h 350"/>
                <a:gd name="T58" fmla="*/ 392 w 651"/>
                <a:gd name="T59" fmla="*/ 327 h 350"/>
                <a:gd name="T60" fmla="*/ 432 w 651"/>
                <a:gd name="T61" fmla="*/ 331 h 350"/>
                <a:gd name="T62" fmla="*/ 472 w 651"/>
                <a:gd name="T63" fmla="*/ 335 h 350"/>
                <a:gd name="T64" fmla="*/ 508 w 651"/>
                <a:gd name="T65" fmla="*/ 339 h 350"/>
                <a:gd name="T66" fmla="*/ 539 w 651"/>
                <a:gd name="T67" fmla="*/ 342 h 350"/>
                <a:gd name="T68" fmla="*/ 563 w 651"/>
                <a:gd name="T69" fmla="*/ 346 h 350"/>
                <a:gd name="T70" fmla="*/ 588 w 651"/>
                <a:gd name="T71" fmla="*/ 350 h 350"/>
                <a:gd name="T72" fmla="*/ 592 w 651"/>
                <a:gd name="T73" fmla="*/ 346 h 350"/>
                <a:gd name="T74" fmla="*/ 586 w 651"/>
                <a:gd name="T75" fmla="*/ 325 h 350"/>
                <a:gd name="T76" fmla="*/ 590 w 651"/>
                <a:gd name="T77" fmla="*/ 297 h 350"/>
                <a:gd name="T78" fmla="*/ 615 w 651"/>
                <a:gd name="T79" fmla="*/ 274 h 350"/>
                <a:gd name="T80" fmla="*/ 639 w 651"/>
                <a:gd name="T81" fmla="*/ 272 h 350"/>
                <a:gd name="T82" fmla="*/ 651 w 651"/>
                <a:gd name="T83" fmla="*/ 259 h 350"/>
                <a:gd name="T84" fmla="*/ 649 w 651"/>
                <a:gd name="T85" fmla="*/ 236 h 350"/>
                <a:gd name="T86" fmla="*/ 643 w 651"/>
                <a:gd name="T87" fmla="*/ 112 h 350"/>
                <a:gd name="T88" fmla="*/ 622 w 651"/>
                <a:gd name="T89" fmla="*/ 112 h 350"/>
                <a:gd name="T90" fmla="*/ 590 w 651"/>
                <a:gd name="T91" fmla="*/ 103 h 350"/>
                <a:gd name="T92" fmla="*/ 569 w 651"/>
                <a:gd name="T93" fmla="*/ 80 h 350"/>
                <a:gd name="T94" fmla="*/ 567 w 651"/>
                <a:gd name="T95" fmla="*/ 57 h 350"/>
                <a:gd name="T96" fmla="*/ 55 w 651"/>
                <a:gd name="T9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1" h="350">
                  <a:moveTo>
                    <a:pt x="86" y="31"/>
                  </a:moveTo>
                  <a:lnTo>
                    <a:pt x="529" y="63"/>
                  </a:lnTo>
                  <a:lnTo>
                    <a:pt x="527" y="65"/>
                  </a:lnTo>
                  <a:lnTo>
                    <a:pt x="525" y="73"/>
                  </a:lnTo>
                  <a:lnTo>
                    <a:pt x="525" y="78"/>
                  </a:lnTo>
                  <a:lnTo>
                    <a:pt x="525" y="84"/>
                  </a:lnTo>
                  <a:lnTo>
                    <a:pt x="527" y="90"/>
                  </a:lnTo>
                  <a:lnTo>
                    <a:pt x="531" y="97"/>
                  </a:lnTo>
                  <a:lnTo>
                    <a:pt x="531" y="103"/>
                  </a:lnTo>
                  <a:lnTo>
                    <a:pt x="537" y="109"/>
                  </a:lnTo>
                  <a:lnTo>
                    <a:pt x="542" y="114"/>
                  </a:lnTo>
                  <a:lnTo>
                    <a:pt x="550" y="120"/>
                  </a:lnTo>
                  <a:lnTo>
                    <a:pt x="554" y="122"/>
                  </a:lnTo>
                  <a:lnTo>
                    <a:pt x="559" y="124"/>
                  </a:lnTo>
                  <a:lnTo>
                    <a:pt x="565" y="126"/>
                  </a:lnTo>
                  <a:lnTo>
                    <a:pt x="573" y="130"/>
                  </a:lnTo>
                  <a:lnTo>
                    <a:pt x="578" y="130"/>
                  </a:lnTo>
                  <a:lnTo>
                    <a:pt x="586" y="132"/>
                  </a:lnTo>
                  <a:lnTo>
                    <a:pt x="596" y="132"/>
                  </a:lnTo>
                  <a:lnTo>
                    <a:pt x="603" y="133"/>
                  </a:lnTo>
                  <a:lnTo>
                    <a:pt x="611" y="238"/>
                  </a:lnTo>
                  <a:lnTo>
                    <a:pt x="607" y="238"/>
                  </a:lnTo>
                  <a:lnTo>
                    <a:pt x="599" y="240"/>
                  </a:lnTo>
                  <a:lnTo>
                    <a:pt x="596" y="240"/>
                  </a:lnTo>
                  <a:lnTo>
                    <a:pt x="590" y="244"/>
                  </a:lnTo>
                  <a:lnTo>
                    <a:pt x="584" y="246"/>
                  </a:lnTo>
                  <a:lnTo>
                    <a:pt x="578" y="251"/>
                  </a:lnTo>
                  <a:lnTo>
                    <a:pt x="573" y="253"/>
                  </a:lnTo>
                  <a:lnTo>
                    <a:pt x="567" y="259"/>
                  </a:lnTo>
                  <a:lnTo>
                    <a:pt x="561" y="265"/>
                  </a:lnTo>
                  <a:lnTo>
                    <a:pt x="558" y="272"/>
                  </a:lnTo>
                  <a:lnTo>
                    <a:pt x="554" y="280"/>
                  </a:lnTo>
                  <a:lnTo>
                    <a:pt x="552" y="289"/>
                  </a:lnTo>
                  <a:lnTo>
                    <a:pt x="550" y="295"/>
                  </a:lnTo>
                  <a:lnTo>
                    <a:pt x="550" y="299"/>
                  </a:lnTo>
                  <a:lnTo>
                    <a:pt x="550" y="304"/>
                  </a:lnTo>
                  <a:lnTo>
                    <a:pt x="550" y="310"/>
                  </a:lnTo>
                  <a:lnTo>
                    <a:pt x="124" y="265"/>
                  </a:lnTo>
                  <a:lnTo>
                    <a:pt x="124" y="263"/>
                  </a:lnTo>
                  <a:lnTo>
                    <a:pt x="124" y="261"/>
                  </a:lnTo>
                  <a:lnTo>
                    <a:pt x="124" y="257"/>
                  </a:lnTo>
                  <a:lnTo>
                    <a:pt x="124" y="251"/>
                  </a:lnTo>
                  <a:lnTo>
                    <a:pt x="122" y="246"/>
                  </a:lnTo>
                  <a:lnTo>
                    <a:pt x="122" y="238"/>
                  </a:lnTo>
                  <a:lnTo>
                    <a:pt x="120" y="232"/>
                  </a:lnTo>
                  <a:lnTo>
                    <a:pt x="118" y="225"/>
                  </a:lnTo>
                  <a:lnTo>
                    <a:pt x="114" y="215"/>
                  </a:lnTo>
                  <a:lnTo>
                    <a:pt x="109" y="208"/>
                  </a:lnTo>
                  <a:lnTo>
                    <a:pt x="103" y="200"/>
                  </a:lnTo>
                  <a:lnTo>
                    <a:pt x="95" y="194"/>
                  </a:lnTo>
                  <a:lnTo>
                    <a:pt x="90" y="190"/>
                  </a:lnTo>
                  <a:lnTo>
                    <a:pt x="84" y="189"/>
                  </a:lnTo>
                  <a:lnTo>
                    <a:pt x="78" y="185"/>
                  </a:lnTo>
                  <a:lnTo>
                    <a:pt x="74" y="185"/>
                  </a:lnTo>
                  <a:lnTo>
                    <a:pt x="67" y="181"/>
                  </a:lnTo>
                  <a:lnTo>
                    <a:pt x="59" y="181"/>
                  </a:lnTo>
                  <a:lnTo>
                    <a:pt x="54" y="179"/>
                  </a:lnTo>
                  <a:lnTo>
                    <a:pt x="46" y="179"/>
                  </a:lnTo>
                  <a:lnTo>
                    <a:pt x="46" y="90"/>
                  </a:lnTo>
                  <a:lnTo>
                    <a:pt x="0" y="57"/>
                  </a:lnTo>
                  <a:lnTo>
                    <a:pt x="6" y="190"/>
                  </a:lnTo>
                  <a:lnTo>
                    <a:pt x="10" y="190"/>
                  </a:lnTo>
                  <a:lnTo>
                    <a:pt x="16" y="190"/>
                  </a:lnTo>
                  <a:lnTo>
                    <a:pt x="23" y="194"/>
                  </a:lnTo>
                  <a:lnTo>
                    <a:pt x="31" y="194"/>
                  </a:lnTo>
                  <a:lnTo>
                    <a:pt x="40" y="198"/>
                  </a:lnTo>
                  <a:lnTo>
                    <a:pt x="48" y="202"/>
                  </a:lnTo>
                  <a:lnTo>
                    <a:pt x="59" y="208"/>
                  </a:lnTo>
                  <a:lnTo>
                    <a:pt x="67" y="211"/>
                  </a:lnTo>
                  <a:lnTo>
                    <a:pt x="76" y="217"/>
                  </a:lnTo>
                  <a:lnTo>
                    <a:pt x="82" y="225"/>
                  </a:lnTo>
                  <a:lnTo>
                    <a:pt x="88" y="234"/>
                  </a:lnTo>
                  <a:lnTo>
                    <a:pt x="90" y="238"/>
                  </a:lnTo>
                  <a:lnTo>
                    <a:pt x="92" y="242"/>
                  </a:lnTo>
                  <a:lnTo>
                    <a:pt x="92" y="247"/>
                  </a:lnTo>
                  <a:lnTo>
                    <a:pt x="93" y="253"/>
                  </a:lnTo>
                  <a:lnTo>
                    <a:pt x="93" y="259"/>
                  </a:lnTo>
                  <a:lnTo>
                    <a:pt x="93" y="265"/>
                  </a:lnTo>
                  <a:lnTo>
                    <a:pt x="92" y="272"/>
                  </a:lnTo>
                  <a:lnTo>
                    <a:pt x="90" y="280"/>
                  </a:lnTo>
                  <a:lnTo>
                    <a:pt x="90" y="284"/>
                  </a:lnTo>
                  <a:lnTo>
                    <a:pt x="93" y="289"/>
                  </a:lnTo>
                  <a:lnTo>
                    <a:pt x="97" y="293"/>
                  </a:lnTo>
                  <a:lnTo>
                    <a:pt x="103" y="297"/>
                  </a:lnTo>
                  <a:lnTo>
                    <a:pt x="107" y="297"/>
                  </a:lnTo>
                  <a:lnTo>
                    <a:pt x="113" y="299"/>
                  </a:lnTo>
                  <a:lnTo>
                    <a:pt x="116" y="299"/>
                  </a:lnTo>
                  <a:lnTo>
                    <a:pt x="124" y="301"/>
                  </a:lnTo>
                  <a:lnTo>
                    <a:pt x="128" y="301"/>
                  </a:lnTo>
                  <a:lnTo>
                    <a:pt x="133" y="301"/>
                  </a:lnTo>
                  <a:lnTo>
                    <a:pt x="137" y="301"/>
                  </a:lnTo>
                  <a:lnTo>
                    <a:pt x="143" y="301"/>
                  </a:lnTo>
                  <a:lnTo>
                    <a:pt x="147" y="301"/>
                  </a:lnTo>
                  <a:lnTo>
                    <a:pt x="154" y="303"/>
                  </a:lnTo>
                  <a:lnTo>
                    <a:pt x="160" y="303"/>
                  </a:lnTo>
                  <a:lnTo>
                    <a:pt x="166" y="303"/>
                  </a:lnTo>
                  <a:lnTo>
                    <a:pt x="171" y="303"/>
                  </a:lnTo>
                  <a:lnTo>
                    <a:pt x="179" y="304"/>
                  </a:lnTo>
                  <a:lnTo>
                    <a:pt x="187" y="304"/>
                  </a:lnTo>
                  <a:lnTo>
                    <a:pt x="194" y="304"/>
                  </a:lnTo>
                  <a:lnTo>
                    <a:pt x="202" y="304"/>
                  </a:lnTo>
                  <a:lnTo>
                    <a:pt x="211" y="308"/>
                  </a:lnTo>
                  <a:lnTo>
                    <a:pt x="221" y="308"/>
                  </a:lnTo>
                  <a:lnTo>
                    <a:pt x="229" y="308"/>
                  </a:lnTo>
                  <a:lnTo>
                    <a:pt x="238" y="310"/>
                  </a:lnTo>
                  <a:lnTo>
                    <a:pt x="248" y="310"/>
                  </a:lnTo>
                  <a:lnTo>
                    <a:pt x="255" y="310"/>
                  </a:lnTo>
                  <a:lnTo>
                    <a:pt x="267" y="312"/>
                  </a:lnTo>
                  <a:lnTo>
                    <a:pt x="276" y="312"/>
                  </a:lnTo>
                  <a:lnTo>
                    <a:pt x="287" y="316"/>
                  </a:lnTo>
                  <a:lnTo>
                    <a:pt x="297" y="316"/>
                  </a:lnTo>
                  <a:lnTo>
                    <a:pt x="306" y="316"/>
                  </a:lnTo>
                  <a:lnTo>
                    <a:pt x="318" y="318"/>
                  </a:lnTo>
                  <a:lnTo>
                    <a:pt x="327" y="320"/>
                  </a:lnTo>
                  <a:lnTo>
                    <a:pt x="339" y="320"/>
                  </a:lnTo>
                  <a:lnTo>
                    <a:pt x="350" y="322"/>
                  </a:lnTo>
                  <a:lnTo>
                    <a:pt x="360" y="323"/>
                  </a:lnTo>
                  <a:lnTo>
                    <a:pt x="371" y="325"/>
                  </a:lnTo>
                  <a:lnTo>
                    <a:pt x="381" y="325"/>
                  </a:lnTo>
                  <a:lnTo>
                    <a:pt x="392" y="327"/>
                  </a:lnTo>
                  <a:lnTo>
                    <a:pt x="402" y="327"/>
                  </a:lnTo>
                  <a:lnTo>
                    <a:pt x="413" y="329"/>
                  </a:lnTo>
                  <a:lnTo>
                    <a:pt x="422" y="329"/>
                  </a:lnTo>
                  <a:lnTo>
                    <a:pt x="432" y="331"/>
                  </a:lnTo>
                  <a:lnTo>
                    <a:pt x="443" y="331"/>
                  </a:lnTo>
                  <a:lnTo>
                    <a:pt x="453" y="333"/>
                  </a:lnTo>
                  <a:lnTo>
                    <a:pt x="462" y="333"/>
                  </a:lnTo>
                  <a:lnTo>
                    <a:pt x="472" y="335"/>
                  </a:lnTo>
                  <a:lnTo>
                    <a:pt x="481" y="335"/>
                  </a:lnTo>
                  <a:lnTo>
                    <a:pt x="491" y="337"/>
                  </a:lnTo>
                  <a:lnTo>
                    <a:pt x="499" y="339"/>
                  </a:lnTo>
                  <a:lnTo>
                    <a:pt x="508" y="339"/>
                  </a:lnTo>
                  <a:lnTo>
                    <a:pt x="516" y="341"/>
                  </a:lnTo>
                  <a:lnTo>
                    <a:pt x="525" y="342"/>
                  </a:lnTo>
                  <a:lnTo>
                    <a:pt x="531" y="342"/>
                  </a:lnTo>
                  <a:lnTo>
                    <a:pt x="539" y="342"/>
                  </a:lnTo>
                  <a:lnTo>
                    <a:pt x="544" y="344"/>
                  </a:lnTo>
                  <a:lnTo>
                    <a:pt x="552" y="344"/>
                  </a:lnTo>
                  <a:lnTo>
                    <a:pt x="558" y="344"/>
                  </a:lnTo>
                  <a:lnTo>
                    <a:pt x="563" y="346"/>
                  </a:lnTo>
                  <a:lnTo>
                    <a:pt x="569" y="346"/>
                  </a:lnTo>
                  <a:lnTo>
                    <a:pt x="575" y="348"/>
                  </a:lnTo>
                  <a:lnTo>
                    <a:pt x="582" y="348"/>
                  </a:lnTo>
                  <a:lnTo>
                    <a:pt x="588" y="350"/>
                  </a:lnTo>
                  <a:lnTo>
                    <a:pt x="592" y="350"/>
                  </a:lnTo>
                  <a:lnTo>
                    <a:pt x="592" y="350"/>
                  </a:lnTo>
                  <a:lnTo>
                    <a:pt x="592" y="348"/>
                  </a:lnTo>
                  <a:lnTo>
                    <a:pt x="592" y="346"/>
                  </a:lnTo>
                  <a:lnTo>
                    <a:pt x="590" y="342"/>
                  </a:lnTo>
                  <a:lnTo>
                    <a:pt x="590" y="337"/>
                  </a:lnTo>
                  <a:lnTo>
                    <a:pt x="588" y="331"/>
                  </a:lnTo>
                  <a:lnTo>
                    <a:pt x="586" y="325"/>
                  </a:lnTo>
                  <a:lnTo>
                    <a:pt x="586" y="318"/>
                  </a:lnTo>
                  <a:lnTo>
                    <a:pt x="588" y="310"/>
                  </a:lnTo>
                  <a:lnTo>
                    <a:pt x="588" y="303"/>
                  </a:lnTo>
                  <a:lnTo>
                    <a:pt x="590" y="297"/>
                  </a:lnTo>
                  <a:lnTo>
                    <a:pt x="594" y="289"/>
                  </a:lnTo>
                  <a:lnTo>
                    <a:pt x="599" y="284"/>
                  </a:lnTo>
                  <a:lnTo>
                    <a:pt x="605" y="278"/>
                  </a:lnTo>
                  <a:lnTo>
                    <a:pt x="615" y="274"/>
                  </a:lnTo>
                  <a:lnTo>
                    <a:pt x="618" y="272"/>
                  </a:lnTo>
                  <a:lnTo>
                    <a:pt x="624" y="272"/>
                  </a:lnTo>
                  <a:lnTo>
                    <a:pt x="632" y="272"/>
                  </a:lnTo>
                  <a:lnTo>
                    <a:pt x="639" y="272"/>
                  </a:lnTo>
                  <a:lnTo>
                    <a:pt x="641" y="270"/>
                  </a:lnTo>
                  <a:lnTo>
                    <a:pt x="649" y="266"/>
                  </a:lnTo>
                  <a:lnTo>
                    <a:pt x="649" y="263"/>
                  </a:lnTo>
                  <a:lnTo>
                    <a:pt x="651" y="259"/>
                  </a:lnTo>
                  <a:lnTo>
                    <a:pt x="651" y="255"/>
                  </a:lnTo>
                  <a:lnTo>
                    <a:pt x="651" y="249"/>
                  </a:lnTo>
                  <a:lnTo>
                    <a:pt x="651" y="244"/>
                  </a:lnTo>
                  <a:lnTo>
                    <a:pt x="649" y="236"/>
                  </a:lnTo>
                  <a:lnTo>
                    <a:pt x="647" y="228"/>
                  </a:lnTo>
                  <a:lnTo>
                    <a:pt x="645" y="219"/>
                  </a:lnTo>
                  <a:lnTo>
                    <a:pt x="645" y="114"/>
                  </a:lnTo>
                  <a:lnTo>
                    <a:pt x="643" y="112"/>
                  </a:lnTo>
                  <a:lnTo>
                    <a:pt x="641" y="112"/>
                  </a:lnTo>
                  <a:lnTo>
                    <a:pt x="635" y="112"/>
                  </a:lnTo>
                  <a:lnTo>
                    <a:pt x="630" y="112"/>
                  </a:lnTo>
                  <a:lnTo>
                    <a:pt x="622" y="112"/>
                  </a:lnTo>
                  <a:lnTo>
                    <a:pt x="615" y="111"/>
                  </a:lnTo>
                  <a:lnTo>
                    <a:pt x="605" y="109"/>
                  </a:lnTo>
                  <a:lnTo>
                    <a:pt x="597" y="107"/>
                  </a:lnTo>
                  <a:lnTo>
                    <a:pt x="590" y="103"/>
                  </a:lnTo>
                  <a:lnTo>
                    <a:pt x="582" y="97"/>
                  </a:lnTo>
                  <a:lnTo>
                    <a:pt x="577" y="92"/>
                  </a:lnTo>
                  <a:lnTo>
                    <a:pt x="573" y="84"/>
                  </a:lnTo>
                  <a:lnTo>
                    <a:pt x="569" y="80"/>
                  </a:lnTo>
                  <a:lnTo>
                    <a:pt x="569" y="76"/>
                  </a:lnTo>
                  <a:lnTo>
                    <a:pt x="567" y="71"/>
                  </a:lnTo>
                  <a:lnTo>
                    <a:pt x="567" y="65"/>
                  </a:lnTo>
                  <a:lnTo>
                    <a:pt x="567" y="57"/>
                  </a:lnTo>
                  <a:lnTo>
                    <a:pt x="567" y="52"/>
                  </a:lnTo>
                  <a:lnTo>
                    <a:pt x="569" y="44"/>
                  </a:lnTo>
                  <a:lnTo>
                    <a:pt x="571" y="38"/>
                  </a:lnTo>
                  <a:lnTo>
                    <a:pt x="55" y="0"/>
                  </a:lnTo>
                  <a:lnTo>
                    <a:pt x="86" y="31"/>
                  </a:lnTo>
                  <a:lnTo>
                    <a:pt x="8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26"/>
            <p:cNvSpPr>
              <a:spLocks/>
            </p:cNvSpPr>
            <p:nvPr/>
          </p:nvSpPr>
          <p:spPr bwMode="auto">
            <a:xfrm>
              <a:off x="3192463" y="5446713"/>
              <a:ext cx="106363" cy="103188"/>
            </a:xfrm>
            <a:custGeom>
              <a:avLst/>
              <a:gdLst>
                <a:gd name="T0" fmla="*/ 118 w 135"/>
                <a:gd name="T1" fmla="*/ 14 h 130"/>
                <a:gd name="T2" fmla="*/ 109 w 135"/>
                <a:gd name="T3" fmla="*/ 10 h 130"/>
                <a:gd name="T4" fmla="*/ 93 w 135"/>
                <a:gd name="T5" fmla="*/ 6 h 130"/>
                <a:gd name="T6" fmla="*/ 78 w 135"/>
                <a:gd name="T7" fmla="*/ 2 h 130"/>
                <a:gd name="T8" fmla="*/ 67 w 135"/>
                <a:gd name="T9" fmla="*/ 0 h 130"/>
                <a:gd name="T10" fmla="*/ 57 w 135"/>
                <a:gd name="T11" fmla="*/ 0 h 130"/>
                <a:gd name="T12" fmla="*/ 46 w 135"/>
                <a:gd name="T13" fmla="*/ 0 h 130"/>
                <a:gd name="T14" fmla="*/ 31 w 135"/>
                <a:gd name="T15" fmla="*/ 4 h 130"/>
                <a:gd name="T16" fmla="*/ 17 w 135"/>
                <a:gd name="T17" fmla="*/ 14 h 130"/>
                <a:gd name="T18" fmla="*/ 10 w 135"/>
                <a:gd name="T19" fmla="*/ 19 h 130"/>
                <a:gd name="T20" fmla="*/ 4 w 135"/>
                <a:gd name="T21" fmla="*/ 31 h 130"/>
                <a:gd name="T22" fmla="*/ 2 w 135"/>
                <a:gd name="T23" fmla="*/ 46 h 130"/>
                <a:gd name="T24" fmla="*/ 0 w 135"/>
                <a:gd name="T25" fmla="*/ 61 h 130"/>
                <a:gd name="T26" fmla="*/ 0 w 135"/>
                <a:gd name="T27" fmla="*/ 74 h 130"/>
                <a:gd name="T28" fmla="*/ 2 w 135"/>
                <a:gd name="T29" fmla="*/ 88 h 130"/>
                <a:gd name="T30" fmla="*/ 8 w 135"/>
                <a:gd name="T31" fmla="*/ 99 h 130"/>
                <a:gd name="T32" fmla="*/ 17 w 135"/>
                <a:gd name="T33" fmla="*/ 112 h 130"/>
                <a:gd name="T34" fmla="*/ 31 w 135"/>
                <a:gd name="T35" fmla="*/ 122 h 130"/>
                <a:gd name="T36" fmla="*/ 42 w 135"/>
                <a:gd name="T37" fmla="*/ 128 h 130"/>
                <a:gd name="T38" fmla="*/ 52 w 135"/>
                <a:gd name="T39" fmla="*/ 130 h 130"/>
                <a:gd name="T40" fmla="*/ 63 w 135"/>
                <a:gd name="T41" fmla="*/ 130 h 130"/>
                <a:gd name="T42" fmla="*/ 74 w 135"/>
                <a:gd name="T43" fmla="*/ 128 h 130"/>
                <a:gd name="T44" fmla="*/ 86 w 135"/>
                <a:gd name="T45" fmla="*/ 124 h 130"/>
                <a:gd name="T46" fmla="*/ 95 w 135"/>
                <a:gd name="T47" fmla="*/ 120 h 130"/>
                <a:gd name="T48" fmla="*/ 107 w 135"/>
                <a:gd name="T49" fmla="*/ 112 h 130"/>
                <a:gd name="T50" fmla="*/ 118 w 135"/>
                <a:gd name="T51" fmla="*/ 103 h 130"/>
                <a:gd name="T52" fmla="*/ 126 w 135"/>
                <a:gd name="T53" fmla="*/ 93 h 130"/>
                <a:gd name="T54" fmla="*/ 133 w 135"/>
                <a:gd name="T55" fmla="*/ 82 h 130"/>
                <a:gd name="T56" fmla="*/ 135 w 135"/>
                <a:gd name="T57" fmla="*/ 71 h 130"/>
                <a:gd name="T58" fmla="*/ 135 w 135"/>
                <a:gd name="T59" fmla="*/ 57 h 130"/>
                <a:gd name="T60" fmla="*/ 133 w 135"/>
                <a:gd name="T61" fmla="*/ 46 h 130"/>
                <a:gd name="T62" fmla="*/ 129 w 135"/>
                <a:gd name="T63" fmla="*/ 35 h 130"/>
                <a:gd name="T64" fmla="*/ 126 w 135"/>
                <a:gd name="T65" fmla="*/ 25 h 130"/>
                <a:gd name="T66" fmla="*/ 120 w 135"/>
                <a:gd name="T67" fmla="*/ 17 h 130"/>
                <a:gd name="T68" fmla="*/ 120 w 135"/>
                <a:gd name="T69" fmla="*/ 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" h="130">
                  <a:moveTo>
                    <a:pt x="120" y="16"/>
                  </a:moveTo>
                  <a:lnTo>
                    <a:pt x="118" y="14"/>
                  </a:lnTo>
                  <a:lnTo>
                    <a:pt x="114" y="14"/>
                  </a:lnTo>
                  <a:lnTo>
                    <a:pt x="109" y="10"/>
                  </a:lnTo>
                  <a:lnTo>
                    <a:pt x="103" y="8"/>
                  </a:lnTo>
                  <a:lnTo>
                    <a:pt x="93" y="6"/>
                  </a:lnTo>
                  <a:lnTo>
                    <a:pt x="84" y="4"/>
                  </a:lnTo>
                  <a:lnTo>
                    <a:pt x="78" y="2"/>
                  </a:lnTo>
                  <a:lnTo>
                    <a:pt x="72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2" y="2"/>
                  </a:lnTo>
                  <a:lnTo>
                    <a:pt x="31" y="4"/>
                  </a:lnTo>
                  <a:lnTo>
                    <a:pt x="23" y="10"/>
                  </a:lnTo>
                  <a:lnTo>
                    <a:pt x="17" y="14"/>
                  </a:lnTo>
                  <a:lnTo>
                    <a:pt x="13" y="17"/>
                  </a:lnTo>
                  <a:lnTo>
                    <a:pt x="10" y="19"/>
                  </a:lnTo>
                  <a:lnTo>
                    <a:pt x="8" y="25"/>
                  </a:lnTo>
                  <a:lnTo>
                    <a:pt x="4" y="31"/>
                  </a:lnTo>
                  <a:lnTo>
                    <a:pt x="2" y="38"/>
                  </a:lnTo>
                  <a:lnTo>
                    <a:pt x="2" y="46"/>
                  </a:lnTo>
                  <a:lnTo>
                    <a:pt x="2" y="54"/>
                  </a:lnTo>
                  <a:lnTo>
                    <a:pt x="0" y="61"/>
                  </a:lnTo>
                  <a:lnTo>
                    <a:pt x="0" y="69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2" y="88"/>
                  </a:lnTo>
                  <a:lnTo>
                    <a:pt x="6" y="93"/>
                  </a:lnTo>
                  <a:lnTo>
                    <a:pt x="8" y="99"/>
                  </a:lnTo>
                  <a:lnTo>
                    <a:pt x="12" y="105"/>
                  </a:lnTo>
                  <a:lnTo>
                    <a:pt x="17" y="112"/>
                  </a:lnTo>
                  <a:lnTo>
                    <a:pt x="27" y="120"/>
                  </a:lnTo>
                  <a:lnTo>
                    <a:pt x="31" y="122"/>
                  </a:lnTo>
                  <a:lnTo>
                    <a:pt x="36" y="126"/>
                  </a:lnTo>
                  <a:lnTo>
                    <a:pt x="42" y="128"/>
                  </a:lnTo>
                  <a:lnTo>
                    <a:pt x="48" y="130"/>
                  </a:lnTo>
                  <a:lnTo>
                    <a:pt x="52" y="130"/>
                  </a:lnTo>
                  <a:lnTo>
                    <a:pt x="57" y="130"/>
                  </a:lnTo>
                  <a:lnTo>
                    <a:pt x="63" y="130"/>
                  </a:lnTo>
                  <a:lnTo>
                    <a:pt x="69" y="130"/>
                  </a:lnTo>
                  <a:lnTo>
                    <a:pt x="74" y="128"/>
                  </a:lnTo>
                  <a:lnTo>
                    <a:pt x="80" y="126"/>
                  </a:lnTo>
                  <a:lnTo>
                    <a:pt x="86" y="124"/>
                  </a:lnTo>
                  <a:lnTo>
                    <a:pt x="91" y="124"/>
                  </a:lnTo>
                  <a:lnTo>
                    <a:pt x="95" y="120"/>
                  </a:lnTo>
                  <a:lnTo>
                    <a:pt x="101" y="116"/>
                  </a:lnTo>
                  <a:lnTo>
                    <a:pt x="107" y="112"/>
                  </a:lnTo>
                  <a:lnTo>
                    <a:pt x="112" y="109"/>
                  </a:lnTo>
                  <a:lnTo>
                    <a:pt x="118" y="103"/>
                  </a:lnTo>
                  <a:lnTo>
                    <a:pt x="122" y="99"/>
                  </a:lnTo>
                  <a:lnTo>
                    <a:pt x="126" y="93"/>
                  </a:lnTo>
                  <a:lnTo>
                    <a:pt x="131" y="88"/>
                  </a:lnTo>
                  <a:lnTo>
                    <a:pt x="133" y="82"/>
                  </a:lnTo>
                  <a:lnTo>
                    <a:pt x="135" y="76"/>
                  </a:lnTo>
                  <a:lnTo>
                    <a:pt x="135" y="71"/>
                  </a:lnTo>
                  <a:lnTo>
                    <a:pt x="135" y="65"/>
                  </a:lnTo>
                  <a:lnTo>
                    <a:pt x="135" y="57"/>
                  </a:lnTo>
                  <a:lnTo>
                    <a:pt x="133" y="52"/>
                  </a:lnTo>
                  <a:lnTo>
                    <a:pt x="133" y="46"/>
                  </a:lnTo>
                  <a:lnTo>
                    <a:pt x="131" y="40"/>
                  </a:lnTo>
                  <a:lnTo>
                    <a:pt x="129" y="35"/>
                  </a:lnTo>
                  <a:lnTo>
                    <a:pt x="128" y="29"/>
                  </a:lnTo>
                  <a:lnTo>
                    <a:pt x="126" y="25"/>
                  </a:lnTo>
                  <a:lnTo>
                    <a:pt x="124" y="21"/>
                  </a:lnTo>
                  <a:lnTo>
                    <a:pt x="120" y="17"/>
                  </a:lnTo>
                  <a:lnTo>
                    <a:pt x="120" y="16"/>
                  </a:lnTo>
                  <a:lnTo>
                    <a:pt x="120" y="16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27"/>
            <p:cNvSpPr>
              <a:spLocks/>
            </p:cNvSpPr>
            <p:nvPr/>
          </p:nvSpPr>
          <p:spPr bwMode="auto">
            <a:xfrm>
              <a:off x="3143250" y="4859338"/>
              <a:ext cx="90488" cy="68263"/>
            </a:xfrm>
            <a:custGeom>
              <a:avLst/>
              <a:gdLst>
                <a:gd name="T0" fmla="*/ 0 w 114"/>
                <a:gd name="T1" fmla="*/ 53 h 88"/>
                <a:gd name="T2" fmla="*/ 4 w 114"/>
                <a:gd name="T3" fmla="*/ 53 h 88"/>
                <a:gd name="T4" fmla="*/ 8 w 114"/>
                <a:gd name="T5" fmla="*/ 55 h 88"/>
                <a:gd name="T6" fmla="*/ 16 w 114"/>
                <a:gd name="T7" fmla="*/ 57 h 88"/>
                <a:gd name="T8" fmla="*/ 21 w 114"/>
                <a:gd name="T9" fmla="*/ 57 h 88"/>
                <a:gd name="T10" fmla="*/ 31 w 114"/>
                <a:gd name="T11" fmla="*/ 57 h 88"/>
                <a:gd name="T12" fmla="*/ 38 w 114"/>
                <a:gd name="T13" fmla="*/ 57 h 88"/>
                <a:gd name="T14" fmla="*/ 48 w 114"/>
                <a:gd name="T15" fmla="*/ 57 h 88"/>
                <a:gd name="T16" fmla="*/ 54 w 114"/>
                <a:gd name="T17" fmla="*/ 55 h 88"/>
                <a:gd name="T18" fmla="*/ 61 w 114"/>
                <a:gd name="T19" fmla="*/ 51 h 88"/>
                <a:gd name="T20" fmla="*/ 67 w 114"/>
                <a:gd name="T21" fmla="*/ 48 h 88"/>
                <a:gd name="T22" fmla="*/ 73 w 114"/>
                <a:gd name="T23" fmla="*/ 42 h 88"/>
                <a:gd name="T24" fmla="*/ 73 w 114"/>
                <a:gd name="T25" fmla="*/ 38 h 88"/>
                <a:gd name="T26" fmla="*/ 74 w 114"/>
                <a:gd name="T27" fmla="*/ 34 h 88"/>
                <a:gd name="T28" fmla="*/ 74 w 114"/>
                <a:gd name="T29" fmla="*/ 29 h 88"/>
                <a:gd name="T30" fmla="*/ 74 w 114"/>
                <a:gd name="T31" fmla="*/ 25 h 88"/>
                <a:gd name="T32" fmla="*/ 73 w 114"/>
                <a:gd name="T33" fmla="*/ 19 h 88"/>
                <a:gd name="T34" fmla="*/ 73 w 114"/>
                <a:gd name="T35" fmla="*/ 13 h 88"/>
                <a:gd name="T36" fmla="*/ 69 w 114"/>
                <a:gd name="T37" fmla="*/ 8 h 88"/>
                <a:gd name="T38" fmla="*/ 67 w 114"/>
                <a:gd name="T39" fmla="*/ 0 h 88"/>
                <a:gd name="T40" fmla="*/ 111 w 114"/>
                <a:gd name="T41" fmla="*/ 27 h 88"/>
                <a:gd name="T42" fmla="*/ 113 w 114"/>
                <a:gd name="T43" fmla="*/ 29 h 88"/>
                <a:gd name="T44" fmla="*/ 114 w 114"/>
                <a:gd name="T45" fmla="*/ 36 h 88"/>
                <a:gd name="T46" fmla="*/ 114 w 114"/>
                <a:gd name="T47" fmla="*/ 40 h 88"/>
                <a:gd name="T48" fmla="*/ 114 w 114"/>
                <a:gd name="T49" fmla="*/ 46 h 88"/>
                <a:gd name="T50" fmla="*/ 114 w 114"/>
                <a:gd name="T51" fmla="*/ 51 h 88"/>
                <a:gd name="T52" fmla="*/ 113 w 114"/>
                <a:gd name="T53" fmla="*/ 57 h 88"/>
                <a:gd name="T54" fmla="*/ 109 w 114"/>
                <a:gd name="T55" fmla="*/ 63 h 88"/>
                <a:gd name="T56" fmla="*/ 105 w 114"/>
                <a:gd name="T57" fmla="*/ 69 h 88"/>
                <a:gd name="T58" fmla="*/ 99 w 114"/>
                <a:gd name="T59" fmla="*/ 72 h 88"/>
                <a:gd name="T60" fmla="*/ 93 w 114"/>
                <a:gd name="T61" fmla="*/ 78 h 88"/>
                <a:gd name="T62" fmla="*/ 88 w 114"/>
                <a:gd name="T63" fmla="*/ 80 h 88"/>
                <a:gd name="T64" fmla="*/ 82 w 114"/>
                <a:gd name="T65" fmla="*/ 80 h 88"/>
                <a:gd name="T66" fmla="*/ 76 w 114"/>
                <a:gd name="T67" fmla="*/ 84 h 88"/>
                <a:gd name="T68" fmla="*/ 71 w 114"/>
                <a:gd name="T69" fmla="*/ 86 h 88"/>
                <a:gd name="T70" fmla="*/ 63 w 114"/>
                <a:gd name="T71" fmla="*/ 86 h 88"/>
                <a:gd name="T72" fmla="*/ 55 w 114"/>
                <a:gd name="T73" fmla="*/ 86 h 88"/>
                <a:gd name="T74" fmla="*/ 48 w 114"/>
                <a:gd name="T75" fmla="*/ 88 h 88"/>
                <a:gd name="T76" fmla="*/ 38 w 114"/>
                <a:gd name="T77" fmla="*/ 88 h 88"/>
                <a:gd name="T78" fmla="*/ 0 w 114"/>
                <a:gd name="T79" fmla="*/ 53 h 88"/>
                <a:gd name="T80" fmla="*/ 0 w 114"/>
                <a:gd name="T81" fmla="*/ 5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88">
                  <a:moveTo>
                    <a:pt x="0" y="53"/>
                  </a:moveTo>
                  <a:lnTo>
                    <a:pt x="4" y="53"/>
                  </a:lnTo>
                  <a:lnTo>
                    <a:pt x="8" y="55"/>
                  </a:lnTo>
                  <a:lnTo>
                    <a:pt x="16" y="57"/>
                  </a:lnTo>
                  <a:lnTo>
                    <a:pt x="21" y="57"/>
                  </a:lnTo>
                  <a:lnTo>
                    <a:pt x="31" y="57"/>
                  </a:lnTo>
                  <a:lnTo>
                    <a:pt x="38" y="57"/>
                  </a:lnTo>
                  <a:lnTo>
                    <a:pt x="48" y="57"/>
                  </a:lnTo>
                  <a:lnTo>
                    <a:pt x="54" y="55"/>
                  </a:lnTo>
                  <a:lnTo>
                    <a:pt x="61" y="51"/>
                  </a:lnTo>
                  <a:lnTo>
                    <a:pt x="67" y="48"/>
                  </a:lnTo>
                  <a:lnTo>
                    <a:pt x="73" y="42"/>
                  </a:lnTo>
                  <a:lnTo>
                    <a:pt x="73" y="38"/>
                  </a:lnTo>
                  <a:lnTo>
                    <a:pt x="74" y="34"/>
                  </a:lnTo>
                  <a:lnTo>
                    <a:pt x="74" y="29"/>
                  </a:lnTo>
                  <a:lnTo>
                    <a:pt x="74" y="25"/>
                  </a:lnTo>
                  <a:lnTo>
                    <a:pt x="73" y="19"/>
                  </a:lnTo>
                  <a:lnTo>
                    <a:pt x="73" y="13"/>
                  </a:lnTo>
                  <a:lnTo>
                    <a:pt x="69" y="8"/>
                  </a:lnTo>
                  <a:lnTo>
                    <a:pt x="67" y="0"/>
                  </a:lnTo>
                  <a:lnTo>
                    <a:pt x="111" y="27"/>
                  </a:lnTo>
                  <a:lnTo>
                    <a:pt x="113" y="29"/>
                  </a:lnTo>
                  <a:lnTo>
                    <a:pt x="114" y="36"/>
                  </a:lnTo>
                  <a:lnTo>
                    <a:pt x="114" y="40"/>
                  </a:lnTo>
                  <a:lnTo>
                    <a:pt x="114" y="46"/>
                  </a:lnTo>
                  <a:lnTo>
                    <a:pt x="114" y="51"/>
                  </a:lnTo>
                  <a:lnTo>
                    <a:pt x="113" y="57"/>
                  </a:lnTo>
                  <a:lnTo>
                    <a:pt x="109" y="63"/>
                  </a:lnTo>
                  <a:lnTo>
                    <a:pt x="105" y="69"/>
                  </a:lnTo>
                  <a:lnTo>
                    <a:pt x="99" y="72"/>
                  </a:lnTo>
                  <a:lnTo>
                    <a:pt x="93" y="78"/>
                  </a:lnTo>
                  <a:lnTo>
                    <a:pt x="88" y="80"/>
                  </a:lnTo>
                  <a:lnTo>
                    <a:pt x="82" y="80"/>
                  </a:lnTo>
                  <a:lnTo>
                    <a:pt x="76" y="84"/>
                  </a:lnTo>
                  <a:lnTo>
                    <a:pt x="71" y="86"/>
                  </a:lnTo>
                  <a:lnTo>
                    <a:pt x="63" y="86"/>
                  </a:lnTo>
                  <a:lnTo>
                    <a:pt x="55" y="86"/>
                  </a:lnTo>
                  <a:lnTo>
                    <a:pt x="48" y="88"/>
                  </a:lnTo>
                  <a:lnTo>
                    <a:pt x="38" y="88"/>
                  </a:lnTo>
                  <a:lnTo>
                    <a:pt x="0" y="5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29"/>
            <p:cNvSpPr>
              <a:spLocks/>
            </p:cNvSpPr>
            <p:nvPr/>
          </p:nvSpPr>
          <p:spPr bwMode="auto">
            <a:xfrm>
              <a:off x="3052763" y="5086350"/>
              <a:ext cx="74613" cy="149225"/>
            </a:xfrm>
            <a:custGeom>
              <a:avLst/>
              <a:gdLst>
                <a:gd name="T0" fmla="*/ 65 w 93"/>
                <a:gd name="T1" fmla="*/ 74 h 188"/>
                <a:gd name="T2" fmla="*/ 67 w 93"/>
                <a:gd name="T3" fmla="*/ 72 h 188"/>
                <a:gd name="T4" fmla="*/ 74 w 93"/>
                <a:gd name="T5" fmla="*/ 69 h 188"/>
                <a:gd name="T6" fmla="*/ 82 w 93"/>
                <a:gd name="T7" fmla="*/ 61 h 188"/>
                <a:gd name="T8" fmla="*/ 90 w 93"/>
                <a:gd name="T9" fmla="*/ 51 h 188"/>
                <a:gd name="T10" fmla="*/ 91 w 93"/>
                <a:gd name="T11" fmla="*/ 46 h 188"/>
                <a:gd name="T12" fmla="*/ 93 w 93"/>
                <a:gd name="T13" fmla="*/ 40 h 188"/>
                <a:gd name="T14" fmla="*/ 93 w 93"/>
                <a:gd name="T15" fmla="*/ 32 h 188"/>
                <a:gd name="T16" fmla="*/ 93 w 93"/>
                <a:gd name="T17" fmla="*/ 27 h 188"/>
                <a:gd name="T18" fmla="*/ 90 w 93"/>
                <a:gd name="T19" fmla="*/ 19 h 188"/>
                <a:gd name="T20" fmla="*/ 84 w 93"/>
                <a:gd name="T21" fmla="*/ 13 h 188"/>
                <a:gd name="T22" fmla="*/ 80 w 93"/>
                <a:gd name="T23" fmla="*/ 10 h 188"/>
                <a:gd name="T24" fmla="*/ 76 w 93"/>
                <a:gd name="T25" fmla="*/ 8 h 188"/>
                <a:gd name="T26" fmla="*/ 71 w 93"/>
                <a:gd name="T27" fmla="*/ 4 h 188"/>
                <a:gd name="T28" fmla="*/ 65 w 93"/>
                <a:gd name="T29" fmla="*/ 0 h 188"/>
                <a:gd name="T30" fmla="*/ 63 w 93"/>
                <a:gd name="T31" fmla="*/ 0 h 188"/>
                <a:gd name="T32" fmla="*/ 59 w 93"/>
                <a:gd name="T33" fmla="*/ 0 h 188"/>
                <a:gd name="T34" fmla="*/ 53 w 93"/>
                <a:gd name="T35" fmla="*/ 0 h 188"/>
                <a:gd name="T36" fmla="*/ 48 w 93"/>
                <a:gd name="T37" fmla="*/ 0 h 188"/>
                <a:gd name="T38" fmla="*/ 40 w 93"/>
                <a:gd name="T39" fmla="*/ 0 h 188"/>
                <a:gd name="T40" fmla="*/ 33 w 93"/>
                <a:gd name="T41" fmla="*/ 2 h 188"/>
                <a:gd name="T42" fmla="*/ 25 w 93"/>
                <a:gd name="T43" fmla="*/ 4 h 188"/>
                <a:gd name="T44" fmla="*/ 19 w 93"/>
                <a:gd name="T45" fmla="*/ 8 h 188"/>
                <a:gd name="T46" fmla="*/ 12 w 93"/>
                <a:gd name="T47" fmla="*/ 12 h 188"/>
                <a:gd name="T48" fmla="*/ 6 w 93"/>
                <a:gd name="T49" fmla="*/ 15 h 188"/>
                <a:gd name="T50" fmla="*/ 2 w 93"/>
                <a:gd name="T51" fmla="*/ 21 h 188"/>
                <a:gd name="T52" fmla="*/ 0 w 93"/>
                <a:gd name="T53" fmla="*/ 29 h 188"/>
                <a:gd name="T54" fmla="*/ 0 w 93"/>
                <a:gd name="T55" fmla="*/ 32 h 188"/>
                <a:gd name="T56" fmla="*/ 2 w 93"/>
                <a:gd name="T57" fmla="*/ 36 h 188"/>
                <a:gd name="T58" fmla="*/ 2 w 93"/>
                <a:gd name="T59" fmla="*/ 42 h 188"/>
                <a:gd name="T60" fmla="*/ 6 w 93"/>
                <a:gd name="T61" fmla="*/ 48 h 188"/>
                <a:gd name="T62" fmla="*/ 8 w 93"/>
                <a:gd name="T63" fmla="*/ 53 h 188"/>
                <a:gd name="T64" fmla="*/ 12 w 93"/>
                <a:gd name="T65" fmla="*/ 59 h 188"/>
                <a:gd name="T66" fmla="*/ 17 w 93"/>
                <a:gd name="T67" fmla="*/ 67 h 188"/>
                <a:gd name="T68" fmla="*/ 23 w 93"/>
                <a:gd name="T69" fmla="*/ 74 h 188"/>
                <a:gd name="T70" fmla="*/ 36 w 93"/>
                <a:gd name="T71" fmla="*/ 181 h 188"/>
                <a:gd name="T72" fmla="*/ 38 w 93"/>
                <a:gd name="T73" fmla="*/ 181 h 188"/>
                <a:gd name="T74" fmla="*/ 42 w 93"/>
                <a:gd name="T75" fmla="*/ 183 h 188"/>
                <a:gd name="T76" fmla="*/ 46 w 93"/>
                <a:gd name="T77" fmla="*/ 186 h 188"/>
                <a:gd name="T78" fmla="*/ 53 w 93"/>
                <a:gd name="T79" fmla="*/ 188 h 188"/>
                <a:gd name="T80" fmla="*/ 61 w 93"/>
                <a:gd name="T81" fmla="*/ 188 h 188"/>
                <a:gd name="T82" fmla="*/ 67 w 93"/>
                <a:gd name="T83" fmla="*/ 186 h 188"/>
                <a:gd name="T84" fmla="*/ 69 w 93"/>
                <a:gd name="T85" fmla="*/ 183 h 188"/>
                <a:gd name="T86" fmla="*/ 72 w 93"/>
                <a:gd name="T87" fmla="*/ 179 h 188"/>
                <a:gd name="T88" fmla="*/ 74 w 93"/>
                <a:gd name="T89" fmla="*/ 173 h 188"/>
                <a:gd name="T90" fmla="*/ 76 w 93"/>
                <a:gd name="T91" fmla="*/ 167 h 188"/>
                <a:gd name="T92" fmla="*/ 65 w 93"/>
                <a:gd name="T93" fmla="*/ 74 h 188"/>
                <a:gd name="T94" fmla="*/ 65 w 93"/>
                <a:gd name="T95" fmla="*/ 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3" h="188">
                  <a:moveTo>
                    <a:pt x="65" y="74"/>
                  </a:moveTo>
                  <a:lnTo>
                    <a:pt x="67" y="72"/>
                  </a:lnTo>
                  <a:lnTo>
                    <a:pt x="74" y="69"/>
                  </a:lnTo>
                  <a:lnTo>
                    <a:pt x="82" y="61"/>
                  </a:lnTo>
                  <a:lnTo>
                    <a:pt x="90" y="51"/>
                  </a:lnTo>
                  <a:lnTo>
                    <a:pt x="91" y="46"/>
                  </a:lnTo>
                  <a:lnTo>
                    <a:pt x="93" y="40"/>
                  </a:lnTo>
                  <a:lnTo>
                    <a:pt x="93" y="32"/>
                  </a:lnTo>
                  <a:lnTo>
                    <a:pt x="93" y="27"/>
                  </a:lnTo>
                  <a:lnTo>
                    <a:pt x="90" y="19"/>
                  </a:lnTo>
                  <a:lnTo>
                    <a:pt x="84" y="13"/>
                  </a:lnTo>
                  <a:lnTo>
                    <a:pt x="80" y="10"/>
                  </a:lnTo>
                  <a:lnTo>
                    <a:pt x="76" y="8"/>
                  </a:lnTo>
                  <a:lnTo>
                    <a:pt x="71" y="4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3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12" y="12"/>
                  </a:lnTo>
                  <a:lnTo>
                    <a:pt x="6" y="15"/>
                  </a:lnTo>
                  <a:lnTo>
                    <a:pt x="2" y="21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2" y="42"/>
                  </a:lnTo>
                  <a:lnTo>
                    <a:pt x="6" y="48"/>
                  </a:lnTo>
                  <a:lnTo>
                    <a:pt x="8" y="53"/>
                  </a:lnTo>
                  <a:lnTo>
                    <a:pt x="12" y="59"/>
                  </a:lnTo>
                  <a:lnTo>
                    <a:pt x="17" y="67"/>
                  </a:lnTo>
                  <a:lnTo>
                    <a:pt x="23" y="74"/>
                  </a:lnTo>
                  <a:lnTo>
                    <a:pt x="36" y="181"/>
                  </a:lnTo>
                  <a:lnTo>
                    <a:pt x="38" y="181"/>
                  </a:lnTo>
                  <a:lnTo>
                    <a:pt x="42" y="183"/>
                  </a:lnTo>
                  <a:lnTo>
                    <a:pt x="46" y="186"/>
                  </a:lnTo>
                  <a:lnTo>
                    <a:pt x="53" y="188"/>
                  </a:lnTo>
                  <a:lnTo>
                    <a:pt x="61" y="188"/>
                  </a:lnTo>
                  <a:lnTo>
                    <a:pt x="67" y="186"/>
                  </a:lnTo>
                  <a:lnTo>
                    <a:pt x="69" y="183"/>
                  </a:lnTo>
                  <a:lnTo>
                    <a:pt x="72" y="179"/>
                  </a:lnTo>
                  <a:lnTo>
                    <a:pt x="74" y="173"/>
                  </a:lnTo>
                  <a:lnTo>
                    <a:pt x="76" y="167"/>
                  </a:lnTo>
                  <a:lnTo>
                    <a:pt x="65" y="74"/>
                  </a:lnTo>
                  <a:lnTo>
                    <a:pt x="65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2"/>
            <p:cNvSpPr>
              <a:spLocks/>
            </p:cNvSpPr>
            <p:nvPr/>
          </p:nvSpPr>
          <p:spPr bwMode="auto">
            <a:xfrm>
              <a:off x="3654425" y="4672013"/>
              <a:ext cx="109538" cy="98425"/>
            </a:xfrm>
            <a:custGeom>
              <a:avLst/>
              <a:gdLst>
                <a:gd name="T0" fmla="*/ 0 w 139"/>
                <a:gd name="T1" fmla="*/ 121 h 125"/>
                <a:gd name="T2" fmla="*/ 118 w 139"/>
                <a:gd name="T3" fmla="*/ 0 h 125"/>
                <a:gd name="T4" fmla="*/ 118 w 139"/>
                <a:gd name="T5" fmla="*/ 0 h 125"/>
                <a:gd name="T6" fmla="*/ 122 w 139"/>
                <a:gd name="T7" fmla="*/ 0 h 125"/>
                <a:gd name="T8" fmla="*/ 126 w 139"/>
                <a:gd name="T9" fmla="*/ 0 h 125"/>
                <a:gd name="T10" fmla="*/ 131 w 139"/>
                <a:gd name="T11" fmla="*/ 3 h 125"/>
                <a:gd name="T12" fmla="*/ 135 w 139"/>
                <a:gd name="T13" fmla="*/ 5 h 125"/>
                <a:gd name="T14" fmla="*/ 139 w 139"/>
                <a:gd name="T15" fmla="*/ 11 h 125"/>
                <a:gd name="T16" fmla="*/ 139 w 139"/>
                <a:gd name="T17" fmla="*/ 17 h 125"/>
                <a:gd name="T18" fmla="*/ 135 w 139"/>
                <a:gd name="T19" fmla="*/ 26 h 125"/>
                <a:gd name="T20" fmla="*/ 46 w 139"/>
                <a:gd name="T21" fmla="*/ 125 h 125"/>
                <a:gd name="T22" fmla="*/ 0 w 139"/>
                <a:gd name="T23" fmla="*/ 121 h 125"/>
                <a:gd name="T24" fmla="*/ 0 w 139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25">
                  <a:moveTo>
                    <a:pt x="0" y="121"/>
                  </a:moveTo>
                  <a:lnTo>
                    <a:pt x="118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1" y="3"/>
                  </a:lnTo>
                  <a:lnTo>
                    <a:pt x="135" y="5"/>
                  </a:lnTo>
                  <a:lnTo>
                    <a:pt x="139" y="11"/>
                  </a:lnTo>
                  <a:lnTo>
                    <a:pt x="139" y="17"/>
                  </a:lnTo>
                  <a:lnTo>
                    <a:pt x="135" y="26"/>
                  </a:lnTo>
                  <a:lnTo>
                    <a:pt x="46" y="125"/>
                  </a:lnTo>
                  <a:lnTo>
                    <a:pt x="0" y="121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3"/>
            <p:cNvSpPr>
              <a:spLocks/>
            </p:cNvSpPr>
            <p:nvPr/>
          </p:nvSpPr>
          <p:spPr bwMode="auto">
            <a:xfrm>
              <a:off x="3101975" y="4495527"/>
              <a:ext cx="712788" cy="301625"/>
            </a:xfrm>
            <a:custGeom>
              <a:avLst/>
              <a:gdLst>
                <a:gd name="T0" fmla="*/ 29 w 900"/>
                <a:gd name="T1" fmla="*/ 179 h 381"/>
                <a:gd name="T2" fmla="*/ 29 w 900"/>
                <a:gd name="T3" fmla="*/ 200 h 381"/>
                <a:gd name="T4" fmla="*/ 27 w 900"/>
                <a:gd name="T5" fmla="*/ 229 h 381"/>
                <a:gd name="T6" fmla="*/ 27 w 900"/>
                <a:gd name="T7" fmla="*/ 255 h 381"/>
                <a:gd name="T8" fmla="*/ 29 w 900"/>
                <a:gd name="T9" fmla="*/ 276 h 381"/>
                <a:gd name="T10" fmla="*/ 34 w 900"/>
                <a:gd name="T11" fmla="*/ 282 h 381"/>
                <a:gd name="T12" fmla="*/ 53 w 900"/>
                <a:gd name="T13" fmla="*/ 282 h 381"/>
                <a:gd name="T14" fmla="*/ 78 w 900"/>
                <a:gd name="T15" fmla="*/ 284 h 381"/>
                <a:gd name="T16" fmla="*/ 110 w 900"/>
                <a:gd name="T17" fmla="*/ 286 h 381"/>
                <a:gd name="T18" fmla="*/ 148 w 900"/>
                <a:gd name="T19" fmla="*/ 289 h 381"/>
                <a:gd name="T20" fmla="*/ 192 w 900"/>
                <a:gd name="T21" fmla="*/ 295 h 381"/>
                <a:gd name="T22" fmla="*/ 242 w 900"/>
                <a:gd name="T23" fmla="*/ 299 h 381"/>
                <a:gd name="T24" fmla="*/ 295 w 900"/>
                <a:gd name="T25" fmla="*/ 303 h 381"/>
                <a:gd name="T26" fmla="*/ 348 w 900"/>
                <a:gd name="T27" fmla="*/ 308 h 381"/>
                <a:gd name="T28" fmla="*/ 405 w 900"/>
                <a:gd name="T29" fmla="*/ 314 h 381"/>
                <a:gd name="T30" fmla="*/ 460 w 900"/>
                <a:gd name="T31" fmla="*/ 318 h 381"/>
                <a:gd name="T32" fmla="*/ 517 w 900"/>
                <a:gd name="T33" fmla="*/ 322 h 381"/>
                <a:gd name="T34" fmla="*/ 572 w 900"/>
                <a:gd name="T35" fmla="*/ 327 h 381"/>
                <a:gd name="T36" fmla="*/ 626 w 900"/>
                <a:gd name="T37" fmla="*/ 331 h 381"/>
                <a:gd name="T38" fmla="*/ 673 w 900"/>
                <a:gd name="T39" fmla="*/ 335 h 381"/>
                <a:gd name="T40" fmla="*/ 721 w 900"/>
                <a:gd name="T41" fmla="*/ 341 h 381"/>
                <a:gd name="T42" fmla="*/ 759 w 900"/>
                <a:gd name="T43" fmla="*/ 343 h 381"/>
                <a:gd name="T44" fmla="*/ 793 w 900"/>
                <a:gd name="T45" fmla="*/ 346 h 381"/>
                <a:gd name="T46" fmla="*/ 818 w 900"/>
                <a:gd name="T47" fmla="*/ 348 h 381"/>
                <a:gd name="T48" fmla="*/ 837 w 900"/>
                <a:gd name="T49" fmla="*/ 350 h 381"/>
                <a:gd name="T50" fmla="*/ 846 w 900"/>
                <a:gd name="T51" fmla="*/ 350 h 381"/>
                <a:gd name="T52" fmla="*/ 846 w 900"/>
                <a:gd name="T53" fmla="*/ 341 h 381"/>
                <a:gd name="T54" fmla="*/ 844 w 900"/>
                <a:gd name="T55" fmla="*/ 318 h 381"/>
                <a:gd name="T56" fmla="*/ 844 w 900"/>
                <a:gd name="T57" fmla="*/ 297 h 381"/>
                <a:gd name="T58" fmla="*/ 844 w 900"/>
                <a:gd name="T59" fmla="*/ 280 h 381"/>
                <a:gd name="T60" fmla="*/ 844 w 900"/>
                <a:gd name="T61" fmla="*/ 261 h 381"/>
                <a:gd name="T62" fmla="*/ 844 w 900"/>
                <a:gd name="T63" fmla="*/ 240 h 381"/>
                <a:gd name="T64" fmla="*/ 846 w 900"/>
                <a:gd name="T65" fmla="*/ 219 h 381"/>
                <a:gd name="T66" fmla="*/ 846 w 900"/>
                <a:gd name="T67" fmla="*/ 198 h 381"/>
                <a:gd name="T68" fmla="*/ 846 w 900"/>
                <a:gd name="T69" fmla="*/ 175 h 381"/>
                <a:gd name="T70" fmla="*/ 848 w 900"/>
                <a:gd name="T71" fmla="*/ 153 h 381"/>
                <a:gd name="T72" fmla="*/ 848 w 900"/>
                <a:gd name="T73" fmla="*/ 130 h 381"/>
                <a:gd name="T74" fmla="*/ 850 w 900"/>
                <a:gd name="T75" fmla="*/ 107 h 381"/>
                <a:gd name="T76" fmla="*/ 854 w 900"/>
                <a:gd name="T77" fmla="*/ 88 h 381"/>
                <a:gd name="T78" fmla="*/ 856 w 900"/>
                <a:gd name="T79" fmla="*/ 67 h 381"/>
                <a:gd name="T80" fmla="*/ 858 w 900"/>
                <a:gd name="T81" fmla="*/ 48 h 381"/>
                <a:gd name="T82" fmla="*/ 862 w 900"/>
                <a:gd name="T83" fmla="*/ 31 h 381"/>
                <a:gd name="T84" fmla="*/ 865 w 900"/>
                <a:gd name="T85" fmla="*/ 18 h 381"/>
                <a:gd name="T86" fmla="*/ 900 w 900"/>
                <a:gd name="T87" fmla="*/ 0 h 381"/>
                <a:gd name="T88" fmla="*/ 896 w 900"/>
                <a:gd name="T89" fmla="*/ 16 h 381"/>
                <a:gd name="T90" fmla="*/ 892 w 900"/>
                <a:gd name="T91" fmla="*/ 40 h 381"/>
                <a:gd name="T92" fmla="*/ 888 w 900"/>
                <a:gd name="T93" fmla="*/ 56 h 381"/>
                <a:gd name="T94" fmla="*/ 884 w 900"/>
                <a:gd name="T95" fmla="*/ 73 h 381"/>
                <a:gd name="T96" fmla="*/ 882 w 900"/>
                <a:gd name="T97" fmla="*/ 92 h 381"/>
                <a:gd name="T98" fmla="*/ 881 w 900"/>
                <a:gd name="T99" fmla="*/ 111 h 381"/>
                <a:gd name="T100" fmla="*/ 877 w 900"/>
                <a:gd name="T101" fmla="*/ 132 h 381"/>
                <a:gd name="T102" fmla="*/ 875 w 900"/>
                <a:gd name="T103" fmla="*/ 154 h 381"/>
                <a:gd name="T104" fmla="*/ 873 w 900"/>
                <a:gd name="T105" fmla="*/ 179 h 381"/>
                <a:gd name="T106" fmla="*/ 873 w 900"/>
                <a:gd name="T107" fmla="*/ 202 h 381"/>
                <a:gd name="T108" fmla="*/ 871 w 900"/>
                <a:gd name="T109" fmla="*/ 225 h 381"/>
                <a:gd name="T110" fmla="*/ 871 w 900"/>
                <a:gd name="T111" fmla="*/ 249 h 381"/>
                <a:gd name="T112" fmla="*/ 871 w 900"/>
                <a:gd name="T113" fmla="*/ 272 h 381"/>
                <a:gd name="T114" fmla="*/ 871 w 900"/>
                <a:gd name="T115" fmla="*/ 295 h 381"/>
                <a:gd name="T116" fmla="*/ 873 w 900"/>
                <a:gd name="T117" fmla="*/ 318 h 381"/>
                <a:gd name="T118" fmla="*/ 877 w 900"/>
                <a:gd name="T119" fmla="*/ 339 h 381"/>
                <a:gd name="T120" fmla="*/ 881 w 900"/>
                <a:gd name="T121" fmla="*/ 360 h 381"/>
                <a:gd name="T122" fmla="*/ 886 w 900"/>
                <a:gd name="T123" fmla="*/ 381 h 381"/>
                <a:gd name="T124" fmla="*/ 30 w 900"/>
                <a:gd name="T125" fmla="*/ 17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" h="381">
                  <a:moveTo>
                    <a:pt x="30" y="175"/>
                  </a:moveTo>
                  <a:lnTo>
                    <a:pt x="29" y="175"/>
                  </a:lnTo>
                  <a:lnTo>
                    <a:pt x="29" y="179"/>
                  </a:lnTo>
                  <a:lnTo>
                    <a:pt x="29" y="185"/>
                  </a:lnTo>
                  <a:lnTo>
                    <a:pt x="29" y="192"/>
                  </a:lnTo>
                  <a:lnTo>
                    <a:pt x="29" y="200"/>
                  </a:lnTo>
                  <a:lnTo>
                    <a:pt x="27" y="210"/>
                  </a:lnTo>
                  <a:lnTo>
                    <a:pt x="27" y="219"/>
                  </a:lnTo>
                  <a:lnTo>
                    <a:pt x="27" y="229"/>
                  </a:lnTo>
                  <a:lnTo>
                    <a:pt x="27" y="238"/>
                  </a:lnTo>
                  <a:lnTo>
                    <a:pt x="27" y="248"/>
                  </a:lnTo>
                  <a:lnTo>
                    <a:pt x="27" y="255"/>
                  </a:lnTo>
                  <a:lnTo>
                    <a:pt x="27" y="265"/>
                  </a:lnTo>
                  <a:lnTo>
                    <a:pt x="27" y="270"/>
                  </a:lnTo>
                  <a:lnTo>
                    <a:pt x="29" y="276"/>
                  </a:lnTo>
                  <a:lnTo>
                    <a:pt x="29" y="280"/>
                  </a:lnTo>
                  <a:lnTo>
                    <a:pt x="32" y="282"/>
                  </a:lnTo>
                  <a:lnTo>
                    <a:pt x="34" y="282"/>
                  </a:lnTo>
                  <a:lnTo>
                    <a:pt x="42" y="282"/>
                  </a:lnTo>
                  <a:lnTo>
                    <a:pt x="48" y="282"/>
                  </a:lnTo>
                  <a:lnTo>
                    <a:pt x="53" y="282"/>
                  </a:lnTo>
                  <a:lnTo>
                    <a:pt x="61" y="282"/>
                  </a:lnTo>
                  <a:lnTo>
                    <a:pt x="70" y="284"/>
                  </a:lnTo>
                  <a:lnTo>
                    <a:pt x="78" y="284"/>
                  </a:lnTo>
                  <a:lnTo>
                    <a:pt x="88" y="284"/>
                  </a:lnTo>
                  <a:lnTo>
                    <a:pt x="99" y="286"/>
                  </a:lnTo>
                  <a:lnTo>
                    <a:pt x="110" y="286"/>
                  </a:lnTo>
                  <a:lnTo>
                    <a:pt x="122" y="287"/>
                  </a:lnTo>
                  <a:lnTo>
                    <a:pt x="135" y="289"/>
                  </a:lnTo>
                  <a:lnTo>
                    <a:pt x="148" y="289"/>
                  </a:lnTo>
                  <a:lnTo>
                    <a:pt x="164" y="291"/>
                  </a:lnTo>
                  <a:lnTo>
                    <a:pt x="177" y="293"/>
                  </a:lnTo>
                  <a:lnTo>
                    <a:pt x="192" y="295"/>
                  </a:lnTo>
                  <a:lnTo>
                    <a:pt x="207" y="295"/>
                  </a:lnTo>
                  <a:lnTo>
                    <a:pt x="224" y="297"/>
                  </a:lnTo>
                  <a:lnTo>
                    <a:pt x="242" y="299"/>
                  </a:lnTo>
                  <a:lnTo>
                    <a:pt x="259" y="301"/>
                  </a:lnTo>
                  <a:lnTo>
                    <a:pt x="276" y="301"/>
                  </a:lnTo>
                  <a:lnTo>
                    <a:pt x="295" y="303"/>
                  </a:lnTo>
                  <a:lnTo>
                    <a:pt x="312" y="305"/>
                  </a:lnTo>
                  <a:lnTo>
                    <a:pt x="329" y="306"/>
                  </a:lnTo>
                  <a:lnTo>
                    <a:pt x="348" y="308"/>
                  </a:lnTo>
                  <a:lnTo>
                    <a:pt x="367" y="310"/>
                  </a:lnTo>
                  <a:lnTo>
                    <a:pt x="386" y="310"/>
                  </a:lnTo>
                  <a:lnTo>
                    <a:pt x="405" y="314"/>
                  </a:lnTo>
                  <a:lnTo>
                    <a:pt x="424" y="314"/>
                  </a:lnTo>
                  <a:lnTo>
                    <a:pt x="443" y="318"/>
                  </a:lnTo>
                  <a:lnTo>
                    <a:pt x="460" y="318"/>
                  </a:lnTo>
                  <a:lnTo>
                    <a:pt x="481" y="320"/>
                  </a:lnTo>
                  <a:lnTo>
                    <a:pt x="498" y="322"/>
                  </a:lnTo>
                  <a:lnTo>
                    <a:pt x="517" y="322"/>
                  </a:lnTo>
                  <a:lnTo>
                    <a:pt x="536" y="324"/>
                  </a:lnTo>
                  <a:lnTo>
                    <a:pt x="555" y="325"/>
                  </a:lnTo>
                  <a:lnTo>
                    <a:pt x="572" y="327"/>
                  </a:lnTo>
                  <a:lnTo>
                    <a:pt x="592" y="329"/>
                  </a:lnTo>
                  <a:lnTo>
                    <a:pt x="609" y="329"/>
                  </a:lnTo>
                  <a:lnTo>
                    <a:pt x="626" y="331"/>
                  </a:lnTo>
                  <a:lnTo>
                    <a:pt x="643" y="333"/>
                  </a:lnTo>
                  <a:lnTo>
                    <a:pt x="658" y="335"/>
                  </a:lnTo>
                  <a:lnTo>
                    <a:pt x="673" y="335"/>
                  </a:lnTo>
                  <a:lnTo>
                    <a:pt x="690" y="337"/>
                  </a:lnTo>
                  <a:lnTo>
                    <a:pt x="706" y="339"/>
                  </a:lnTo>
                  <a:lnTo>
                    <a:pt x="721" y="341"/>
                  </a:lnTo>
                  <a:lnTo>
                    <a:pt x="734" y="341"/>
                  </a:lnTo>
                  <a:lnTo>
                    <a:pt x="747" y="343"/>
                  </a:lnTo>
                  <a:lnTo>
                    <a:pt x="759" y="343"/>
                  </a:lnTo>
                  <a:lnTo>
                    <a:pt x="772" y="344"/>
                  </a:lnTo>
                  <a:lnTo>
                    <a:pt x="782" y="344"/>
                  </a:lnTo>
                  <a:lnTo>
                    <a:pt x="793" y="346"/>
                  </a:lnTo>
                  <a:lnTo>
                    <a:pt x="803" y="346"/>
                  </a:lnTo>
                  <a:lnTo>
                    <a:pt x="812" y="348"/>
                  </a:lnTo>
                  <a:lnTo>
                    <a:pt x="818" y="348"/>
                  </a:lnTo>
                  <a:lnTo>
                    <a:pt x="825" y="350"/>
                  </a:lnTo>
                  <a:lnTo>
                    <a:pt x="831" y="350"/>
                  </a:lnTo>
                  <a:lnTo>
                    <a:pt x="837" y="350"/>
                  </a:lnTo>
                  <a:lnTo>
                    <a:pt x="844" y="352"/>
                  </a:lnTo>
                  <a:lnTo>
                    <a:pt x="846" y="352"/>
                  </a:lnTo>
                  <a:lnTo>
                    <a:pt x="846" y="350"/>
                  </a:lnTo>
                  <a:lnTo>
                    <a:pt x="846" y="348"/>
                  </a:lnTo>
                  <a:lnTo>
                    <a:pt x="846" y="344"/>
                  </a:lnTo>
                  <a:lnTo>
                    <a:pt x="846" y="341"/>
                  </a:lnTo>
                  <a:lnTo>
                    <a:pt x="844" y="333"/>
                  </a:lnTo>
                  <a:lnTo>
                    <a:pt x="844" y="325"/>
                  </a:lnTo>
                  <a:lnTo>
                    <a:pt x="844" y="318"/>
                  </a:lnTo>
                  <a:lnTo>
                    <a:pt x="844" y="308"/>
                  </a:lnTo>
                  <a:lnTo>
                    <a:pt x="844" y="303"/>
                  </a:lnTo>
                  <a:lnTo>
                    <a:pt x="844" y="297"/>
                  </a:lnTo>
                  <a:lnTo>
                    <a:pt x="844" y="291"/>
                  </a:lnTo>
                  <a:lnTo>
                    <a:pt x="844" y="286"/>
                  </a:lnTo>
                  <a:lnTo>
                    <a:pt x="844" y="280"/>
                  </a:lnTo>
                  <a:lnTo>
                    <a:pt x="844" y="274"/>
                  </a:lnTo>
                  <a:lnTo>
                    <a:pt x="844" y="267"/>
                  </a:lnTo>
                  <a:lnTo>
                    <a:pt x="844" y="261"/>
                  </a:lnTo>
                  <a:lnTo>
                    <a:pt x="844" y="253"/>
                  </a:lnTo>
                  <a:lnTo>
                    <a:pt x="844" y="248"/>
                  </a:lnTo>
                  <a:lnTo>
                    <a:pt x="844" y="240"/>
                  </a:lnTo>
                  <a:lnTo>
                    <a:pt x="844" y="234"/>
                  </a:lnTo>
                  <a:lnTo>
                    <a:pt x="844" y="227"/>
                  </a:lnTo>
                  <a:lnTo>
                    <a:pt x="846" y="219"/>
                  </a:lnTo>
                  <a:lnTo>
                    <a:pt x="846" y="213"/>
                  </a:lnTo>
                  <a:lnTo>
                    <a:pt x="846" y="206"/>
                  </a:lnTo>
                  <a:lnTo>
                    <a:pt x="846" y="198"/>
                  </a:lnTo>
                  <a:lnTo>
                    <a:pt x="846" y="191"/>
                  </a:lnTo>
                  <a:lnTo>
                    <a:pt x="846" y="183"/>
                  </a:lnTo>
                  <a:lnTo>
                    <a:pt x="846" y="175"/>
                  </a:lnTo>
                  <a:lnTo>
                    <a:pt x="846" y="168"/>
                  </a:lnTo>
                  <a:lnTo>
                    <a:pt x="848" y="160"/>
                  </a:lnTo>
                  <a:lnTo>
                    <a:pt x="848" y="153"/>
                  </a:lnTo>
                  <a:lnTo>
                    <a:pt x="848" y="145"/>
                  </a:lnTo>
                  <a:lnTo>
                    <a:pt x="848" y="137"/>
                  </a:lnTo>
                  <a:lnTo>
                    <a:pt x="848" y="130"/>
                  </a:lnTo>
                  <a:lnTo>
                    <a:pt x="850" y="122"/>
                  </a:lnTo>
                  <a:lnTo>
                    <a:pt x="850" y="115"/>
                  </a:lnTo>
                  <a:lnTo>
                    <a:pt x="850" y="107"/>
                  </a:lnTo>
                  <a:lnTo>
                    <a:pt x="850" y="101"/>
                  </a:lnTo>
                  <a:lnTo>
                    <a:pt x="852" y="94"/>
                  </a:lnTo>
                  <a:lnTo>
                    <a:pt x="854" y="88"/>
                  </a:lnTo>
                  <a:lnTo>
                    <a:pt x="854" y="80"/>
                  </a:lnTo>
                  <a:lnTo>
                    <a:pt x="854" y="75"/>
                  </a:lnTo>
                  <a:lnTo>
                    <a:pt x="856" y="67"/>
                  </a:lnTo>
                  <a:lnTo>
                    <a:pt x="856" y="61"/>
                  </a:lnTo>
                  <a:lnTo>
                    <a:pt x="856" y="54"/>
                  </a:lnTo>
                  <a:lnTo>
                    <a:pt x="858" y="48"/>
                  </a:lnTo>
                  <a:lnTo>
                    <a:pt x="858" y="42"/>
                  </a:lnTo>
                  <a:lnTo>
                    <a:pt x="860" y="37"/>
                  </a:lnTo>
                  <a:lnTo>
                    <a:pt x="862" y="31"/>
                  </a:lnTo>
                  <a:lnTo>
                    <a:pt x="863" y="25"/>
                  </a:lnTo>
                  <a:lnTo>
                    <a:pt x="863" y="21"/>
                  </a:lnTo>
                  <a:lnTo>
                    <a:pt x="865" y="18"/>
                  </a:lnTo>
                  <a:lnTo>
                    <a:pt x="869" y="8"/>
                  </a:lnTo>
                  <a:lnTo>
                    <a:pt x="873" y="0"/>
                  </a:lnTo>
                  <a:lnTo>
                    <a:pt x="900" y="0"/>
                  </a:lnTo>
                  <a:lnTo>
                    <a:pt x="900" y="2"/>
                  </a:lnTo>
                  <a:lnTo>
                    <a:pt x="898" y="12"/>
                  </a:lnTo>
                  <a:lnTo>
                    <a:pt x="896" y="16"/>
                  </a:lnTo>
                  <a:lnTo>
                    <a:pt x="894" y="23"/>
                  </a:lnTo>
                  <a:lnTo>
                    <a:pt x="892" y="31"/>
                  </a:lnTo>
                  <a:lnTo>
                    <a:pt x="892" y="40"/>
                  </a:lnTo>
                  <a:lnTo>
                    <a:pt x="890" y="44"/>
                  </a:lnTo>
                  <a:lnTo>
                    <a:pt x="888" y="50"/>
                  </a:lnTo>
                  <a:lnTo>
                    <a:pt x="888" y="56"/>
                  </a:lnTo>
                  <a:lnTo>
                    <a:pt x="886" y="61"/>
                  </a:lnTo>
                  <a:lnTo>
                    <a:pt x="886" y="67"/>
                  </a:lnTo>
                  <a:lnTo>
                    <a:pt x="884" y="73"/>
                  </a:lnTo>
                  <a:lnTo>
                    <a:pt x="884" y="78"/>
                  </a:lnTo>
                  <a:lnTo>
                    <a:pt x="884" y="86"/>
                  </a:lnTo>
                  <a:lnTo>
                    <a:pt x="882" y="92"/>
                  </a:lnTo>
                  <a:lnTo>
                    <a:pt x="881" y="97"/>
                  </a:lnTo>
                  <a:lnTo>
                    <a:pt x="881" y="103"/>
                  </a:lnTo>
                  <a:lnTo>
                    <a:pt x="881" y="111"/>
                  </a:lnTo>
                  <a:lnTo>
                    <a:pt x="879" y="118"/>
                  </a:lnTo>
                  <a:lnTo>
                    <a:pt x="879" y="126"/>
                  </a:lnTo>
                  <a:lnTo>
                    <a:pt x="877" y="132"/>
                  </a:lnTo>
                  <a:lnTo>
                    <a:pt x="877" y="141"/>
                  </a:lnTo>
                  <a:lnTo>
                    <a:pt x="877" y="147"/>
                  </a:lnTo>
                  <a:lnTo>
                    <a:pt x="875" y="154"/>
                  </a:lnTo>
                  <a:lnTo>
                    <a:pt x="875" y="162"/>
                  </a:lnTo>
                  <a:lnTo>
                    <a:pt x="875" y="172"/>
                  </a:lnTo>
                  <a:lnTo>
                    <a:pt x="873" y="179"/>
                  </a:lnTo>
                  <a:lnTo>
                    <a:pt x="873" y="185"/>
                  </a:lnTo>
                  <a:lnTo>
                    <a:pt x="873" y="192"/>
                  </a:lnTo>
                  <a:lnTo>
                    <a:pt x="873" y="202"/>
                  </a:lnTo>
                  <a:lnTo>
                    <a:pt x="871" y="210"/>
                  </a:lnTo>
                  <a:lnTo>
                    <a:pt x="871" y="217"/>
                  </a:lnTo>
                  <a:lnTo>
                    <a:pt x="871" y="225"/>
                  </a:lnTo>
                  <a:lnTo>
                    <a:pt x="871" y="232"/>
                  </a:lnTo>
                  <a:lnTo>
                    <a:pt x="871" y="240"/>
                  </a:lnTo>
                  <a:lnTo>
                    <a:pt x="871" y="249"/>
                  </a:lnTo>
                  <a:lnTo>
                    <a:pt x="871" y="255"/>
                  </a:lnTo>
                  <a:lnTo>
                    <a:pt x="871" y="265"/>
                  </a:lnTo>
                  <a:lnTo>
                    <a:pt x="871" y="272"/>
                  </a:lnTo>
                  <a:lnTo>
                    <a:pt x="871" y="280"/>
                  </a:lnTo>
                  <a:lnTo>
                    <a:pt x="871" y="287"/>
                  </a:lnTo>
                  <a:lnTo>
                    <a:pt x="871" y="295"/>
                  </a:lnTo>
                  <a:lnTo>
                    <a:pt x="871" y="303"/>
                  </a:lnTo>
                  <a:lnTo>
                    <a:pt x="873" y="310"/>
                  </a:lnTo>
                  <a:lnTo>
                    <a:pt x="873" y="318"/>
                  </a:lnTo>
                  <a:lnTo>
                    <a:pt x="875" y="325"/>
                  </a:lnTo>
                  <a:lnTo>
                    <a:pt x="875" y="331"/>
                  </a:lnTo>
                  <a:lnTo>
                    <a:pt x="877" y="339"/>
                  </a:lnTo>
                  <a:lnTo>
                    <a:pt x="877" y="346"/>
                  </a:lnTo>
                  <a:lnTo>
                    <a:pt x="879" y="354"/>
                  </a:lnTo>
                  <a:lnTo>
                    <a:pt x="881" y="360"/>
                  </a:lnTo>
                  <a:lnTo>
                    <a:pt x="882" y="367"/>
                  </a:lnTo>
                  <a:lnTo>
                    <a:pt x="884" y="373"/>
                  </a:lnTo>
                  <a:lnTo>
                    <a:pt x="886" y="381"/>
                  </a:lnTo>
                  <a:lnTo>
                    <a:pt x="2" y="320"/>
                  </a:lnTo>
                  <a:lnTo>
                    <a:pt x="0" y="183"/>
                  </a:lnTo>
                  <a:lnTo>
                    <a:pt x="30" y="175"/>
                  </a:lnTo>
                  <a:lnTo>
                    <a:pt x="30" y="1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4"/>
            <p:cNvSpPr>
              <a:spLocks/>
            </p:cNvSpPr>
            <p:nvPr/>
          </p:nvSpPr>
          <p:spPr bwMode="auto">
            <a:xfrm>
              <a:off x="3101975" y="4421188"/>
              <a:ext cx="25400" cy="58738"/>
            </a:xfrm>
            <a:custGeom>
              <a:avLst/>
              <a:gdLst>
                <a:gd name="T0" fmla="*/ 27 w 32"/>
                <a:gd name="T1" fmla="*/ 74 h 74"/>
                <a:gd name="T2" fmla="*/ 32 w 32"/>
                <a:gd name="T3" fmla="*/ 2 h 74"/>
                <a:gd name="T4" fmla="*/ 0 w 32"/>
                <a:gd name="T5" fmla="*/ 0 h 74"/>
                <a:gd name="T6" fmla="*/ 0 w 32"/>
                <a:gd name="T7" fmla="*/ 63 h 74"/>
                <a:gd name="T8" fmla="*/ 27 w 32"/>
                <a:gd name="T9" fmla="*/ 74 h 74"/>
                <a:gd name="T10" fmla="*/ 27 w 32"/>
                <a:gd name="T1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74">
                  <a:moveTo>
                    <a:pt x="27" y="74"/>
                  </a:moveTo>
                  <a:lnTo>
                    <a:pt x="32" y="2"/>
                  </a:lnTo>
                  <a:lnTo>
                    <a:pt x="0" y="0"/>
                  </a:lnTo>
                  <a:lnTo>
                    <a:pt x="0" y="63"/>
                  </a:lnTo>
                  <a:lnTo>
                    <a:pt x="27" y="74"/>
                  </a:lnTo>
                  <a:lnTo>
                    <a:pt x="27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5"/>
            <p:cNvSpPr>
              <a:spLocks/>
            </p:cNvSpPr>
            <p:nvPr/>
          </p:nvSpPr>
          <p:spPr bwMode="auto">
            <a:xfrm>
              <a:off x="3132138" y="5440363"/>
              <a:ext cx="138113" cy="133350"/>
            </a:xfrm>
            <a:custGeom>
              <a:avLst/>
              <a:gdLst>
                <a:gd name="T0" fmla="*/ 55 w 173"/>
                <a:gd name="T1" fmla="*/ 36 h 167"/>
                <a:gd name="T2" fmla="*/ 48 w 173"/>
                <a:gd name="T3" fmla="*/ 45 h 167"/>
                <a:gd name="T4" fmla="*/ 42 w 173"/>
                <a:gd name="T5" fmla="*/ 55 h 167"/>
                <a:gd name="T6" fmla="*/ 38 w 173"/>
                <a:gd name="T7" fmla="*/ 68 h 167"/>
                <a:gd name="T8" fmla="*/ 38 w 173"/>
                <a:gd name="T9" fmla="*/ 83 h 167"/>
                <a:gd name="T10" fmla="*/ 42 w 173"/>
                <a:gd name="T11" fmla="*/ 100 h 167"/>
                <a:gd name="T12" fmla="*/ 51 w 173"/>
                <a:gd name="T13" fmla="*/ 112 h 167"/>
                <a:gd name="T14" fmla="*/ 59 w 173"/>
                <a:gd name="T15" fmla="*/ 121 h 167"/>
                <a:gd name="T16" fmla="*/ 67 w 173"/>
                <a:gd name="T17" fmla="*/ 129 h 167"/>
                <a:gd name="T18" fmla="*/ 76 w 173"/>
                <a:gd name="T19" fmla="*/ 135 h 167"/>
                <a:gd name="T20" fmla="*/ 87 w 173"/>
                <a:gd name="T21" fmla="*/ 137 h 167"/>
                <a:gd name="T22" fmla="*/ 101 w 173"/>
                <a:gd name="T23" fmla="*/ 138 h 167"/>
                <a:gd name="T24" fmla="*/ 112 w 173"/>
                <a:gd name="T25" fmla="*/ 133 h 167"/>
                <a:gd name="T26" fmla="*/ 124 w 173"/>
                <a:gd name="T27" fmla="*/ 123 h 167"/>
                <a:gd name="T28" fmla="*/ 131 w 173"/>
                <a:gd name="T29" fmla="*/ 110 h 167"/>
                <a:gd name="T30" fmla="*/ 135 w 173"/>
                <a:gd name="T31" fmla="*/ 100 h 167"/>
                <a:gd name="T32" fmla="*/ 135 w 173"/>
                <a:gd name="T33" fmla="*/ 91 h 167"/>
                <a:gd name="T34" fmla="*/ 133 w 173"/>
                <a:gd name="T35" fmla="*/ 80 h 167"/>
                <a:gd name="T36" fmla="*/ 131 w 173"/>
                <a:gd name="T37" fmla="*/ 68 h 167"/>
                <a:gd name="T38" fmla="*/ 127 w 173"/>
                <a:gd name="T39" fmla="*/ 55 h 167"/>
                <a:gd name="T40" fmla="*/ 120 w 173"/>
                <a:gd name="T41" fmla="*/ 43 h 167"/>
                <a:gd name="T42" fmla="*/ 108 w 173"/>
                <a:gd name="T43" fmla="*/ 34 h 167"/>
                <a:gd name="T44" fmla="*/ 95 w 173"/>
                <a:gd name="T45" fmla="*/ 28 h 167"/>
                <a:gd name="T46" fmla="*/ 89 w 173"/>
                <a:gd name="T47" fmla="*/ 0 h 167"/>
                <a:gd name="T48" fmla="*/ 91 w 173"/>
                <a:gd name="T49" fmla="*/ 0 h 167"/>
                <a:gd name="T50" fmla="*/ 101 w 173"/>
                <a:gd name="T51" fmla="*/ 2 h 167"/>
                <a:gd name="T52" fmla="*/ 114 w 173"/>
                <a:gd name="T53" fmla="*/ 4 h 167"/>
                <a:gd name="T54" fmla="*/ 131 w 173"/>
                <a:gd name="T55" fmla="*/ 11 h 167"/>
                <a:gd name="T56" fmla="*/ 146 w 173"/>
                <a:gd name="T57" fmla="*/ 21 h 167"/>
                <a:gd name="T58" fmla="*/ 160 w 173"/>
                <a:gd name="T59" fmla="*/ 38 h 167"/>
                <a:gd name="T60" fmla="*/ 164 w 173"/>
                <a:gd name="T61" fmla="*/ 49 h 167"/>
                <a:gd name="T62" fmla="*/ 169 w 173"/>
                <a:gd name="T63" fmla="*/ 62 h 167"/>
                <a:gd name="T64" fmla="*/ 171 w 173"/>
                <a:gd name="T65" fmla="*/ 78 h 167"/>
                <a:gd name="T66" fmla="*/ 173 w 173"/>
                <a:gd name="T67" fmla="*/ 95 h 167"/>
                <a:gd name="T68" fmla="*/ 171 w 173"/>
                <a:gd name="T69" fmla="*/ 99 h 167"/>
                <a:gd name="T70" fmla="*/ 169 w 173"/>
                <a:gd name="T71" fmla="*/ 110 h 167"/>
                <a:gd name="T72" fmla="*/ 164 w 173"/>
                <a:gd name="T73" fmla="*/ 127 h 167"/>
                <a:gd name="T74" fmla="*/ 154 w 173"/>
                <a:gd name="T75" fmla="*/ 144 h 167"/>
                <a:gd name="T76" fmla="*/ 139 w 173"/>
                <a:gd name="T77" fmla="*/ 157 h 167"/>
                <a:gd name="T78" fmla="*/ 129 w 173"/>
                <a:gd name="T79" fmla="*/ 163 h 167"/>
                <a:gd name="T80" fmla="*/ 120 w 173"/>
                <a:gd name="T81" fmla="*/ 167 h 167"/>
                <a:gd name="T82" fmla="*/ 105 w 173"/>
                <a:gd name="T83" fmla="*/ 167 h 167"/>
                <a:gd name="T84" fmla="*/ 91 w 173"/>
                <a:gd name="T85" fmla="*/ 165 h 167"/>
                <a:gd name="T86" fmla="*/ 74 w 173"/>
                <a:gd name="T87" fmla="*/ 159 h 167"/>
                <a:gd name="T88" fmla="*/ 57 w 173"/>
                <a:gd name="T89" fmla="*/ 152 h 167"/>
                <a:gd name="T90" fmla="*/ 46 w 173"/>
                <a:gd name="T91" fmla="*/ 144 h 167"/>
                <a:gd name="T92" fmla="*/ 36 w 173"/>
                <a:gd name="T93" fmla="*/ 138 h 167"/>
                <a:gd name="T94" fmla="*/ 23 w 173"/>
                <a:gd name="T95" fmla="*/ 127 h 167"/>
                <a:gd name="T96" fmla="*/ 11 w 173"/>
                <a:gd name="T97" fmla="*/ 116 h 167"/>
                <a:gd name="T98" fmla="*/ 6 w 173"/>
                <a:gd name="T99" fmla="*/ 104 h 167"/>
                <a:gd name="T100" fmla="*/ 2 w 173"/>
                <a:gd name="T101" fmla="*/ 93 h 167"/>
                <a:gd name="T102" fmla="*/ 0 w 173"/>
                <a:gd name="T103" fmla="*/ 81 h 167"/>
                <a:gd name="T104" fmla="*/ 2 w 173"/>
                <a:gd name="T105" fmla="*/ 70 h 167"/>
                <a:gd name="T106" fmla="*/ 6 w 173"/>
                <a:gd name="T107" fmla="*/ 59 h 167"/>
                <a:gd name="T108" fmla="*/ 8 w 173"/>
                <a:gd name="T109" fmla="*/ 47 h 167"/>
                <a:gd name="T110" fmla="*/ 13 w 173"/>
                <a:gd name="T111" fmla="*/ 40 h 167"/>
                <a:gd name="T112" fmla="*/ 25 w 173"/>
                <a:gd name="T113" fmla="*/ 24 h 167"/>
                <a:gd name="T114" fmla="*/ 34 w 173"/>
                <a:gd name="T115" fmla="*/ 15 h 167"/>
                <a:gd name="T116" fmla="*/ 38 w 173"/>
                <a:gd name="T117" fmla="*/ 11 h 167"/>
                <a:gd name="T118" fmla="*/ 59 w 173"/>
                <a:gd name="T119" fmla="*/ 3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3" h="167">
                  <a:moveTo>
                    <a:pt x="59" y="34"/>
                  </a:moveTo>
                  <a:lnTo>
                    <a:pt x="55" y="36"/>
                  </a:lnTo>
                  <a:lnTo>
                    <a:pt x="51" y="42"/>
                  </a:lnTo>
                  <a:lnTo>
                    <a:pt x="48" y="45"/>
                  </a:lnTo>
                  <a:lnTo>
                    <a:pt x="46" y="51"/>
                  </a:lnTo>
                  <a:lnTo>
                    <a:pt x="42" y="55"/>
                  </a:lnTo>
                  <a:lnTo>
                    <a:pt x="40" y="62"/>
                  </a:lnTo>
                  <a:lnTo>
                    <a:pt x="38" y="68"/>
                  </a:lnTo>
                  <a:lnTo>
                    <a:pt x="38" y="76"/>
                  </a:lnTo>
                  <a:lnTo>
                    <a:pt x="38" y="83"/>
                  </a:lnTo>
                  <a:lnTo>
                    <a:pt x="40" y="93"/>
                  </a:lnTo>
                  <a:lnTo>
                    <a:pt x="42" y="100"/>
                  </a:lnTo>
                  <a:lnTo>
                    <a:pt x="48" y="108"/>
                  </a:lnTo>
                  <a:lnTo>
                    <a:pt x="51" y="112"/>
                  </a:lnTo>
                  <a:lnTo>
                    <a:pt x="55" y="118"/>
                  </a:lnTo>
                  <a:lnTo>
                    <a:pt x="59" y="121"/>
                  </a:lnTo>
                  <a:lnTo>
                    <a:pt x="65" y="127"/>
                  </a:lnTo>
                  <a:lnTo>
                    <a:pt x="67" y="129"/>
                  </a:lnTo>
                  <a:lnTo>
                    <a:pt x="72" y="133"/>
                  </a:lnTo>
                  <a:lnTo>
                    <a:pt x="76" y="135"/>
                  </a:lnTo>
                  <a:lnTo>
                    <a:pt x="82" y="137"/>
                  </a:lnTo>
                  <a:lnTo>
                    <a:pt x="87" y="137"/>
                  </a:lnTo>
                  <a:lnTo>
                    <a:pt x="95" y="138"/>
                  </a:lnTo>
                  <a:lnTo>
                    <a:pt x="101" y="138"/>
                  </a:lnTo>
                  <a:lnTo>
                    <a:pt x="106" y="137"/>
                  </a:lnTo>
                  <a:lnTo>
                    <a:pt x="112" y="133"/>
                  </a:lnTo>
                  <a:lnTo>
                    <a:pt x="118" y="131"/>
                  </a:lnTo>
                  <a:lnTo>
                    <a:pt x="124" y="123"/>
                  </a:lnTo>
                  <a:lnTo>
                    <a:pt x="127" y="116"/>
                  </a:lnTo>
                  <a:lnTo>
                    <a:pt x="131" y="110"/>
                  </a:lnTo>
                  <a:lnTo>
                    <a:pt x="133" y="106"/>
                  </a:lnTo>
                  <a:lnTo>
                    <a:pt x="135" y="100"/>
                  </a:lnTo>
                  <a:lnTo>
                    <a:pt x="137" y="95"/>
                  </a:lnTo>
                  <a:lnTo>
                    <a:pt x="135" y="91"/>
                  </a:lnTo>
                  <a:lnTo>
                    <a:pt x="135" y="85"/>
                  </a:lnTo>
                  <a:lnTo>
                    <a:pt x="133" y="80"/>
                  </a:lnTo>
                  <a:lnTo>
                    <a:pt x="133" y="74"/>
                  </a:lnTo>
                  <a:lnTo>
                    <a:pt x="131" y="68"/>
                  </a:lnTo>
                  <a:lnTo>
                    <a:pt x="131" y="62"/>
                  </a:lnTo>
                  <a:lnTo>
                    <a:pt x="127" y="55"/>
                  </a:lnTo>
                  <a:lnTo>
                    <a:pt x="124" y="49"/>
                  </a:lnTo>
                  <a:lnTo>
                    <a:pt x="120" y="43"/>
                  </a:lnTo>
                  <a:lnTo>
                    <a:pt x="116" y="40"/>
                  </a:lnTo>
                  <a:lnTo>
                    <a:pt x="108" y="34"/>
                  </a:lnTo>
                  <a:lnTo>
                    <a:pt x="103" y="32"/>
                  </a:lnTo>
                  <a:lnTo>
                    <a:pt x="95" y="28"/>
                  </a:lnTo>
                  <a:lnTo>
                    <a:pt x="87" y="28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101" y="2"/>
                  </a:lnTo>
                  <a:lnTo>
                    <a:pt x="106" y="2"/>
                  </a:lnTo>
                  <a:lnTo>
                    <a:pt x="114" y="4"/>
                  </a:lnTo>
                  <a:lnTo>
                    <a:pt x="124" y="5"/>
                  </a:lnTo>
                  <a:lnTo>
                    <a:pt x="131" y="11"/>
                  </a:lnTo>
                  <a:lnTo>
                    <a:pt x="139" y="15"/>
                  </a:lnTo>
                  <a:lnTo>
                    <a:pt x="146" y="21"/>
                  </a:lnTo>
                  <a:lnTo>
                    <a:pt x="152" y="28"/>
                  </a:lnTo>
                  <a:lnTo>
                    <a:pt x="160" y="38"/>
                  </a:lnTo>
                  <a:lnTo>
                    <a:pt x="162" y="43"/>
                  </a:lnTo>
                  <a:lnTo>
                    <a:pt x="164" y="49"/>
                  </a:lnTo>
                  <a:lnTo>
                    <a:pt x="165" y="55"/>
                  </a:lnTo>
                  <a:lnTo>
                    <a:pt x="169" y="62"/>
                  </a:lnTo>
                  <a:lnTo>
                    <a:pt x="169" y="68"/>
                  </a:lnTo>
                  <a:lnTo>
                    <a:pt x="171" y="78"/>
                  </a:lnTo>
                  <a:lnTo>
                    <a:pt x="171" y="85"/>
                  </a:lnTo>
                  <a:lnTo>
                    <a:pt x="173" y="95"/>
                  </a:lnTo>
                  <a:lnTo>
                    <a:pt x="171" y="95"/>
                  </a:lnTo>
                  <a:lnTo>
                    <a:pt x="171" y="99"/>
                  </a:lnTo>
                  <a:lnTo>
                    <a:pt x="169" y="104"/>
                  </a:lnTo>
                  <a:lnTo>
                    <a:pt x="169" y="110"/>
                  </a:lnTo>
                  <a:lnTo>
                    <a:pt x="165" y="118"/>
                  </a:lnTo>
                  <a:lnTo>
                    <a:pt x="164" y="127"/>
                  </a:lnTo>
                  <a:lnTo>
                    <a:pt x="160" y="135"/>
                  </a:lnTo>
                  <a:lnTo>
                    <a:pt x="154" y="144"/>
                  </a:lnTo>
                  <a:lnTo>
                    <a:pt x="146" y="152"/>
                  </a:lnTo>
                  <a:lnTo>
                    <a:pt x="139" y="157"/>
                  </a:lnTo>
                  <a:lnTo>
                    <a:pt x="133" y="161"/>
                  </a:lnTo>
                  <a:lnTo>
                    <a:pt x="129" y="163"/>
                  </a:lnTo>
                  <a:lnTo>
                    <a:pt x="124" y="165"/>
                  </a:lnTo>
                  <a:lnTo>
                    <a:pt x="120" y="167"/>
                  </a:lnTo>
                  <a:lnTo>
                    <a:pt x="112" y="167"/>
                  </a:lnTo>
                  <a:lnTo>
                    <a:pt x="105" y="167"/>
                  </a:lnTo>
                  <a:lnTo>
                    <a:pt x="97" y="165"/>
                  </a:lnTo>
                  <a:lnTo>
                    <a:pt x="91" y="165"/>
                  </a:lnTo>
                  <a:lnTo>
                    <a:pt x="82" y="161"/>
                  </a:lnTo>
                  <a:lnTo>
                    <a:pt x="74" y="159"/>
                  </a:lnTo>
                  <a:lnTo>
                    <a:pt x="65" y="156"/>
                  </a:lnTo>
                  <a:lnTo>
                    <a:pt x="57" y="152"/>
                  </a:lnTo>
                  <a:lnTo>
                    <a:pt x="51" y="148"/>
                  </a:lnTo>
                  <a:lnTo>
                    <a:pt x="46" y="144"/>
                  </a:lnTo>
                  <a:lnTo>
                    <a:pt x="40" y="142"/>
                  </a:lnTo>
                  <a:lnTo>
                    <a:pt x="36" y="138"/>
                  </a:lnTo>
                  <a:lnTo>
                    <a:pt x="29" y="133"/>
                  </a:lnTo>
                  <a:lnTo>
                    <a:pt x="23" y="127"/>
                  </a:lnTo>
                  <a:lnTo>
                    <a:pt x="17" y="121"/>
                  </a:lnTo>
                  <a:lnTo>
                    <a:pt x="11" y="116"/>
                  </a:lnTo>
                  <a:lnTo>
                    <a:pt x="8" y="110"/>
                  </a:lnTo>
                  <a:lnTo>
                    <a:pt x="6" y="104"/>
                  </a:lnTo>
                  <a:lnTo>
                    <a:pt x="4" y="99"/>
                  </a:lnTo>
                  <a:lnTo>
                    <a:pt x="2" y="93"/>
                  </a:lnTo>
                  <a:lnTo>
                    <a:pt x="0" y="87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2" y="70"/>
                  </a:lnTo>
                  <a:lnTo>
                    <a:pt x="2" y="64"/>
                  </a:lnTo>
                  <a:lnTo>
                    <a:pt x="6" y="59"/>
                  </a:lnTo>
                  <a:lnTo>
                    <a:pt x="6" y="53"/>
                  </a:lnTo>
                  <a:lnTo>
                    <a:pt x="8" y="47"/>
                  </a:lnTo>
                  <a:lnTo>
                    <a:pt x="11" y="43"/>
                  </a:lnTo>
                  <a:lnTo>
                    <a:pt x="13" y="40"/>
                  </a:lnTo>
                  <a:lnTo>
                    <a:pt x="19" y="30"/>
                  </a:lnTo>
                  <a:lnTo>
                    <a:pt x="25" y="24"/>
                  </a:lnTo>
                  <a:lnTo>
                    <a:pt x="29" y="19"/>
                  </a:lnTo>
                  <a:lnTo>
                    <a:pt x="34" y="15"/>
                  </a:lnTo>
                  <a:lnTo>
                    <a:pt x="36" y="11"/>
                  </a:lnTo>
                  <a:lnTo>
                    <a:pt x="38" y="11"/>
                  </a:lnTo>
                  <a:lnTo>
                    <a:pt x="59" y="34"/>
                  </a:lnTo>
                  <a:lnTo>
                    <a:pt x="5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6"/>
            <p:cNvSpPr>
              <a:spLocks/>
            </p:cNvSpPr>
            <p:nvPr/>
          </p:nvSpPr>
          <p:spPr bwMode="auto">
            <a:xfrm>
              <a:off x="3154363" y="5438775"/>
              <a:ext cx="63500" cy="39688"/>
            </a:xfrm>
            <a:custGeom>
              <a:avLst/>
              <a:gdLst>
                <a:gd name="T0" fmla="*/ 19 w 79"/>
                <a:gd name="T1" fmla="*/ 49 h 49"/>
                <a:gd name="T2" fmla="*/ 19 w 79"/>
                <a:gd name="T3" fmla="*/ 47 h 49"/>
                <a:gd name="T4" fmla="*/ 22 w 79"/>
                <a:gd name="T5" fmla="*/ 45 h 49"/>
                <a:gd name="T6" fmla="*/ 26 w 79"/>
                <a:gd name="T7" fmla="*/ 42 h 49"/>
                <a:gd name="T8" fmla="*/ 32 w 79"/>
                <a:gd name="T9" fmla="*/ 38 h 49"/>
                <a:gd name="T10" fmla="*/ 34 w 79"/>
                <a:gd name="T11" fmla="*/ 34 h 49"/>
                <a:gd name="T12" fmla="*/ 40 w 79"/>
                <a:gd name="T13" fmla="*/ 34 h 49"/>
                <a:gd name="T14" fmla="*/ 43 w 79"/>
                <a:gd name="T15" fmla="*/ 32 h 49"/>
                <a:gd name="T16" fmla="*/ 49 w 79"/>
                <a:gd name="T17" fmla="*/ 30 h 49"/>
                <a:gd name="T18" fmla="*/ 55 w 79"/>
                <a:gd name="T19" fmla="*/ 30 h 49"/>
                <a:gd name="T20" fmla="*/ 62 w 79"/>
                <a:gd name="T21" fmla="*/ 30 h 49"/>
                <a:gd name="T22" fmla="*/ 70 w 79"/>
                <a:gd name="T23" fmla="*/ 30 h 49"/>
                <a:gd name="T24" fmla="*/ 78 w 79"/>
                <a:gd name="T25" fmla="*/ 32 h 49"/>
                <a:gd name="T26" fmla="*/ 79 w 79"/>
                <a:gd name="T27" fmla="*/ 6 h 49"/>
                <a:gd name="T28" fmla="*/ 78 w 79"/>
                <a:gd name="T29" fmla="*/ 4 h 49"/>
                <a:gd name="T30" fmla="*/ 72 w 79"/>
                <a:gd name="T31" fmla="*/ 2 h 49"/>
                <a:gd name="T32" fmla="*/ 66 w 79"/>
                <a:gd name="T33" fmla="*/ 2 h 49"/>
                <a:gd name="T34" fmla="*/ 62 w 79"/>
                <a:gd name="T35" fmla="*/ 0 h 49"/>
                <a:gd name="T36" fmla="*/ 57 w 79"/>
                <a:gd name="T37" fmla="*/ 0 h 49"/>
                <a:gd name="T38" fmla="*/ 51 w 79"/>
                <a:gd name="T39" fmla="*/ 0 h 49"/>
                <a:gd name="T40" fmla="*/ 43 w 79"/>
                <a:gd name="T41" fmla="*/ 0 h 49"/>
                <a:gd name="T42" fmla="*/ 40 w 79"/>
                <a:gd name="T43" fmla="*/ 2 h 49"/>
                <a:gd name="T44" fmla="*/ 32 w 79"/>
                <a:gd name="T45" fmla="*/ 4 h 49"/>
                <a:gd name="T46" fmla="*/ 26 w 79"/>
                <a:gd name="T47" fmla="*/ 6 h 49"/>
                <a:gd name="T48" fmla="*/ 19 w 79"/>
                <a:gd name="T49" fmla="*/ 9 h 49"/>
                <a:gd name="T50" fmla="*/ 11 w 79"/>
                <a:gd name="T51" fmla="*/ 13 h 49"/>
                <a:gd name="T52" fmla="*/ 5 w 79"/>
                <a:gd name="T53" fmla="*/ 19 h 49"/>
                <a:gd name="T54" fmla="*/ 0 w 79"/>
                <a:gd name="T55" fmla="*/ 26 h 49"/>
                <a:gd name="T56" fmla="*/ 19 w 79"/>
                <a:gd name="T57" fmla="*/ 49 h 49"/>
                <a:gd name="T58" fmla="*/ 19 w 79"/>
                <a:gd name="T5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49">
                  <a:moveTo>
                    <a:pt x="19" y="49"/>
                  </a:moveTo>
                  <a:lnTo>
                    <a:pt x="19" y="47"/>
                  </a:lnTo>
                  <a:lnTo>
                    <a:pt x="22" y="45"/>
                  </a:lnTo>
                  <a:lnTo>
                    <a:pt x="26" y="42"/>
                  </a:lnTo>
                  <a:lnTo>
                    <a:pt x="32" y="38"/>
                  </a:lnTo>
                  <a:lnTo>
                    <a:pt x="34" y="34"/>
                  </a:lnTo>
                  <a:lnTo>
                    <a:pt x="40" y="34"/>
                  </a:lnTo>
                  <a:lnTo>
                    <a:pt x="43" y="32"/>
                  </a:lnTo>
                  <a:lnTo>
                    <a:pt x="49" y="30"/>
                  </a:lnTo>
                  <a:lnTo>
                    <a:pt x="55" y="30"/>
                  </a:lnTo>
                  <a:lnTo>
                    <a:pt x="62" y="30"/>
                  </a:lnTo>
                  <a:lnTo>
                    <a:pt x="70" y="30"/>
                  </a:lnTo>
                  <a:lnTo>
                    <a:pt x="78" y="32"/>
                  </a:lnTo>
                  <a:lnTo>
                    <a:pt x="79" y="6"/>
                  </a:lnTo>
                  <a:lnTo>
                    <a:pt x="78" y="4"/>
                  </a:lnTo>
                  <a:lnTo>
                    <a:pt x="72" y="2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57" y="0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40" y="2"/>
                  </a:lnTo>
                  <a:lnTo>
                    <a:pt x="32" y="4"/>
                  </a:lnTo>
                  <a:lnTo>
                    <a:pt x="26" y="6"/>
                  </a:lnTo>
                  <a:lnTo>
                    <a:pt x="19" y="9"/>
                  </a:lnTo>
                  <a:lnTo>
                    <a:pt x="11" y="13"/>
                  </a:lnTo>
                  <a:lnTo>
                    <a:pt x="5" y="19"/>
                  </a:lnTo>
                  <a:lnTo>
                    <a:pt x="0" y="26"/>
                  </a:lnTo>
                  <a:lnTo>
                    <a:pt x="19" y="49"/>
                  </a:lnTo>
                  <a:lnTo>
                    <a:pt x="19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7"/>
            <p:cNvSpPr>
              <a:spLocks/>
            </p:cNvSpPr>
            <p:nvPr/>
          </p:nvSpPr>
          <p:spPr bwMode="auto">
            <a:xfrm>
              <a:off x="3367088" y="5461000"/>
              <a:ext cx="138113" cy="139700"/>
            </a:xfrm>
            <a:custGeom>
              <a:avLst/>
              <a:gdLst>
                <a:gd name="T0" fmla="*/ 36 w 175"/>
                <a:gd name="T1" fmla="*/ 67 h 177"/>
                <a:gd name="T2" fmla="*/ 40 w 175"/>
                <a:gd name="T3" fmla="*/ 54 h 177"/>
                <a:gd name="T4" fmla="*/ 53 w 175"/>
                <a:gd name="T5" fmla="*/ 40 h 177"/>
                <a:gd name="T6" fmla="*/ 72 w 175"/>
                <a:gd name="T7" fmla="*/ 33 h 177"/>
                <a:gd name="T8" fmla="*/ 93 w 175"/>
                <a:gd name="T9" fmla="*/ 35 h 177"/>
                <a:gd name="T10" fmla="*/ 106 w 175"/>
                <a:gd name="T11" fmla="*/ 38 h 177"/>
                <a:gd name="T12" fmla="*/ 120 w 175"/>
                <a:gd name="T13" fmla="*/ 48 h 177"/>
                <a:gd name="T14" fmla="*/ 131 w 175"/>
                <a:gd name="T15" fmla="*/ 65 h 177"/>
                <a:gd name="T16" fmla="*/ 137 w 175"/>
                <a:gd name="T17" fmla="*/ 88 h 177"/>
                <a:gd name="T18" fmla="*/ 133 w 175"/>
                <a:gd name="T19" fmla="*/ 101 h 177"/>
                <a:gd name="T20" fmla="*/ 127 w 175"/>
                <a:gd name="T21" fmla="*/ 120 h 177"/>
                <a:gd name="T22" fmla="*/ 120 w 175"/>
                <a:gd name="T23" fmla="*/ 135 h 177"/>
                <a:gd name="T24" fmla="*/ 106 w 175"/>
                <a:gd name="T25" fmla="*/ 145 h 177"/>
                <a:gd name="T26" fmla="*/ 91 w 175"/>
                <a:gd name="T27" fmla="*/ 147 h 177"/>
                <a:gd name="T28" fmla="*/ 70 w 175"/>
                <a:gd name="T29" fmla="*/ 139 h 177"/>
                <a:gd name="T30" fmla="*/ 49 w 175"/>
                <a:gd name="T31" fmla="*/ 116 h 177"/>
                <a:gd name="T32" fmla="*/ 40 w 175"/>
                <a:gd name="T33" fmla="*/ 95 h 177"/>
                <a:gd name="T34" fmla="*/ 13 w 175"/>
                <a:gd name="T35" fmla="*/ 118 h 177"/>
                <a:gd name="T36" fmla="*/ 30 w 175"/>
                <a:gd name="T37" fmla="*/ 141 h 177"/>
                <a:gd name="T38" fmla="*/ 51 w 175"/>
                <a:gd name="T39" fmla="*/ 160 h 177"/>
                <a:gd name="T40" fmla="*/ 66 w 175"/>
                <a:gd name="T41" fmla="*/ 170 h 177"/>
                <a:gd name="T42" fmla="*/ 83 w 175"/>
                <a:gd name="T43" fmla="*/ 175 h 177"/>
                <a:gd name="T44" fmla="*/ 102 w 175"/>
                <a:gd name="T45" fmla="*/ 177 h 177"/>
                <a:gd name="T46" fmla="*/ 123 w 175"/>
                <a:gd name="T47" fmla="*/ 171 h 177"/>
                <a:gd name="T48" fmla="*/ 146 w 175"/>
                <a:gd name="T49" fmla="*/ 160 h 177"/>
                <a:gd name="T50" fmla="*/ 152 w 175"/>
                <a:gd name="T51" fmla="*/ 151 h 177"/>
                <a:gd name="T52" fmla="*/ 163 w 175"/>
                <a:gd name="T53" fmla="*/ 128 h 177"/>
                <a:gd name="T54" fmla="*/ 173 w 175"/>
                <a:gd name="T55" fmla="*/ 101 h 177"/>
                <a:gd name="T56" fmla="*/ 175 w 175"/>
                <a:gd name="T57" fmla="*/ 84 h 177"/>
                <a:gd name="T58" fmla="*/ 171 w 175"/>
                <a:gd name="T59" fmla="*/ 67 h 177"/>
                <a:gd name="T60" fmla="*/ 165 w 175"/>
                <a:gd name="T61" fmla="*/ 50 h 177"/>
                <a:gd name="T62" fmla="*/ 150 w 175"/>
                <a:gd name="T63" fmla="*/ 33 h 177"/>
                <a:gd name="T64" fmla="*/ 131 w 175"/>
                <a:gd name="T65" fmla="*/ 18 h 177"/>
                <a:gd name="T66" fmla="*/ 120 w 175"/>
                <a:gd name="T67" fmla="*/ 10 h 177"/>
                <a:gd name="T68" fmla="*/ 93 w 175"/>
                <a:gd name="T69" fmla="*/ 2 h 177"/>
                <a:gd name="T70" fmla="*/ 76 w 175"/>
                <a:gd name="T71" fmla="*/ 0 h 177"/>
                <a:gd name="T72" fmla="*/ 59 w 175"/>
                <a:gd name="T73" fmla="*/ 0 h 177"/>
                <a:gd name="T74" fmla="*/ 44 w 175"/>
                <a:gd name="T75" fmla="*/ 4 h 177"/>
                <a:gd name="T76" fmla="*/ 28 w 175"/>
                <a:gd name="T77" fmla="*/ 14 h 177"/>
                <a:gd name="T78" fmla="*/ 13 w 175"/>
                <a:gd name="T79" fmla="*/ 29 h 177"/>
                <a:gd name="T80" fmla="*/ 4 w 175"/>
                <a:gd name="T81" fmla="*/ 56 h 177"/>
                <a:gd name="T82" fmla="*/ 0 w 175"/>
                <a:gd name="T83" fmla="*/ 71 h 177"/>
                <a:gd name="T84" fmla="*/ 36 w 175"/>
                <a:gd name="T85" fmla="*/ 7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5" h="177">
                  <a:moveTo>
                    <a:pt x="36" y="76"/>
                  </a:moveTo>
                  <a:lnTo>
                    <a:pt x="36" y="75"/>
                  </a:lnTo>
                  <a:lnTo>
                    <a:pt x="36" y="67"/>
                  </a:lnTo>
                  <a:lnTo>
                    <a:pt x="38" y="63"/>
                  </a:lnTo>
                  <a:lnTo>
                    <a:pt x="38" y="57"/>
                  </a:lnTo>
                  <a:lnTo>
                    <a:pt x="40" y="54"/>
                  </a:lnTo>
                  <a:lnTo>
                    <a:pt x="44" y="50"/>
                  </a:lnTo>
                  <a:lnTo>
                    <a:pt x="47" y="44"/>
                  </a:lnTo>
                  <a:lnTo>
                    <a:pt x="53" y="40"/>
                  </a:lnTo>
                  <a:lnTo>
                    <a:pt x="57" y="37"/>
                  </a:lnTo>
                  <a:lnTo>
                    <a:pt x="64" y="35"/>
                  </a:lnTo>
                  <a:lnTo>
                    <a:pt x="72" y="33"/>
                  </a:lnTo>
                  <a:lnTo>
                    <a:pt x="82" y="33"/>
                  </a:lnTo>
                  <a:lnTo>
                    <a:pt x="87" y="33"/>
                  </a:lnTo>
                  <a:lnTo>
                    <a:pt x="93" y="35"/>
                  </a:lnTo>
                  <a:lnTo>
                    <a:pt x="99" y="35"/>
                  </a:lnTo>
                  <a:lnTo>
                    <a:pt x="104" y="38"/>
                  </a:lnTo>
                  <a:lnTo>
                    <a:pt x="106" y="38"/>
                  </a:lnTo>
                  <a:lnTo>
                    <a:pt x="112" y="42"/>
                  </a:lnTo>
                  <a:lnTo>
                    <a:pt x="116" y="44"/>
                  </a:lnTo>
                  <a:lnTo>
                    <a:pt x="120" y="48"/>
                  </a:lnTo>
                  <a:lnTo>
                    <a:pt x="123" y="54"/>
                  </a:lnTo>
                  <a:lnTo>
                    <a:pt x="129" y="59"/>
                  </a:lnTo>
                  <a:lnTo>
                    <a:pt x="131" y="65"/>
                  </a:lnTo>
                  <a:lnTo>
                    <a:pt x="133" y="71"/>
                  </a:lnTo>
                  <a:lnTo>
                    <a:pt x="135" y="78"/>
                  </a:lnTo>
                  <a:lnTo>
                    <a:pt x="137" y="88"/>
                  </a:lnTo>
                  <a:lnTo>
                    <a:pt x="135" y="92"/>
                  </a:lnTo>
                  <a:lnTo>
                    <a:pt x="135" y="95"/>
                  </a:lnTo>
                  <a:lnTo>
                    <a:pt x="133" y="101"/>
                  </a:lnTo>
                  <a:lnTo>
                    <a:pt x="133" y="107"/>
                  </a:lnTo>
                  <a:lnTo>
                    <a:pt x="129" y="113"/>
                  </a:lnTo>
                  <a:lnTo>
                    <a:pt x="127" y="120"/>
                  </a:lnTo>
                  <a:lnTo>
                    <a:pt x="125" y="126"/>
                  </a:lnTo>
                  <a:lnTo>
                    <a:pt x="121" y="133"/>
                  </a:lnTo>
                  <a:lnTo>
                    <a:pt x="120" y="135"/>
                  </a:lnTo>
                  <a:lnTo>
                    <a:pt x="114" y="141"/>
                  </a:lnTo>
                  <a:lnTo>
                    <a:pt x="110" y="143"/>
                  </a:lnTo>
                  <a:lnTo>
                    <a:pt x="106" y="145"/>
                  </a:lnTo>
                  <a:lnTo>
                    <a:pt x="102" y="147"/>
                  </a:lnTo>
                  <a:lnTo>
                    <a:pt x="97" y="149"/>
                  </a:lnTo>
                  <a:lnTo>
                    <a:pt x="91" y="147"/>
                  </a:lnTo>
                  <a:lnTo>
                    <a:pt x="83" y="147"/>
                  </a:lnTo>
                  <a:lnTo>
                    <a:pt x="78" y="145"/>
                  </a:lnTo>
                  <a:lnTo>
                    <a:pt x="70" y="139"/>
                  </a:lnTo>
                  <a:lnTo>
                    <a:pt x="63" y="132"/>
                  </a:lnTo>
                  <a:lnTo>
                    <a:pt x="55" y="124"/>
                  </a:lnTo>
                  <a:lnTo>
                    <a:pt x="49" y="116"/>
                  </a:lnTo>
                  <a:lnTo>
                    <a:pt x="47" y="111"/>
                  </a:lnTo>
                  <a:lnTo>
                    <a:pt x="44" y="103"/>
                  </a:lnTo>
                  <a:lnTo>
                    <a:pt x="40" y="95"/>
                  </a:lnTo>
                  <a:lnTo>
                    <a:pt x="9" y="109"/>
                  </a:lnTo>
                  <a:lnTo>
                    <a:pt x="11" y="113"/>
                  </a:lnTo>
                  <a:lnTo>
                    <a:pt x="13" y="118"/>
                  </a:lnTo>
                  <a:lnTo>
                    <a:pt x="19" y="126"/>
                  </a:lnTo>
                  <a:lnTo>
                    <a:pt x="23" y="132"/>
                  </a:lnTo>
                  <a:lnTo>
                    <a:pt x="30" y="141"/>
                  </a:lnTo>
                  <a:lnTo>
                    <a:pt x="38" y="149"/>
                  </a:lnTo>
                  <a:lnTo>
                    <a:pt x="47" y="158"/>
                  </a:lnTo>
                  <a:lnTo>
                    <a:pt x="51" y="160"/>
                  </a:lnTo>
                  <a:lnTo>
                    <a:pt x="55" y="164"/>
                  </a:lnTo>
                  <a:lnTo>
                    <a:pt x="61" y="166"/>
                  </a:lnTo>
                  <a:lnTo>
                    <a:pt x="66" y="170"/>
                  </a:lnTo>
                  <a:lnTo>
                    <a:pt x="72" y="171"/>
                  </a:lnTo>
                  <a:lnTo>
                    <a:pt x="78" y="173"/>
                  </a:lnTo>
                  <a:lnTo>
                    <a:pt x="83" y="175"/>
                  </a:lnTo>
                  <a:lnTo>
                    <a:pt x="91" y="177"/>
                  </a:lnTo>
                  <a:lnTo>
                    <a:pt x="97" y="177"/>
                  </a:lnTo>
                  <a:lnTo>
                    <a:pt x="102" y="177"/>
                  </a:lnTo>
                  <a:lnTo>
                    <a:pt x="110" y="175"/>
                  </a:lnTo>
                  <a:lnTo>
                    <a:pt x="116" y="173"/>
                  </a:lnTo>
                  <a:lnTo>
                    <a:pt x="123" y="171"/>
                  </a:lnTo>
                  <a:lnTo>
                    <a:pt x="131" y="168"/>
                  </a:lnTo>
                  <a:lnTo>
                    <a:pt x="139" y="164"/>
                  </a:lnTo>
                  <a:lnTo>
                    <a:pt x="146" y="160"/>
                  </a:lnTo>
                  <a:lnTo>
                    <a:pt x="146" y="158"/>
                  </a:lnTo>
                  <a:lnTo>
                    <a:pt x="148" y="154"/>
                  </a:lnTo>
                  <a:lnTo>
                    <a:pt x="152" y="151"/>
                  </a:lnTo>
                  <a:lnTo>
                    <a:pt x="156" y="145"/>
                  </a:lnTo>
                  <a:lnTo>
                    <a:pt x="160" y="137"/>
                  </a:lnTo>
                  <a:lnTo>
                    <a:pt x="163" y="128"/>
                  </a:lnTo>
                  <a:lnTo>
                    <a:pt x="167" y="118"/>
                  </a:lnTo>
                  <a:lnTo>
                    <a:pt x="171" y="109"/>
                  </a:lnTo>
                  <a:lnTo>
                    <a:pt x="173" y="101"/>
                  </a:lnTo>
                  <a:lnTo>
                    <a:pt x="173" y="95"/>
                  </a:lnTo>
                  <a:lnTo>
                    <a:pt x="173" y="90"/>
                  </a:lnTo>
                  <a:lnTo>
                    <a:pt x="175" y="84"/>
                  </a:lnTo>
                  <a:lnTo>
                    <a:pt x="173" y="78"/>
                  </a:lnTo>
                  <a:lnTo>
                    <a:pt x="173" y="73"/>
                  </a:lnTo>
                  <a:lnTo>
                    <a:pt x="171" y="67"/>
                  </a:lnTo>
                  <a:lnTo>
                    <a:pt x="171" y="61"/>
                  </a:lnTo>
                  <a:lnTo>
                    <a:pt x="167" y="56"/>
                  </a:lnTo>
                  <a:lnTo>
                    <a:pt x="165" y="50"/>
                  </a:lnTo>
                  <a:lnTo>
                    <a:pt x="160" y="44"/>
                  </a:lnTo>
                  <a:lnTo>
                    <a:pt x="156" y="38"/>
                  </a:lnTo>
                  <a:lnTo>
                    <a:pt x="150" y="33"/>
                  </a:lnTo>
                  <a:lnTo>
                    <a:pt x="144" y="27"/>
                  </a:lnTo>
                  <a:lnTo>
                    <a:pt x="137" y="21"/>
                  </a:lnTo>
                  <a:lnTo>
                    <a:pt x="131" y="18"/>
                  </a:lnTo>
                  <a:lnTo>
                    <a:pt x="129" y="16"/>
                  </a:lnTo>
                  <a:lnTo>
                    <a:pt x="125" y="14"/>
                  </a:lnTo>
                  <a:lnTo>
                    <a:pt x="120" y="10"/>
                  </a:lnTo>
                  <a:lnTo>
                    <a:pt x="112" y="8"/>
                  </a:lnTo>
                  <a:lnTo>
                    <a:pt x="102" y="4"/>
                  </a:lnTo>
                  <a:lnTo>
                    <a:pt x="93" y="2"/>
                  </a:lnTo>
                  <a:lnTo>
                    <a:pt x="87" y="0"/>
                  </a:lnTo>
                  <a:lnTo>
                    <a:pt x="82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7" y="2"/>
                  </a:lnTo>
                  <a:lnTo>
                    <a:pt x="44" y="4"/>
                  </a:lnTo>
                  <a:lnTo>
                    <a:pt x="38" y="6"/>
                  </a:lnTo>
                  <a:lnTo>
                    <a:pt x="32" y="10"/>
                  </a:lnTo>
                  <a:lnTo>
                    <a:pt x="28" y="14"/>
                  </a:lnTo>
                  <a:lnTo>
                    <a:pt x="23" y="18"/>
                  </a:lnTo>
                  <a:lnTo>
                    <a:pt x="17" y="23"/>
                  </a:lnTo>
                  <a:lnTo>
                    <a:pt x="13" y="29"/>
                  </a:lnTo>
                  <a:lnTo>
                    <a:pt x="9" y="38"/>
                  </a:lnTo>
                  <a:lnTo>
                    <a:pt x="5" y="46"/>
                  </a:lnTo>
                  <a:lnTo>
                    <a:pt x="4" y="56"/>
                  </a:lnTo>
                  <a:lnTo>
                    <a:pt x="2" y="59"/>
                  </a:lnTo>
                  <a:lnTo>
                    <a:pt x="2" y="65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36" y="76"/>
                  </a:lnTo>
                  <a:lnTo>
                    <a:pt x="36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8"/>
            <p:cNvSpPr>
              <a:spLocks/>
            </p:cNvSpPr>
            <p:nvPr/>
          </p:nvSpPr>
          <p:spPr bwMode="auto">
            <a:xfrm>
              <a:off x="3370263" y="5510213"/>
              <a:ext cx="33338" cy="50800"/>
            </a:xfrm>
            <a:custGeom>
              <a:avLst/>
              <a:gdLst>
                <a:gd name="T0" fmla="*/ 32 w 41"/>
                <a:gd name="T1" fmla="*/ 8 h 65"/>
                <a:gd name="T2" fmla="*/ 30 w 41"/>
                <a:gd name="T3" fmla="*/ 8 h 65"/>
                <a:gd name="T4" fmla="*/ 30 w 41"/>
                <a:gd name="T5" fmla="*/ 10 h 65"/>
                <a:gd name="T6" fmla="*/ 28 w 41"/>
                <a:gd name="T7" fmla="*/ 12 h 65"/>
                <a:gd name="T8" fmla="*/ 30 w 41"/>
                <a:gd name="T9" fmla="*/ 17 h 65"/>
                <a:gd name="T10" fmla="*/ 30 w 41"/>
                <a:gd name="T11" fmla="*/ 21 h 65"/>
                <a:gd name="T12" fmla="*/ 32 w 41"/>
                <a:gd name="T13" fmla="*/ 31 h 65"/>
                <a:gd name="T14" fmla="*/ 34 w 41"/>
                <a:gd name="T15" fmla="*/ 32 h 65"/>
                <a:gd name="T16" fmla="*/ 34 w 41"/>
                <a:gd name="T17" fmla="*/ 38 h 65"/>
                <a:gd name="T18" fmla="*/ 38 w 41"/>
                <a:gd name="T19" fmla="*/ 44 h 65"/>
                <a:gd name="T20" fmla="*/ 41 w 41"/>
                <a:gd name="T21" fmla="*/ 50 h 65"/>
                <a:gd name="T22" fmla="*/ 19 w 41"/>
                <a:gd name="T23" fmla="*/ 65 h 65"/>
                <a:gd name="T24" fmla="*/ 17 w 41"/>
                <a:gd name="T25" fmla="*/ 63 h 65"/>
                <a:gd name="T26" fmla="*/ 13 w 41"/>
                <a:gd name="T27" fmla="*/ 57 h 65"/>
                <a:gd name="T28" fmla="*/ 9 w 41"/>
                <a:gd name="T29" fmla="*/ 50 h 65"/>
                <a:gd name="T30" fmla="*/ 7 w 41"/>
                <a:gd name="T31" fmla="*/ 42 h 65"/>
                <a:gd name="T32" fmla="*/ 3 w 41"/>
                <a:gd name="T33" fmla="*/ 36 h 65"/>
                <a:gd name="T34" fmla="*/ 1 w 41"/>
                <a:gd name="T35" fmla="*/ 32 h 65"/>
                <a:gd name="T36" fmla="*/ 0 w 41"/>
                <a:gd name="T37" fmla="*/ 27 h 65"/>
                <a:gd name="T38" fmla="*/ 0 w 41"/>
                <a:gd name="T39" fmla="*/ 21 h 65"/>
                <a:gd name="T40" fmla="*/ 0 w 41"/>
                <a:gd name="T41" fmla="*/ 17 h 65"/>
                <a:gd name="T42" fmla="*/ 0 w 41"/>
                <a:gd name="T43" fmla="*/ 12 h 65"/>
                <a:gd name="T44" fmla="*/ 0 w 41"/>
                <a:gd name="T45" fmla="*/ 6 h 65"/>
                <a:gd name="T46" fmla="*/ 1 w 41"/>
                <a:gd name="T47" fmla="*/ 0 h 65"/>
                <a:gd name="T48" fmla="*/ 32 w 41"/>
                <a:gd name="T49" fmla="*/ 8 h 65"/>
                <a:gd name="T50" fmla="*/ 32 w 41"/>
                <a:gd name="T51" fmla="*/ 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65">
                  <a:moveTo>
                    <a:pt x="32" y="8"/>
                  </a:moveTo>
                  <a:lnTo>
                    <a:pt x="30" y="8"/>
                  </a:lnTo>
                  <a:lnTo>
                    <a:pt x="30" y="10"/>
                  </a:lnTo>
                  <a:lnTo>
                    <a:pt x="28" y="12"/>
                  </a:lnTo>
                  <a:lnTo>
                    <a:pt x="30" y="17"/>
                  </a:lnTo>
                  <a:lnTo>
                    <a:pt x="30" y="21"/>
                  </a:lnTo>
                  <a:lnTo>
                    <a:pt x="32" y="31"/>
                  </a:lnTo>
                  <a:lnTo>
                    <a:pt x="34" y="32"/>
                  </a:lnTo>
                  <a:lnTo>
                    <a:pt x="34" y="38"/>
                  </a:lnTo>
                  <a:lnTo>
                    <a:pt x="38" y="44"/>
                  </a:lnTo>
                  <a:lnTo>
                    <a:pt x="41" y="50"/>
                  </a:lnTo>
                  <a:lnTo>
                    <a:pt x="19" y="65"/>
                  </a:lnTo>
                  <a:lnTo>
                    <a:pt x="17" y="63"/>
                  </a:lnTo>
                  <a:lnTo>
                    <a:pt x="13" y="57"/>
                  </a:lnTo>
                  <a:lnTo>
                    <a:pt x="9" y="50"/>
                  </a:lnTo>
                  <a:lnTo>
                    <a:pt x="7" y="42"/>
                  </a:lnTo>
                  <a:lnTo>
                    <a:pt x="3" y="36"/>
                  </a:lnTo>
                  <a:lnTo>
                    <a:pt x="1" y="32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0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9"/>
            <p:cNvSpPr>
              <a:spLocks/>
            </p:cNvSpPr>
            <p:nvPr/>
          </p:nvSpPr>
          <p:spPr bwMode="auto">
            <a:xfrm>
              <a:off x="3617913" y="5495925"/>
              <a:ext cx="130175" cy="139700"/>
            </a:xfrm>
            <a:custGeom>
              <a:avLst/>
              <a:gdLst>
                <a:gd name="T0" fmla="*/ 38 w 166"/>
                <a:gd name="T1" fmla="*/ 67 h 177"/>
                <a:gd name="T2" fmla="*/ 42 w 166"/>
                <a:gd name="T3" fmla="*/ 53 h 177"/>
                <a:gd name="T4" fmla="*/ 48 w 166"/>
                <a:gd name="T5" fmla="*/ 42 h 177"/>
                <a:gd name="T6" fmla="*/ 58 w 166"/>
                <a:gd name="T7" fmla="*/ 32 h 177"/>
                <a:gd name="T8" fmla="*/ 69 w 166"/>
                <a:gd name="T9" fmla="*/ 29 h 177"/>
                <a:gd name="T10" fmla="*/ 84 w 166"/>
                <a:gd name="T11" fmla="*/ 31 h 177"/>
                <a:gd name="T12" fmla="*/ 99 w 166"/>
                <a:gd name="T13" fmla="*/ 38 h 177"/>
                <a:gd name="T14" fmla="*/ 111 w 166"/>
                <a:gd name="T15" fmla="*/ 46 h 177"/>
                <a:gd name="T16" fmla="*/ 118 w 166"/>
                <a:gd name="T17" fmla="*/ 53 h 177"/>
                <a:gd name="T18" fmla="*/ 124 w 166"/>
                <a:gd name="T19" fmla="*/ 67 h 177"/>
                <a:gd name="T20" fmla="*/ 128 w 166"/>
                <a:gd name="T21" fmla="*/ 80 h 177"/>
                <a:gd name="T22" fmla="*/ 132 w 166"/>
                <a:gd name="T23" fmla="*/ 95 h 177"/>
                <a:gd name="T24" fmla="*/ 132 w 166"/>
                <a:gd name="T25" fmla="*/ 110 h 177"/>
                <a:gd name="T26" fmla="*/ 126 w 166"/>
                <a:gd name="T27" fmla="*/ 124 h 177"/>
                <a:gd name="T28" fmla="*/ 115 w 166"/>
                <a:gd name="T29" fmla="*/ 135 h 177"/>
                <a:gd name="T30" fmla="*/ 97 w 166"/>
                <a:gd name="T31" fmla="*/ 143 h 177"/>
                <a:gd name="T32" fmla="*/ 82 w 166"/>
                <a:gd name="T33" fmla="*/ 145 h 177"/>
                <a:gd name="T34" fmla="*/ 69 w 166"/>
                <a:gd name="T35" fmla="*/ 143 h 177"/>
                <a:gd name="T36" fmla="*/ 59 w 166"/>
                <a:gd name="T37" fmla="*/ 137 h 177"/>
                <a:gd name="T38" fmla="*/ 52 w 166"/>
                <a:gd name="T39" fmla="*/ 129 h 177"/>
                <a:gd name="T40" fmla="*/ 46 w 166"/>
                <a:gd name="T41" fmla="*/ 118 h 177"/>
                <a:gd name="T42" fmla="*/ 42 w 166"/>
                <a:gd name="T43" fmla="*/ 108 h 177"/>
                <a:gd name="T44" fmla="*/ 40 w 166"/>
                <a:gd name="T45" fmla="*/ 97 h 177"/>
                <a:gd name="T46" fmla="*/ 0 w 166"/>
                <a:gd name="T47" fmla="*/ 93 h 177"/>
                <a:gd name="T48" fmla="*/ 0 w 166"/>
                <a:gd name="T49" fmla="*/ 103 h 177"/>
                <a:gd name="T50" fmla="*/ 4 w 166"/>
                <a:gd name="T51" fmla="*/ 116 h 177"/>
                <a:gd name="T52" fmla="*/ 10 w 166"/>
                <a:gd name="T53" fmla="*/ 133 h 177"/>
                <a:gd name="T54" fmla="*/ 23 w 166"/>
                <a:gd name="T55" fmla="*/ 152 h 177"/>
                <a:gd name="T56" fmla="*/ 35 w 166"/>
                <a:gd name="T57" fmla="*/ 164 h 177"/>
                <a:gd name="T58" fmla="*/ 46 w 166"/>
                <a:gd name="T59" fmla="*/ 169 h 177"/>
                <a:gd name="T60" fmla="*/ 58 w 166"/>
                <a:gd name="T61" fmla="*/ 173 h 177"/>
                <a:gd name="T62" fmla="*/ 73 w 166"/>
                <a:gd name="T63" fmla="*/ 177 h 177"/>
                <a:gd name="T64" fmla="*/ 88 w 166"/>
                <a:gd name="T65" fmla="*/ 175 h 177"/>
                <a:gd name="T66" fmla="*/ 101 w 166"/>
                <a:gd name="T67" fmla="*/ 173 h 177"/>
                <a:gd name="T68" fmla="*/ 113 w 166"/>
                <a:gd name="T69" fmla="*/ 171 h 177"/>
                <a:gd name="T70" fmla="*/ 118 w 166"/>
                <a:gd name="T71" fmla="*/ 169 h 177"/>
                <a:gd name="T72" fmla="*/ 124 w 166"/>
                <a:gd name="T73" fmla="*/ 165 h 177"/>
                <a:gd name="T74" fmla="*/ 135 w 166"/>
                <a:gd name="T75" fmla="*/ 158 h 177"/>
                <a:gd name="T76" fmla="*/ 147 w 166"/>
                <a:gd name="T77" fmla="*/ 148 h 177"/>
                <a:gd name="T78" fmla="*/ 155 w 166"/>
                <a:gd name="T79" fmla="*/ 137 h 177"/>
                <a:gd name="T80" fmla="*/ 160 w 166"/>
                <a:gd name="T81" fmla="*/ 127 h 177"/>
                <a:gd name="T82" fmla="*/ 162 w 166"/>
                <a:gd name="T83" fmla="*/ 116 h 177"/>
                <a:gd name="T84" fmla="*/ 164 w 166"/>
                <a:gd name="T85" fmla="*/ 105 h 177"/>
                <a:gd name="T86" fmla="*/ 164 w 166"/>
                <a:gd name="T87" fmla="*/ 91 h 177"/>
                <a:gd name="T88" fmla="*/ 162 w 166"/>
                <a:gd name="T89" fmla="*/ 78 h 177"/>
                <a:gd name="T90" fmla="*/ 156 w 166"/>
                <a:gd name="T91" fmla="*/ 61 h 177"/>
                <a:gd name="T92" fmla="*/ 149 w 166"/>
                <a:gd name="T93" fmla="*/ 44 h 177"/>
                <a:gd name="T94" fmla="*/ 143 w 166"/>
                <a:gd name="T95" fmla="*/ 32 h 177"/>
                <a:gd name="T96" fmla="*/ 134 w 166"/>
                <a:gd name="T97" fmla="*/ 27 h 177"/>
                <a:gd name="T98" fmla="*/ 122 w 166"/>
                <a:gd name="T99" fmla="*/ 19 h 177"/>
                <a:gd name="T100" fmla="*/ 113 w 166"/>
                <a:gd name="T101" fmla="*/ 13 h 177"/>
                <a:gd name="T102" fmla="*/ 103 w 166"/>
                <a:gd name="T103" fmla="*/ 8 h 177"/>
                <a:gd name="T104" fmla="*/ 92 w 166"/>
                <a:gd name="T105" fmla="*/ 4 h 177"/>
                <a:gd name="T106" fmla="*/ 80 w 166"/>
                <a:gd name="T107" fmla="*/ 2 h 177"/>
                <a:gd name="T108" fmla="*/ 67 w 166"/>
                <a:gd name="T109" fmla="*/ 0 h 177"/>
                <a:gd name="T110" fmla="*/ 56 w 166"/>
                <a:gd name="T111" fmla="*/ 0 h 177"/>
                <a:gd name="T112" fmla="*/ 44 w 166"/>
                <a:gd name="T113" fmla="*/ 6 h 177"/>
                <a:gd name="T114" fmla="*/ 33 w 166"/>
                <a:gd name="T115" fmla="*/ 12 h 177"/>
                <a:gd name="T116" fmla="*/ 21 w 166"/>
                <a:gd name="T117" fmla="*/ 23 h 177"/>
                <a:gd name="T118" fmla="*/ 12 w 166"/>
                <a:gd name="T119" fmla="*/ 36 h 177"/>
                <a:gd name="T120" fmla="*/ 4 w 166"/>
                <a:gd name="T121" fmla="*/ 50 h 177"/>
                <a:gd name="T122" fmla="*/ 0 w 166"/>
                <a:gd name="T123" fmla="*/ 61 h 177"/>
                <a:gd name="T124" fmla="*/ 38 w 166"/>
                <a:gd name="T125" fmla="*/ 7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" h="177">
                  <a:moveTo>
                    <a:pt x="38" y="70"/>
                  </a:moveTo>
                  <a:lnTo>
                    <a:pt x="38" y="67"/>
                  </a:lnTo>
                  <a:lnTo>
                    <a:pt x="42" y="59"/>
                  </a:lnTo>
                  <a:lnTo>
                    <a:pt x="42" y="53"/>
                  </a:lnTo>
                  <a:lnTo>
                    <a:pt x="46" y="48"/>
                  </a:lnTo>
                  <a:lnTo>
                    <a:pt x="48" y="42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3" y="31"/>
                  </a:lnTo>
                  <a:lnTo>
                    <a:pt x="69" y="29"/>
                  </a:lnTo>
                  <a:lnTo>
                    <a:pt x="77" y="31"/>
                  </a:lnTo>
                  <a:lnTo>
                    <a:pt x="84" y="31"/>
                  </a:lnTo>
                  <a:lnTo>
                    <a:pt x="94" y="36"/>
                  </a:lnTo>
                  <a:lnTo>
                    <a:pt x="99" y="38"/>
                  </a:lnTo>
                  <a:lnTo>
                    <a:pt x="105" y="42"/>
                  </a:lnTo>
                  <a:lnTo>
                    <a:pt x="111" y="46"/>
                  </a:lnTo>
                  <a:lnTo>
                    <a:pt x="118" y="51"/>
                  </a:lnTo>
                  <a:lnTo>
                    <a:pt x="118" y="53"/>
                  </a:lnTo>
                  <a:lnTo>
                    <a:pt x="122" y="63"/>
                  </a:lnTo>
                  <a:lnTo>
                    <a:pt x="124" y="67"/>
                  </a:lnTo>
                  <a:lnTo>
                    <a:pt x="126" y="74"/>
                  </a:lnTo>
                  <a:lnTo>
                    <a:pt x="128" y="80"/>
                  </a:lnTo>
                  <a:lnTo>
                    <a:pt x="132" y="89"/>
                  </a:lnTo>
                  <a:lnTo>
                    <a:pt x="132" y="95"/>
                  </a:lnTo>
                  <a:lnTo>
                    <a:pt x="132" y="103"/>
                  </a:lnTo>
                  <a:lnTo>
                    <a:pt x="132" y="110"/>
                  </a:lnTo>
                  <a:lnTo>
                    <a:pt x="130" y="118"/>
                  </a:lnTo>
                  <a:lnTo>
                    <a:pt x="126" y="124"/>
                  </a:lnTo>
                  <a:lnTo>
                    <a:pt x="122" y="129"/>
                  </a:lnTo>
                  <a:lnTo>
                    <a:pt x="115" y="135"/>
                  </a:lnTo>
                  <a:lnTo>
                    <a:pt x="107" y="141"/>
                  </a:lnTo>
                  <a:lnTo>
                    <a:pt x="97" y="143"/>
                  </a:lnTo>
                  <a:lnTo>
                    <a:pt x="90" y="145"/>
                  </a:lnTo>
                  <a:lnTo>
                    <a:pt x="82" y="145"/>
                  </a:lnTo>
                  <a:lnTo>
                    <a:pt x="75" y="145"/>
                  </a:lnTo>
                  <a:lnTo>
                    <a:pt x="69" y="143"/>
                  </a:lnTo>
                  <a:lnTo>
                    <a:pt x="65" y="141"/>
                  </a:lnTo>
                  <a:lnTo>
                    <a:pt x="59" y="137"/>
                  </a:lnTo>
                  <a:lnTo>
                    <a:pt x="56" y="135"/>
                  </a:lnTo>
                  <a:lnTo>
                    <a:pt x="52" y="129"/>
                  </a:lnTo>
                  <a:lnTo>
                    <a:pt x="48" y="124"/>
                  </a:lnTo>
                  <a:lnTo>
                    <a:pt x="46" y="118"/>
                  </a:lnTo>
                  <a:lnTo>
                    <a:pt x="44" y="114"/>
                  </a:lnTo>
                  <a:lnTo>
                    <a:pt x="42" y="108"/>
                  </a:lnTo>
                  <a:lnTo>
                    <a:pt x="40" y="103"/>
                  </a:lnTo>
                  <a:lnTo>
                    <a:pt x="40" y="97"/>
                  </a:lnTo>
                  <a:lnTo>
                    <a:pt x="40" y="91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2" y="108"/>
                  </a:lnTo>
                  <a:lnTo>
                    <a:pt x="4" y="116"/>
                  </a:lnTo>
                  <a:lnTo>
                    <a:pt x="6" y="126"/>
                  </a:lnTo>
                  <a:lnTo>
                    <a:pt x="10" y="133"/>
                  </a:lnTo>
                  <a:lnTo>
                    <a:pt x="18" y="145"/>
                  </a:lnTo>
                  <a:lnTo>
                    <a:pt x="23" y="152"/>
                  </a:lnTo>
                  <a:lnTo>
                    <a:pt x="31" y="160"/>
                  </a:lnTo>
                  <a:lnTo>
                    <a:pt x="35" y="164"/>
                  </a:lnTo>
                  <a:lnTo>
                    <a:pt x="40" y="167"/>
                  </a:lnTo>
                  <a:lnTo>
                    <a:pt x="46" y="169"/>
                  </a:lnTo>
                  <a:lnTo>
                    <a:pt x="52" y="173"/>
                  </a:lnTo>
                  <a:lnTo>
                    <a:pt x="58" y="173"/>
                  </a:lnTo>
                  <a:lnTo>
                    <a:pt x="65" y="175"/>
                  </a:lnTo>
                  <a:lnTo>
                    <a:pt x="73" y="177"/>
                  </a:lnTo>
                  <a:lnTo>
                    <a:pt x="80" y="177"/>
                  </a:lnTo>
                  <a:lnTo>
                    <a:pt x="88" y="175"/>
                  </a:lnTo>
                  <a:lnTo>
                    <a:pt x="97" y="175"/>
                  </a:lnTo>
                  <a:lnTo>
                    <a:pt x="101" y="173"/>
                  </a:lnTo>
                  <a:lnTo>
                    <a:pt x="107" y="173"/>
                  </a:lnTo>
                  <a:lnTo>
                    <a:pt x="113" y="171"/>
                  </a:lnTo>
                  <a:lnTo>
                    <a:pt x="118" y="171"/>
                  </a:lnTo>
                  <a:lnTo>
                    <a:pt x="118" y="169"/>
                  </a:lnTo>
                  <a:lnTo>
                    <a:pt x="120" y="167"/>
                  </a:lnTo>
                  <a:lnTo>
                    <a:pt x="124" y="165"/>
                  </a:lnTo>
                  <a:lnTo>
                    <a:pt x="130" y="164"/>
                  </a:lnTo>
                  <a:lnTo>
                    <a:pt x="135" y="158"/>
                  </a:lnTo>
                  <a:lnTo>
                    <a:pt x="141" y="154"/>
                  </a:lnTo>
                  <a:lnTo>
                    <a:pt x="147" y="148"/>
                  </a:lnTo>
                  <a:lnTo>
                    <a:pt x="153" y="141"/>
                  </a:lnTo>
                  <a:lnTo>
                    <a:pt x="155" y="137"/>
                  </a:lnTo>
                  <a:lnTo>
                    <a:pt x="158" y="131"/>
                  </a:lnTo>
                  <a:lnTo>
                    <a:pt x="160" y="127"/>
                  </a:lnTo>
                  <a:lnTo>
                    <a:pt x="162" y="122"/>
                  </a:lnTo>
                  <a:lnTo>
                    <a:pt x="162" y="116"/>
                  </a:lnTo>
                  <a:lnTo>
                    <a:pt x="164" y="110"/>
                  </a:lnTo>
                  <a:lnTo>
                    <a:pt x="164" y="105"/>
                  </a:lnTo>
                  <a:lnTo>
                    <a:pt x="166" y="99"/>
                  </a:lnTo>
                  <a:lnTo>
                    <a:pt x="164" y="91"/>
                  </a:lnTo>
                  <a:lnTo>
                    <a:pt x="164" y="86"/>
                  </a:lnTo>
                  <a:lnTo>
                    <a:pt x="162" y="78"/>
                  </a:lnTo>
                  <a:lnTo>
                    <a:pt x="160" y="70"/>
                  </a:lnTo>
                  <a:lnTo>
                    <a:pt x="156" y="61"/>
                  </a:lnTo>
                  <a:lnTo>
                    <a:pt x="155" y="53"/>
                  </a:lnTo>
                  <a:lnTo>
                    <a:pt x="149" y="44"/>
                  </a:lnTo>
                  <a:lnTo>
                    <a:pt x="145" y="36"/>
                  </a:lnTo>
                  <a:lnTo>
                    <a:pt x="143" y="32"/>
                  </a:lnTo>
                  <a:lnTo>
                    <a:pt x="139" y="31"/>
                  </a:lnTo>
                  <a:lnTo>
                    <a:pt x="134" y="27"/>
                  </a:lnTo>
                  <a:lnTo>
                    <a:pt x="128" y="23"/>
                  </a:lnTo>
                  <a:lnTo>
                    <a:pt x="122" y="19"/>
                  </a:lnTo>
                  <a:lnTo>
                    <a:pt x="118" y="17"/>
                  </a:lnTo>
                  <a:lnTo>
                    <a:pt x="113" y="13"/>
                  </a:lnTo>
                  <a:lnTo>
                    <a:pt x="109" y="12"/>
                  </a:lnTo>
                  <a:lnTo>
                    <a:pt x="103" y="8"/>
                  </a:lnTo>
                  <a:lnTo>
                    <a:pt x="97" y="6"/>
                  </a:lnTo>
                  <a:lnTo>
                    <a:pt x="92" y="4"/>
                  </a:lnTo>
                  <a:lnTo>
                    <a:pt x="86" y="4"/>
                  </a:lnTo>
                  <a:lnTo>
                    <a:pt x="80" y="2"/>
                  </a:lnTo>
                  <a:lnTo>
                    <a:pt x="73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6" y="0"/>
                  </a:lnTo>
                  <a:lnTo>
                    <a:pt x="50" y="4"/>
                  </a:lnTo>
                  <a:lnTo>
                    <a:pt x="44" y="6"/>
                  </a:lnTo>
                  <a:lnTo>
                    <a:pt x="38" y="10"/>
                  </a:lnTo>
                  <a:lnTo>
                    <a:pt x="33" y="12"/>
                  </a:lnTo>
                  <a:lnTo>
                    <a:pt x="27" y="17"/>
                  </a:lnTo>
                  <a:lnTo>
                    <a:pt x="21" y="23"/>
                  </a:lnTo>
                  <a:lnTo>
                    <a:pt x="18" y="31"/>
                  </a:lnTo>
                  <a:lnTo>
                    <a:pt x="12" y="36"/>
                  </a:lnTo>
                  <a:lnTo>
                    <a:pt x="8" y="46"/>
                  </a:lnTo>
                  <a:lnTo>
                    <a:pt x="4" y="50"/>
                  </a:lnTo>
                  <a:lnTo>
                    <a:pt x="2" y="55"/>
                  </a:lnTo>
                  <a:lnTo>
                    <a:pt x="0" y="61"/>
                  </a:lnTo>
                  <a:lnTo>
                    <a:pt x="0" y="69"/>
                  </a:lnTo>
                  <a:lnTo>
                    <a:pt x="38" y="70"/>
                  </a:lnTo>
                  <a:lnTo>
                    <a:pt x="38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40"/>
            <p:cNvSpPr>
              <a:spLocks/>
            </p:cNvSpPr>
            <p:nvPr/>
          </p:nvSpPr>
          <p:spPr bwMode="auto">
            <a:xfrm>
              <a:off x="3617913" y="5535613"/>
              <a:ext cx="34925" cy="52388"/>
            </a:xfrm>
            <a:custGeom>
              <a:avLst/>
              <a:gdLst>
                <a:gd name="T0" fmla="*/ 40 w 44"/>
                <a:gd name="T1" fmla="*/ 6 h 65"/>
                <a:gd name="T2" fmla="*/ 38 w 44"/>
                <a:gd name="T3" fmla="*/ 6 h 65"/>
                <a:gd name="T4" fmla="*/ 38 w 44"/>
                <a:gd name="T5" fmla="*/ 10 h 65"/>
                <a:gd name="T6" fmla="*/ 38 w 44"/>
                <a:gd name="T7" fmla="*/ 16 h 65"/>
                <a:gd name="T8" fmla="*/ 38 w 44"/>
                <a:gd name="T9" fmla="*/ 23 h 65"/>
                <a:gd name="T10" fmla="*/ 38 w 44"/>
                <a:gd name="T11" fmla="*/ 31 h 65"/>
                <a:gd name="T12" fmla="*/ 38 w 44"/>
                <a:gd name="T13" fmla="*/ 40 h 65"/>
                <a:gd name="T14" fmla="*/ 38 w 44"/>
                <a:gd name="T15" fmla="*/ 46 h 65"/>
                <a:gd name="T16" fmla="*/ 40 w 44"/>
                <a:gd name="T17" fmla="*/ 52 h 65"/>
                <a:gd name="T18" fmla="*/ 40 w 44"/>
                <a:gd name="T19" fmla="*/ 57 h 65"/>
                <a:gd name="T20" fmla="*/ 44 w 44"/>
                <a:gd name="T21" fmla="*/ 63 h 65"/>
                <a:gd name="T22" fmla="*/ 4 w 44"/>
                <a:gd name="T23" fmla="*/ 65 h 65"/>
                <a:gd name="T24" fmla="*/ 2 w 44"/>
                <a:gd name="T25" fmla="*/ 63 h 65"/>
                <a:gd name="T26" fmla="*/ 2 w 44"/>
                <a:gd name="T27" fmla="*/ 57 h 65"/>
                <a:gd name="T28" fmla="*/ 0 w 44"/>
                <a:gd name="T29" fmla="*/ 50 h 65"/>
                <a:gd name="T30" fmla="*/ 0 w 44"/>
                <a:gd name="T31" fmla="*/ 40 h 65"/>
                <a:gd name="T32" fmla="*/ 0 w 44"/>
                <a:gd name="T33" fmla="*/ 35 h 65"/>
                <a:gd name="T34" fmla="*/ 0 w 44"/>
                <a:gd name="T35" fmla="*/ 29 h 65"/>
                <a:gd name="T36" fmla="*/ 0 w 44"/>
                <a:gd name="T37" fmla="*/ 23 h 65"/>
                <a:gd name="T38" fmla="*/ 2 w 44"/>
                <a:gd name="T39" fmla="*/ 19 h 65"/>
                <a:gd name="T40" fmla="*/ 2 w 44"/>
                <a:gd name="T41" fmla="*/ 14 h 65"/>
                <a:gd name="T42" fmla="*/ 4 w 44"/>
                <a:gd name="T43" fmla="*/ 8 h 65"/>
                <a:gd name="T44" fmla="*/ 8 w 44"/>
                <a:gd name="T45" fmla="*/ 4 h 65"/>
                <a:gd name="T46" fmla="*/ 10 w 44"/>
                <a:gd name="T47" fmla="*/ 0 h 65"/>
                <a:gd name="T48" fmla="*/ 40 w 44"/>
                <a:gd name="T49" fmla="*/ 6 h 65"/>
                <a:gd name="T50" fmla="*/ 40 w 44"/>
                <a:gd name="T5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" h="65">
                  <a:moveTo>
                    <a:pt x="40" y="6"/>
                  </a:moveTo>
                  <a:lnTo>
                    <a:pt x="38" y="6"/>
                  </a:lnTo>
                  <a:lnTo>
                    <a:pt x="38" y="10"/>
                  </a:lnTo>
                  <a:lnTo>
                    <a:pt x="38" y="16"/>
                  </a:lnTo>
                  <a:lnTo>
                    <a:pt x="38" y="23"/>
                  </a:lnTo>
                  <a:lnTo>
                    <a:pt x="38" y="31"/>
                  </a:lnTo>
                  <a:lnTo>
                    <a:pt x="38" y="40"/>
                  </a:lnTo>
                  <a:lnTo>
                    <a:pt x="38" y="46"/>
                  </a:lnTo>
                  <a:lnTo>
                    <a:pt x="40" y="52"/>
                  </a:lnTo>
                  <a:lnTo>
                    <a:pt x="40" y="57"/>
                  </a:lnTo>
                  <a:lnTo>
                    <a:pt x="44" y="63"/>
                  </a:lnTo>
                  <a:lnTo>
                    <a:pt x="4" y="65"/>
                  </a:lnTo>
                  <a:lnTo>
                    <a:pt x="2" y="63"/>
                  </a:lnTo>
                  <a:lnTo>
                    <a:pt x="2" y="57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2" y="14"/>
                  </a:lnTo>
                  <a:lnTo>
                    <a:pt x="4" y="8"/>
                  </a:lnTo>
                  <a:lnTo>
                    <a:pt x="8" y="4"/>
                  </a:lnTo>
                  <a:lnTo>
                    <a:pt x="10" y="0"/>
                  </a:lnTo>
                  <a:lnTo>
                    <a:pt x="40" y="6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4"/>
            <p:cNvSpPr>
              <a:spLocks/>
            </p:cNvSpPr>
            <p:nvPr/>
          </p:nvSpPr>
          <p:spPr bwMode="auto">
            <a:xfrm>
              <a:off x="2957513" y="4405313"/>
              <a:ext cx="328613" cy="90214"/>
            </a:xfrm>
            <a:custGeom>
              <a:avLst/>
              <a:gdLst>
                <a:gd name="T0" fmla="*/ 413 w 413"/>
                <a:gd name="T1" fmla="*/ 15 h 89"/>
                <a:gd name="T2" fmla="*/ 0 w 413"/>
                <a:gd name="T3" fmla="*/ 0 h 89"/>
                <a:gd name="T4" fmla="*/ 4 w 413"/>
                <a:gd name="T5" fmla="*/ 89 h 89"/>
                <a:gd name="T6" fmla="*/ 37 w 413"/>
                <a:gd name="T7" fmla="*/ 88 h 89"/>
                <a:gd name="T8" fmla="*/ 35 w 413"/>
                <a:gd name="T9" fmla="*/ 25 h 89"/>
                <a:gd name="T10" fmla="*/ 390 w 413"/>
                <a:gd name="T11" fmla="*/ 48 h 89"/>
                <a:gd name="T12" fmla="*/ 413 w 413"/>
                <a:gd name="T13" fmla="*/ 15 h 89"/>
                <a:gd name="T14" fmla="*/ 413 w 413"/>
                <a:gd name="T15" fmla="*/ 1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3" h="89">
                  <a:moveTo>
                    <a:pt x="413" y="15"/>
                  </a:moveTo>
                  <a:lnTo>
                    <a:pt x="0" y="0"/>
                  </a:lnTo>
                  <a:lnTo>
                    <a:pt x="4" y="89"/>
                  </a:lnTo>
                  <a:lnTo>
                    <a:pt x="37" y="88"/>
                  </a:lnTo>
                  <a:lnTo>
                    <a:pt x="35" y="25"/>
                  </a:lnTo>
                  <a:lnTo>
                    <a:pt x="390" y="48"/>
                  </a:lnTo>
                  <a:lnTo>
                    <a:pt x="413" y="15"/>
                  </a:lnTo>
                  <a:lnTo>
                    <a:pt x="413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5"/>
            <p:cNvSpPr>
              <a:spLocks/>
            </p:cNvSpPr>
            <p:nvPr/>
          </p:nvSpPr>
          <p:spPr bwMode="auto">
            <a:xfrm>
              <a:off x="3521075" y="4348163"/>
              <a:ext cx="595313" cy="1484313"/>
            </a:xfrm>
            <a:custGeom>
              <a:avLst/>
              <a:gdLst>
                <a:gd name="T0" fmla="*/ 452 w 751"/>
                <a:gd name="T1" fmla="*/ 199 h 1870"/>
                <a:gd name="T2" fmla="*/ 452 w 751"/>
                <a:gd name="T3" fmla="*/ 220 h 1870"/>
                <a:gd name="T4" fmla="*/ 452 w 751"/>
                <a:gd name="T5" fmla="*/ 251 h 1870"/>
                <a:gd name="T6" fmla="*/ 454 w 751"/>
                <a:gd name="T7" fmla="*/ 293 h 1870"/>
                <a:gd name="T8" fmla="*/ 456 w 751"/>
                <a:gd name="T9" fmla="*/ 346 h 1870"/>
                <a:gd name="T10" fmla="*/ 460 w 751"/>
                <a:gd name="T11" fmla="*/ 407 h 1870"/>
                <a:gd name="T12" fmla="*/ 462 w 751"/>
                <a:gd name="T13" fmla="*/ 475 h 1870"/>
                <a:gd name="T14" fmla="*/ 468 w 751"/>
                <a:gd name="T15" fmla="*/ 553 h 1870"/>
                <a:gd name="T16" fmla="*/ 471 w 751"/>
                <a:gd name="T17" fmla="*/ 635 h 1870"/>
                <a:gd name="T18" fmla="*/ 477 w 751"/>
                <a:gd name="T19" fmla="*/ 724 h 1870"/>
                <a:gd name="T20" fmla="*/ 483 w 751"/>
                <a:gd name="T21" fmla="*/ 817 h 1870"/>
                <a:gd name="T22" fmla="*/ 489 w 751"/>
                <a:gd name="T23" fmla="*/ 916 h 1870"/>
                <a:gd name="T24" fmla="*/ 494 w 751"/>
                <a:gd name="T25" fmla="*/ 1017 h 1870"/>
                <a:gd name="T26" fmla="*/ 502 w 751"/>
                <a:gd name="T27" fmla="*/ 1117 h 1870"/>
                <a:gd name="T28" fmla="*/ 511 w 751"/>
                <a:gd name="T29" fmla="*/ 1224 h 1870"/>
                <a:gd name="T30" fmla="*/ 519 w 751"/>
                <a:gd name="T31" fmla="*/ 1328 h 1870"/>
                <a:gd name="T32" fmla="*/ 527 w 751"/>
                <a:gd name="T33" fmla="*/ 1433 h 1870"/>
                <a:gd name="T34" fmla="*/ 536 w 751"/>
                <a:gd name="T35" fmla="*/ 1537 h 1870"/>
                <a:gd name="T36" fmla="*/ 547 w 751"/>
                <a:gd name="T37" fmla="*/ 1638 h 1870"/>
                <a:gd name="T38" fmla="*/ 559 w 751"/>
                <a:gd name="T39" fmla="*/ 1737 h 1870"/>
                <a:gd name="T40" fmla="*/ 570 w 751"/>
                <a:gd name="T41" fmla="*/ 1832 h 1870"/>
                <a:gd name="T42" fmla="*/ 625 w 751"/>
                <a:gd name="T43" fmla="*/ 1868 h 1870"/>
                <a:gd name="T44" fmla="*/ 622 w 751"/>
                <a:gd name="T45" fmla="*/ 1847 h 1870"/>
                <a:gd name="T46" fmla="*/ 618 w 751"/>
                <a:gd name="T47" fmla="*/ 1819 h 1870"/>
                <a:gd name="T48" fmla="*/ 614 w 751"/>
                <a:gd name="T49" fmla="*/ 1781 h 1870"/>
                <a:gd name="T50" fmla="*/ 606 w 751"/>
                <a:gd name="T51" fmla="*/ 1733 h 1870"/>
                <a:gd name="T52" fmla="*/ 601 w 751"/>
                <a:gd name="T53" fmla="*/ 1678 h 1870"/>
                <a:gd name="T54" fmla="*/ 593 w 751"/>
                <a:gd name="T55" fmla="*/ 1615 h 1870"/>
                <a:gd name="T56" fmla="*/ 586 w 751"/>
                <a:gd name="T57" fmla="*/ 1545 h 1870"/>
                <a:gd name="T58" fmla="*/ 578 w 751"/>
                <a:gd name="T59" fmla="*/ 1465 h 1870"/>
                <a:gd name="T60" fmla="*/ 568 w 751"/>
                <a:gd name="T61" fmla="*/ 1381 h 1870"/>
                <a:gd name="T62" fmla="*/ 559 w 751"/>
                <a:gd name="T63" fmla="*/ 1290 h 1870"/>
                <a:gd name="T64" fmla="*/ 549 w 751"/>
                <a:gd name="T65" fmla="*/ 1195 h 1870"/>
                <a:gd name="T66" fmla="*/ 542 w 751"/>
                <a:gd name="T67" fmla="*/ 1094 h 1870"/>
                <a:gd name="T68" fmla="*/ 532 w 751"/>
                <a:gd name="T69" fmla="*/ 992 h 1870"/>
                <a:gd name="T70" fmla="*/ 525 w 751"/>
                <a:gd name="T71" fmla="*/ 884 h 1870"/>
                <a:gd name="T72" fmla="*/ 517 w 751"/>
                <a:gd name="T73" fmla="*/ 777 h 1870"/>
                <a:gd name="T74" fmla="*/ 509 w 751"/>
                <a:gd name="T75" fmla="*/ 663 h 1870"/>
                <a:gd name="T76" fmla="*/ 502 w 751"/>
                <a:gd name="T77" fmla="*/ 553 h 1870"/>
                <a:gd name="T78" fmla="*/ 498 w 751"/>
                <a:gd name="T79" fmla="*/ 439 h 1870"/>
                <a:gd name="T80" fmla="*/ 494 w 751"/>
                <a:gd name="T81" fmla="*/ 325 h 1870"/>
                <a:gd name="T82" fmla="*/ 490 w 751"/>
                <a:gd name="T83" fmla="*/ 213 h 1870"/>
                <a:gd name="T84" fmla="*/ 688 w 751"/>
                <a:gd name="T85" fmla="*/ 0 h 1870"/>
                <a:gd name="T86" fmla="*/ 40 w 751"/>
                <a:gd name="T87" fmla="*/ 163 h 1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1" h="1870">
                  <a:moveTo>
                    <a:pt x="40" y="163"/>
                  </a:moveTo>
                  <a:lnTo>
                    <a:pt x="452" y="196"/>
                  </a:lnTo>
                  <a:lnTo>
                    <a:pt x="452" y="199"/>
                  </a:lnTo>
                  <a:lnTo>
                    <a:pt x="452" y="207"/>
                  </a:lnTo>
                  <a:lnTo>
                    <a:pt x="452" y="213"/>
                  </a:lnTo>
                  <a:lnTo>
                    <a:pt x="452" y="220"/>
                  </a:lnTo>
                  <a:lnTo>
                    <a:pt x="452" y="230"/>
                  </a:lnTo>
                  <a:lnTo>
                    <a:pt x="452" y="241"/>
                  </a:lnTo>
                  <a:lnTo>
                    <a:pt x="452" y="251"/>
                  </a:lnTo>
                  <a:lnTo>
                    <a:pt x="452" y="264"/>
                  </a:lnTo>
                  <a:lnTo>
                    <a:pt x="454" y="277"/>
                  </a:lnTo>
                  <a:lnTo>
                    <a:pt x="454" y="293"/>
                  </a:lnTo>
                  <a:lnTo>
                    <a:pt x="454" y="310"/>
                  </a:lnTo>
                  <a:lnTo>
                    <a:pt x="456" y="327"/>
                  </a:lnTo>
                  <a:lnTo>
                    <a:pt x="456" y="346"/>
                  </a:lnTo>
                  <a:lnTo>
                    <a:pt x="458" y="365"/>
                  </a:lnTo>
                  <a:lnTo>
                    <a:pt x="458" y="386"/>
                  </a:lnTo>
                  <a:lnTo>
                    <a:pt x="460" y="407"/>
                  </a:lnTo>
                  <a:lnTo>
                    <a:pt x="460" y="429"/>
                  </a:lnTo>
                  <a:lnTo>
                    <a:pt x="462" y="452"/>
                  </a:lnTo>
                  <a:lnTo>
                    <a:pt x="462" y="475"/>
                  </a:lnTo>
                  <a:lnTo>
                    <a:pt x="466" y="500"/>
                  </a:lnTo>
                  <a:lnTo>
                    <a:pt x="466" y="524"/>
                  </a:lnTo>
                  <a:lnTo>
                    <a:pt x="468" y="553"/>
                  </a:lnTo>
                  <a:lnTo>
                    <a:pt x="468" y="578"/>
                  </a:lnTo>
                  <a:lnTo>
                    <a:pt x="469" y="606"/>
                  </a:lnTo>
                  <a:lnTo>
                    <a:pt x="471" y="635"/>
                  </a:lnTo>
                  <a:lnTo>
                    <a:pt x="473" y="663"/>
                  </a:lnTo>
                  <a:lnTo>
                    <a:pt x="475" y="693"/>
                  </a:lnTo>
                  <a:lnTo>
                    <a:pt x="477" y="724"/>
                  </a:lnTo>
                  <a:lnTo>
                    <a:pt x="479" y="754"/>
                  </a:lnTo>
                  <a:lnTo>
                    <a:pt x="481" y="787"/>
                  </a:lnTo>
                  <a:lnTo>
                    <a:pt x="483" y="817"/>
                  </a:lnTo>
                  <a:lnTo>
                    <a:pt x="485" y="849"/>
                  </a:lnTo>
                  <a:lnTo>
                    <a:pt x="487" y="882"/>
                  </a:lnTo>
                  <a:lnTo>
                    <a:pt x="489" y="916"/>
                  </a:lnTo>
                  <a:lnTo>
                    <a:pt x="490" y="948"/>
                  </a:lnTo>
                  <a:lnTo>
                    <a:pt x="492" y="982"/>
                  </a:lnTo>
                  <a:lnTo>
                    <a:pt x="494" y="1017"/>
                  </a:lnTo>
                  <a:lnTo>
                    <a:pt x="498" y="1051"/>
                  </a:lnTo>
                  <a:lnTo>
                    <a:pt x="500" y="1085"/>
                  </a:lnTo>
                  <a:lnTo>
                    <a:pt x="502" y="1117"/>
                  </a:lnTo>
                  <a:lnTo>
                    <a:pt x="506" y="1153"/>
                  </a:lnTo>
                  <a:lnTo>
                    <a:pt x="508" y="1188"/>
                  </a:lnTo>
                  <a:lnTo>
                    <a:pt x="511" y="1224"/>
                  </a:lnTo>
                  <a:lnTo>
                    <a:pt x="513" y="1258"/>
                  </a:lnTo>
                  <a:lnTo>
                    <a:pt x="517" y="1294"/>
                  </a:lnTo>
                  <a:lnTo>
                    <a:pt x="519" y="1328"/>
                  </a:lnTo>
                  <a:lnTo>
                    <a:pt x="523" y="1364"/>
                  </a:lnTo>
                  <a:lnTo>
                    <a:pt x="525" y="1399"/>
                  </a:lnTo>
                  <a:lnTo>
                    <a:pt x="527" y="1433"/>
                  </a:lnTo>
                  <a:lnTo>
                    <a:pt x="530" y="1469"/>
                  </a:lnTo>
                  <a:lnTo>
                    <a:pt x="532" y="1503"/>
                  </a:lnTo>
                  <a:lnTo>
                    <a:pt x="536" y="1537"/>
                  </a:lnTo>
                  <a:lnTo>
                    <a:pt x="540" y="1571"/>
                  </a:lnTo>
                  <a:lnTo>
                    <a:pt x="544" y="1606"/>
                  </a:lnTo>
                  <a:lnTo>
                    <a:pt x="547" y="1638"/>
                  </a:lnTo>
                  <a:lnTo>
                    <a:pt x="551" y="1672"/>
                  </a:lnTo>
                  <a:lnTo>
                    <a:pt x="555" y="1704"/>
                  </a:lnTo>
                  <a:lnTo>
                    <a:pt x="559" y="1737"/>
                  </a:lnTo>
                  <a:lnTo>
                    <a:pt x="561" y="1769"/>
                  </a:lnTo>
                  <a:lnTo>
                    <a:pt x="566" y="1801"/>
                  </a:lnTo>
                  <a:lnTo>
                    <a:pt x="570" y="1832"/>
                  </a:lnTo>
                  <a:lnTo>
                    <a:pt x="574" y="1864"/>
                  </a:lnTo>
                  <a:lnTo>
                    <a:pt x="625" y="1870"/>
                  </a:lnTo>
                  <a:lnTo>
                    <a:pt x="625" y="1868"/>
                  </a:lnTo>
                  <a:lnTo>
                    <a:pt x="624" y="1860"/>
                  </a:lnTo>
                  <a:lnTo>
                    <a:pt x="622" y="1853"/>
                  </a:lnTo>
                  <a:lnTo>
                    <a:pt x="622" y="1847"/>
                  </a:lnTo>
                  <a:lnTo>
                    <a:pt x="620" y="1839"/>
                  </a:lnTo>
                  <a:lnTo>
                    <a:pt x="620" y="1830"/>
                  </a:lnTo>
                  <a:lnTo>
                    <a:pt x="618" y="1819"/>
                  </a:lnTo>
                  <a:lnTo>
                    <a:pt x="616" y="1807"/>
                  </a:lnTo>
                  <a:lnTo>
                    <a:pt x="614" y="1794"/>
                  </a:lnTo>
                  <a:lnTo>
                    <a:pt x="614" y="1781"/>
                  </a:lnTo>
                  <a:lnTo>
                    <a:pt x="610" y="1767"/>
                  </a:lnTo>
                  <a:lnTo>
                    <a:pt x="610" y="1750"/>
                  </a:lnTo>
                  <a:lnTo>
                    <a:pt x="606" y="1733"/>
                  </a:lnTo>
                  <a:lnTo>
                    <a:pt x="606" y="1718"/>
                  </a:lnTo>
                  <a:lnTo>
                    <a:pt x="605" y="1699"/>
                  </a:lnTo>
                  <a:lnTo>
                    <a:pt x="601" y="1678"/>
                  </a:lnTo>
                  <a:lnTo>
                    <a:pt x="599" y="1657"/>
                  </a:lnTo>
                  <a:lnTo>
                    <a:pt x="597" y="1636"/>
                  </a:lnTo>
                  <a:lnTo>
                    <a:pt x="593" y="1615"/>
                  </a:lnTo>
                  <a:lnTo>
                    <a:pt x="591" y="1592"/>
                  </a:lnTo>
                  <a:lnTo>
                    <a:pt x="587" y="1568"/>
                  </a:lnTo>
                  <a:lnTo>
                    <a:pt x="586" y="1545"/>
                  </a:lnTo>
                  <a:lnTo>
                    <a:pt x="584" y="1518"/>
                  </a:lnTo>
                  <a:lnTo>
                    <a:pt x="580" y="1492"/>
                  </a:lnTo>
                  <a:lnTo>
                    <a:pt x="578" y="1465"/>
                  </a:lnTo>
                  <a:lnTo>
                    <a:pt x="574" y="1438"/>
                  </a:lnTo>
                  <a:lnTo>
                    <a:pt x="572" y="1408"/>
                  </a:lnTo>
                  <a:lnTo>
                    <a:pt x="568" y="1381"/>
                  </a:lnTo>
                  <a:lnTo>
                    <a:pt x="566" y="1351"/>
                  </a:lnTo>
                  <a:lnTo>
                    <a:pt x="563" y="1323"/>
                  </a:lnTo>
                  <a:lnTo>
                    <a:pt x="559" y="1290"/>
                  </a:lnTo>
                  <a:lnTo>
                    <a:pt x="557" y="1258"/>
                  </a:lnTo>
                  <a:lnTo>
                    <a:pt x="553" y="1227"/>
                  </a:lnTo>
                  <a:lnTo>
                    <a:pt x="549" y="1195"/>
                  </a:lnTo>
                  <a:lnTo>
                    <a:pt x="547" y="1161"/>
                  </a:lnTo>
                  <a:lnTo>
                    <a:pt x="544" y="1129"/>
                  </a:lnTo>
                  <a:lnTo>
                    <a:pt x="542" y="1094"/>
                  </a:lnTo>
                  <a:lnTo>
                    <a:pt x="538" y="1062"/>
                  </a:lnTo>
                  <a:lnTo>
                    <a:pt x="536" y="1026"/>
                  </a:lnTo>
                  <a:lnTo>
                    <a:pt x="532" y="992"/>
                  </a:lnTo>
                  <a:lnTo>
                    <a:pt x="530" y="956"/>
                  </a:lnTo>
                  <a:lnTo>
                    <a:pt x="527" y="922"/>
                  </a:lnTo>
                  <a:lnTo>
                    <a:pt x="525" y="884"/>
                  </a:lnTo>
                  <a:lnTo>
                    <a:pt x="523" y="849"/>
                  </a:lnTo>
                  <a:lnTo>
                    <a:pt x="519" y="811"/>
                  </a:lnTo>
                  <a:lnTo>
                    <a:pt x="517" y="777"/>
                  </a:lnTo>
                  <a:lnTo>
                    <a:pt x="515" y="739"/>
                  </a:lnTo>
                  <a:lnTo>
                    <a:pt x="511" y="701"/>
                  </a:lnTo>
                  <a:lnTo>
                    <a:pt x="509" y="663"/>
                  </a:lnTo>
                  <a:lnTo>
                    <a:pt x="508" y="627"/>
                  </a:lnTo>
                  <a:lnTo>
                    <a:pt x="504" y="589"/>
                  </a:lnTo>
                  <a:lnTo>
                    <a:pt x="502" y="553"/>
                  </a:lnTo>
                  <a:lnTo>
                    <a:pt x="500" y="513"/>
                  </a:lnTo>
                  <a:lnTo>
                    <a:pt x="500" y="477"/>
                  </a:lnTo>
                  <a:lnTo>
                    <a:pt x="498" y="439"/>
                  </a:lnTo>
                  <a:lnTo>
                    <a:pt x="496" y="401"/>
                  </a:lnTo>
                  <a:lnTo>
                    <a:pt x="494" y="363"/>
                  </a:lnTo>
                  <a:lnTo>
                    <a:pt x="494" y="325"/>
                  </a:lnTo>
                  <a:lnTo>
                    <a:pt x="492" y="287"/>
                  </a:lnTo>
                  <a:lnTo>
                    <a:pt x="490" y="251"/>
                  </a:lnTo>
                  <a:lnTo>
                    <a:pt x="490" y="213"/>
                  </a:lnTo>
                  <a:lnTo>
                    <a:pt x="490" y="177"/>
                  </a:lnTo>
                  <a:lnTo>
                    <a:pt x="751" y="0"/>
                  </a:lnTo>
                  <a:lnTo>
                    <a:pt x="688" y="0"/>
                  </a:lnTo>
                  <a:lnTo>
                    <a:pt x="449" y="154"/>
                  </a:lnTo>
                  <a:lnTo>
                    <a:pt x="0" y="123"/>
                  </a:lnTo>
                  <a:lnTo>
                    <a:pt x="40" y="163"/>
                  </a:lnTo>
                  <a:lnTo>
                    <a:pt x="40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6"/>
            <p:cNvSpPr>
              <a:spLocks/>
            </p:cNvSpPr>
            <p:nvPr/>
          </p:nvSpPr>
          <p:spPr bwMode="auto">
            <a:xfrm>
              <a:off x="2957514" y="4421188"/>
              <a:ext cx="146050" cy="1249363"/>
            </a:xfrm>
            <a:custGeom>
              <a:avLst/>
              <a:gdLst>
                <a:gd name="T0" fmla="*/ 0 w 166"/>
                <a:gd name="T1" fmla="*/ 9 h 1203"/>
                <a:gd name="T2" fmla="*/ 0 w 166"/>
                <a:gd name="T3" fmla="*/ 28 h 1203"/>
                <a:gd name="T4" fmla="*/ 2 w 166"/>
                <a:gd name="T5" fmla="*/ 55 h 1203"/>
                <a:gd name="T6" fmla="*/ 4 w 166"/>
                <a:gd name="T7" fmla="*/ 93 h 1203"/>
                <a:gd name="T8" fmla="*/ 8 w 166"/>
                <a:gd name="T9" fmla="*/ 138 h 1203"/>
                <a:gd name="T10" fmla="*/ 10 w 166"/>
                <a:gd name="T11" fmla="*/ 188 h 1203"/>
                <a:gd name="T12" fmla="*/ 14 w 166"/>
                <a:gd name="T13" fmla="*/ 247 h 1203"/>
                <a:gd name="T14" fmla="*/ 19 w 166"/>
                <a:gd name="T15" fmla="*/ 309 h 1203"/>
                <a:gd name="T16" fmla="*/ 25 w 166"/>
                <a:gd name="T17" fmla="*/ 378 h 1203"/>
                <a:gd name="T18" fmla="*/ 31 w 166"/>
                <a:gd name="T19" fmla="*/ 448 h 1203"/>
                <a:gd name="T20" fmla="*/ 37 w 166"/>
                <a:gd name="T21" fmla="*/ 520 h 1203"/>
                <a:gd name="T22" fmla="*/ 44 w 166"/>
                <a:gd name="T23" fmla="*/ 594 h 1203"/>
                <a:gd name="T24" fmla="*/ 52 w 166"/>
                <a:gd name="T25" fmla="*/ 670 h 1203"/>
                <a:gd name="T26" fmla="*/ 59 w 166"/>
                <a:gd name="T27" fmla="*/ 746 h 1203"/>
                <a:gd name="T28" fmla="*/ 69 w 166"/>
                <a:gd name="T29" fmla="*/ 821 h 1203"/>
                <a:gd name="T30" fmla="*/ 78 w 166"/>
                <a:gd name="T31" fmla="*/ 893 h 1203"/>
                <a:gd name="T32" fmla="*/ 88 w 166"/>
                <a:gd name="T33" fmla="*/ 963 h 1203"/>
                <a:gd name="T34" fmla="*/ 99 w 166"/>
                <a:gd name="T35" fmla="*/ 1030 h 1203"/>
                <a:gd name="T36" fmla="*/ 113 w 166"/>
                <a:gd name="T37" fmla="*/ 1092 h 1203"/>
                <a:gd name="T38" fmla="*/ 124 w 166"/>
                <a:gd name="T39" fmla="*/ 1151 h 1203"/>
                <a:gd name="T40" fmla="*/ 137 w 166"/>
                <a:gd name="T41" fmla="*/ 1203 h 1203"/>
                <a:gd name="T42" fmla="*/ 164 w 166"/>
                <a:gd name="T43" fmla="*/ 1184 h 1203"/>
                <a:gd name="T44" fmla="*/ 162 w 166"/>
                <a:gd name="T45" fmla="*/ 1166 h 1203"/>
                <a:gd name="T46" fmla="*/ 158 w 166"/>
                <a:gd name="T47" fmla="*/ 1142 h 1203"/>
                <a:gd name="T48" fmla="*/ 153 w 166"/>
                <a:gd name="T49" fmla="*/ 1109 h 1203"/>
                <a:gd name="T50" fmla="*/ 147 w 166"/>
                <a:gd name="T51" fmla="*/ 1071 h 1203"/>
                <a:gd name="T52" fmla="*/ 139 w 166"/>
                <a:gd name="T53" fmla="*/ 1024 h 1203"/>
                <a:gd name="T54" fmla="*/ 132 w 166"/>
                <a:gd name="T55" fmla="*/ 973 h 1203"/>
                <a:gd name="T56" fmla="*/ 124 w 166"/>
                <a:gd name="T57" fmla="*/ 918 h 1203"/>
                <a:gd name="T58" fmla="*/ 116 w 166"/>
                <a:gd name="T59" fmla="*/ 857 h 1203"/>
                <a:gd name="T60" fmla="*/ 109 w 166"/>
                <a:gd name="T61" fmla="*/ 792 h 1203"/>
                <a:gd name="T62" fmla="*/ 99 w 166"/>
                <a:gd name="T63" fmla="*/ 724 h 1203"/>
                <a:gd name="T64" fmla="*/ 90 w 166"/>
                <a:gd name="T65" fmla="*/ 653 h 1203"/>
                <a:gd name="T66" fmla="*/ 80 w 166"/>
                <a:gd name="T67" fmla="*/ 581 h 1203"/>
                <a:gd name="T68" fmla="*/ 73 w 166"/>
                <a:gd name="T69" fmla="*/ 507 h 1203"/>
                <a:gd name="T70" fmla="*/ 63 w 166"/>
                <a:gd name="T71" fmla="*/ 435 h 1203"/>
                <a:gd name="T72" fmla="*/ 57 w 166"/>
                <a:gd name="T73" fmla="*/ 361 h 1203"/>
                <a:gd name="T74" fmla="*/ 50 w 166"/>
                <a:gd name="T75" fmla="*/ 287 h 1203"/>
                <a:gd name="T76" fmla="*/ 42 w 166"/>
                <a:gd name="T77" fmla="*/ 212 h 1203"/>
                <a:gd name="T78" fmla="*/ 38 w 166"/>
                <a:gd name="T79" fmla="*/ 142 h 1203"/>
                <a:gd name="T80" fmla="*/ 33 w 166"/>
                <a:gd name="T81" fmla="*/ 76 h 1203"/>
                <a:gd name="T82" fmla="*/ 31 w 166"/>
                <a:gd name="T83" fmla="*/ 11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6" h="1203">
                  <a:moveTo>
                    <a:pt x="0" y="0"/>
                  </a:moveTo>
                  <a:lnTo>
                    <a:pt x="0" y="2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21"/>
                  </a:lnTo>
                  <a:lnTo>
                    <a:pt x="0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5"/>
                  </a:lnTo>
                  <a:lnTo>
                    <a:pt x="2" y="66"/>
                  </a:lnTo>
                  <a:lnTo>
                    <a:pt x="4" y="79"/>
                  </a:lnTo>
                  <a:lnTo>
                    <a:pt x="4" y="93"/>
                  </a:lnTo>
                  <a:lnTo>
                    <a:pt x="4" y="108"/>
                  </a:lnTo>
                  <a:lnTo>
                    <a:pt x="6" y="121"/>
                  </a:lnTo>
                  <a:lnTo>
                    <a:pt x="8" y="138"/>
                  </a:lnTo>
                  <a:lnTo>
                    <a:pt x="8" y="154"/>
                  </a:lnTo>
                  <a:lnTo>
                    <a:pt x="10" y="173"/>
                  </a:lnTo>
                  <a:lnTo>
                    <a:pt x="10" y="188"/>
                  </a:lnTo>
                  <a:lnTo>
                    <a:pt x="12" y="209"/>
                  </a:lnTo>
                  <a:lnTo>
                    <a:pt x="12" y="228"/>
                  </a:lnTo>
                  <a:lnTo>
                    <a:pt x="14" y="247"/>
                  </a:lnTo>
                  <a:lnTo>
                    <a:pt x="16" y="268"/>
                  </a:lnTo>
                  <a:lnTo>
                    <a:pt x="18" y="288"/>
                  </a:lnTo>
                  <a:lnTo>
                    <a:pt x="19" y="309"/>
                  </a:lnTo>
                  <a:lnTo>
                    <a:pt x="21" y="332"/>
                  </a:lnTo>
                  <a:lnTo>
                    <a:pt x="21" y="353"/>
                  </a:lnTo>
                  <a:lnTo>
                    <a:pt x="25" y="378"/>
                  </a:lnTo>
                  <a:lnTo>
                    <a:pt x="27" y="401"/>
                  </a:lnTo>
                  <a:lnTo>
                    <a:pt x="29" y="423"/>
                  </a:lnTo>
                  <a:lnTo>
                    <a:pt x="31" y="448"/>
                  </a:lnTo>
                  <a:lnTo>
                    <a:pt x="33" y="473"/>
                  </a:lnTo>
                  <a:lnTo>
                    <a:pt x="35" y="496"/>
                  </a:lnTo>
                  <a:lnTo>
                    <a:pt x="37" y="520"/>
                  </a:lnTo>
                  <a:lnTo>
                    <a:pt x="38" y="545"/>
                  </a:lnTo>
                  <a:lnTo>
                    <a:pt x="42" y="570"/>
                  </a:lnTo>
                  <a:lnTo>
                    <a:pt x="44" y="594"/>
                  </a:lnTo>
                  <a:lnTo>
                    <a:pt x="46" y="621"/>
                  </a:lnTo>
                  <a:lnTo>
                    <a:pt x="50" y="646"/>
                  </a:lnTo>
                  <a:lnTo>
                    <a:pt x="52" y="670"/>
                  </a:lnTo>
                  <a:lnTo>
                    <a:pt x="54" y="695"/>
                  </a:lnTo>
                  <a:lnTo>
                    <a:pt x="57" y="720"/>
                  </a:lnTo>
                  <a:lnTo>
                    <a:pt x="59" y="746"/>
                  </a:lnTo>
                  <a:lnTo>
                    <a:pt x="63" y="771"/>
                  </a:lnTo>
                  <a:lnTo>
                    <a:pt x="65" y="796"/>
                  </a:lnTo>
                  <a:lnTo>
                    <a:pt x="69" y="821"/>
                  </a:lnTo>
                  <a:lnTo>
                    <a:pt x="71" y="845"/>
                  </a:lnTo>
                  <a:lnTo>
                    <a:pt x="75" y="870"/>
                  </a:lnTo>
                  <a:lnTo>
                    <a:pt x="78" y="893"/>
                  </a:lnTo>
                  <a:lnTo>
                    <a:pt x="80" y="918"/>
                  </a:lnTo>
                  <a:lnTo>
                    <a:pt x="84" y="940"/>
                  </a:lnTo>
                  <a:lnTo>
                    <a:pt x="88" y="963"/>
                  </a:lnTo>
                  <a:lnTo>
                    <a:pt x="92" y="986"/>
                  </a:lnTo>
                  <a:lnTo>
                    <a:pt x="95" y="1009"/>
                  </a:lnTo>
                  <a:lnTo>
                    <a:pt x="99" y="1030"/>
                  </a:lnTo>
                  <a:lnTo>
                    <a:pt x="103" y="1052"/>
                  </a:lnTo>
                  <a:lnTo>
                    <a:pt x="107" y="1073"/>
                  </a:lnTo>
                  <a:lnTo>
                    <a:pt x="113" y="1092"/>
                  </a:lnTo>
                  <a:lnTo>
                    <a:pt x="116" y="1113"/>
                  </a:lnTo>
                  <a:lnTo>
                    <a:pt x="120" y="1132"/>
                  </a:lnTo>
                  <a:lnTo>
                    <a:pt x="124" y="1151"/>
                  </a:lnTo>
                  <a:lnTo>
                    <a:pt x="130" y="1168"/>
                  </a:lnTo>
                  <a:lnTo>
                    <a:pt x="132" y="1185"/>
                  </a:lnTo>
                  <a:lnTo>
                    <a:pt x="137" y="1203"/>
                  </a:lnTo>
                  <a:lnTo>
                    <a:pt x="166" y="1193"/>
                  </a:lnTo>
                  <a:lnTo>
                    <a:pt x="166" y="1189"/>
                  </a:lnTo>
                  <a:lnTo>
                    <a:pt x="164" y="1184"/>
                  </a:lnTo>
                  <a:lnTo>
                    <a:pt x="164" y="1178"/>
                  </a:lnTo>
                  <a:lnTo>
                    <a:pt x="162" y="1172"/>
                  </a:lnTo>
                  <a:lnTo>
                    <a:pt x="162" y="1166"/>
                  </a:lnTo>
                  <a:lnTo>
                    <a:pt x="160" y="1161"/>
                  </a:lnTo>
                  <a:lnTo>
                    <a:pt x="158" y="1151"/>
                  </a:lnTo>
                  <a:lnTo>
                    <a:pt x="158" y="1142"/>
                  </a:lnTo>
                  <a:lnTo>
                    <a:pt x="156" y="1132"/>
                  </a:lnTo>
                  <a:lnTo>
                    <a:pt x="154" y="1121"/>
                  </a:lnTo>
                  <a:lnTo>
                    <a:pt x="153" y="1109"/>
                  </a:lnTo>
                  <a:lnTo>
                    <a:pt x="151" y="1096"/>
                  </a:lnTo>
                  <a:lnTo>
                    <a:pt x="149" y="1085"/>
                  </a:lnTo>
                  <a:lnTo>
                    <a:pt x="147" y="1071"/>
                  </a:lnTo>
                  <a:lnTo>
                    <a:pt x="145" y="1056"/>
                  </a:lnTo>
                  <a:lnTo>
                    <a:pt x="143" y="1041"/>
                  </a:lnTo>
                  <a:lnTo>
                    <a:pt x="139" y="1024"/>
                  </a:lnTo>
                  <a:lnTo>
                    <a:pt x="137" y="1009"/>
                  </a:lnTo>
                  <a:lnTo>
                    <a:pt x="135" y="990"/>
                  </a:lnTo>
                  <a:lnTo>
                    <a:pt x="132" y="973"/>
                  </a:lnTo>
                  <a:lnTo>
                    <a:pt x="130" y="954"/>
                  </a:lnTo>
                  <a:lnTo>
                    <a:pt x="128" y="937"/>
                  </a:lnTo>
                  <a:lnTo>
                    <a:pt x="124" y="918"/>
                  </a:lnTo>
                  <a:lnTo>
                    <a:pt x="122" y="897"/>
                  </a:lnTo>
                  <a:lnTo>
                    <a:pt x="120" y="876"/>
                  </a:lnTo>
                  <a:lnTo>
                    <a:pt x="116" y="857"/>
                  </a:lnTo>
                  <a:lnTo>
                    <a:pt x="114" y="834"/>
                  </a:lnTo>
                  <a:lnTo>
                    <a:pt x="111" y="813"/>
                  </a:lnTo>
                  <a:lnTo>
                    <a:pt x="109" y="792"/>
                  </a:lnTo>
                  <a:lnTo>
                    <a:pt x="105" y="771"/>
                  </a:lnTo>
                  <a:lnTo>
                    <a:pt x="101" y="746"/>
                  </a:lnTo>
                  <a:lnTo>
                    <a:pt x="99" y="724"/>
                  </a:lnTo>
                  <a:lnTo>
                    <a:pt x="95" y="701"/>
                  </a:lnTo>
                  <a:lnTo>
                    <a:pt x="94" y="678"/>
                  </a:lnTo>
                  <a:lnTo>
                    <a:pt x="90" y="653"/>
                  </a:lnTo>
                  <a:lnTo>
                    <a:pt x="86" y="631"/>
                  </a:lnTo>
                  <a:lnTo>
                    <a:pt x="84" y="606"/>
                  </a:lnTo>
                  <a:lnTo>
                    <a:pt x="80" y="581"/>
                  </a:lnTo>
                  <a:lnTo>
                    <a:pt x="78" y="556"/>
                  </a:lnTo>
                  <a:lnTo>
                    <a:pt x="75" y="532"/>
                  </a:lnTo>
                  <a:lnTo>
                    <a:pt x="73" y="507"/>
                  </a:lnTo>
                  <a:lnTo>
                    <a:pt x="69" y="484"/>
                  </a:lnTo>
                  <a:lnTo>
                    <a:pt x="67" y="460"/>
                  </a:lnTo>
                  <a:lnTo>
                    <a:pt x="63" y="435"/>
                  </a:lnTo>
                  <a:lnTo>
                    <a:pt x="61" y="410"/>
                  </a:lnTo>
                  <a:lnTo>
                    <a:pt x="59" y="385"/>
                  </a:lnTo>
                  <a:lnTo>
                    <a:pt x="57" y="361"/>
                  </a:lnTo>
                  <a:lnTo>
                    <a:pt x="54" y="336"/>
                  </a:lnTo>
                  <a:lnTo>
                    <a:pt x="52" y="311"/>
                  </a:lnTo>
                  <a:lnTo>
                    <a:pt x="50" y="287"/>
                  </a:lnTo>
                  <a:lnTo>
                    <a:pt x="46" y="260"/>
                  </a:lnTo>
                  <a:lnTo>
                    <a:pt x="44" y="237"/>
                  </a:lnTo>
                  <a:lnTo>
                    <a:pt x="42" y="212"/>
                  </a:lnTo>
                  <a:lnTo>
                    <a:pt x="42" y="190"/>
                  </a:lnTo>
                  <a:lnTo>
                    <a:pt x="38" y="167"/>
                  </a:lnTo>
                  <a:lnTo>
                    <a:pt x="38" y="142"/>
                  </a:lnTo>
                  <a:lnTo>
                    <a:pt x="37" y="119"/>
                  </a:lnTo>
                  <a:lnTo>
                    <a:pt x="35" y="98"/>
                  </a:lnTo>
                  <a:lnTo>
                    <a:pt x="33" y="76"/>
                  </a:lnTo>
                  <a:lnTo>
                    <a:pt x="33" y="53"/>
                  </a:lnTo>
                  <a:lnTo>
                    <a:pt x="31" y="32"/>
                  </a:lnTo>
                  <a:lnTo>
                    <a:pt x="31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7"/>
            <p:cNvSpPr>
              <a:spLocks/>
            </p:cNvSpPr>
            <p:nvPr/>
          </p:nvSpPr>
          <p:spPr bwMode="auto">
            <a:xfrm>
              <a:off x="2952750" y="4256088"/>
              <a:ext cx="1143000" cy="155575"/>
            </a:xfrm>
            <a:custGeom>
              <a:avLst/>
              <a:gdLst>
                <a:gd name="T0" fmla="*/ 344 w 1439"/>
                <a:gd name="T1" fmla="*/ 36 h 196"/>
                <a:gd name="T2" fmla="*/ 359 w 1439"/>
                <a:gd name="T3" fmla="*/ 38 h 196"/>
                <a:gd name="T4" fmla="*/ 384 w 1439"/>
                <a:gd name="T5" fmla="*/ 40 h 196"/>
                <a:gd name="T6" fmla="*/ 418 w 1439"/>
                <a:gd name="T7" fmla="*/ 44 h 196"/>
                <a:gd name="T8" fmla="*/ 456 w 1439"/>
                <a:gd name="T9" fmla="*/ 47 h 196"/>
                <a:gd name="T10" fmla="*/ 504 w 1439"/>
                <a:gd name="T11" fmla="*/ 53 h 196"/>
                <a:gd name="T12" fmla="*/ 555 w 1439"/>
                <a:gd name="T13" fmla="*/ 59 h 196"/>
                <a:gd name="T14" fmla="*/ 612 w 1439"/>
                <a:gd name="T15" fmla="*/ 65 h 196"/>
                <a:gd name="T16" fmla="*/ 671 w 1439"/>
                <a:gd name="T17" fmla="*/ 70 h 196"/>
                <a:gd name="T18" fmla="*/ 736 w 1439"/>
                <a:gd name="T19" fmla="*/ 78 h 196"/>
                <a:gd name="T20" fmla="*/ 800 w 1439"/>
                <a:gd name="T21" fmla="*/ 85 h 196"/>
                <a:gd name="T22" fmla="*/ 867 w 1439"/>
                <a:gd name="T23" fmla="*/ 91 h 196"/>
                <a:gd name="T24" fmla="*/ 933 w 1439"/>
                <a:gd name="T25" fmla="*/ 97 h 196"/>
                <a:gd name="T26" fmla="*/ 998 w 1439"/>
                <a:gd name="T27" fmla="*/ 104 h 196"/>
                <a:gd name="T28" fmla="*/ 1063 w 1439"/>
                <a:gd name="T29" fmla="*/ 110 h 196"/>
                <a:gd name="T30" fmla="*/ 1126 w 1439"/>
                <a:gd name="T31" fmla="*/ 118 h 196"/>
                <a:gd name="T32" fmla="*/ 1183 w 1439"/>
                <a:gd name="T33" fmla="*/ 122 h 196"/>
                <a:gd name="T34" fmla="*/ 1240 w 1439"/>
                <a:gd name="T35" fmla="*/ 127 h 196"/>
                <a:gd name="T36" fmla="*/ 1289 w 1439"/>
                <a:gd name="T37" fmla="*/ 133 h 196"/>
                <a:gd name="T38" fmla="*/ 1333 w 1439"/>
                <a:gd name="T39" fmla="*/ 137 h 196"/>
                <a:gd name="T40" fmla="*/ 1369 w 1439"/>
                <a:gd name="T41" fmla="*/ 139 h 196"/>
                <a:gd name="T42" fmla="*/ 1437 w 1439"/>
                <a:gd name="T43" fmla="*/ 114 h 196"/>
                <a:gd name="T44" fmla="*/ 1428 w 1439"/>
                <a:gd name="T45" fmla="*/ 114 h 196"/>
                <a:gd name="T46" fmla="*/ 1403 w 1439"/>
                <a:gd name="T47" fmla="*/ 110 h 196"/>
                <a:gd name="T48" fmla="*/ 1369 w 1439"/>
                <a:gd name="T49" fmla="*/ 106 h 196"/>
                <a:gd name="T50" fmla="*/ 1325 w 1439"/>
                <a:gd name="T51" fmla="*/ 103 h 196"/>
                <a:gd name="T52" fmla="*/ 1274 w 1439"/>
                <a:gd name="T53" fmla="*/ 97 h 196"/>
                <a:gd name="T54" fmla="*/ 1215 w 1439"/>
                <a:gd name="T55" fmla="*/ 91 h 196"/>
                <a:gd name="T56" fmla="*/ 1150 w 1439"/>
                <a:gd name="T57" fmla="*/ 85 h 196"/>
                <a:gd name="T58" fmla="*/ 1080 w 1439"/>
                <a:gd name="T59" fmla="*/ 78 h 196"/>
                <a:gd name="T60" fmla="*/ 1008 w 1439"/>
                <a:gd name="T61" fmla="*/ 70 h 196"/>
                <a:gd name="T62" fmla="*/ 933 w 1439"/>
                <a:gd name="T63" fmla="*/ 63 h 196"/>
                <a:gd name="T64" fmla="*/ 859 w 1439"/>
                <a:gd name="T65" fmla="*/ 55 h 196"/>
                <a:gd name="T66" fmla="*/ 783 w 1439"/>
                <a:gd name="T67" fmla="*/ 47 h 196"/>
                <a:gd name="T68" fmla="*/ 709 w 1439"/>
                <a:gd name="T69" fmla="*/ 40 h 196"/>
                <a:gd name="T70" fmla="*/ 639 w 1439"/>
                <a:gd name="T71" fmla="*/ 30 h 196"/>
                <a:gd name="T72" fmla="*/ 572 w 1439"/>
                <a:gd name="T73" fmla="*/ 25 h 196"/>
                <a:gd name="T74" fmla="*/ 511 w 1439"/>
                <a:gd name="T75" fmla="*/ 19 h 196"/>
                <a:gd name="T76" fmla="*/ 458 w 1439"/>
                <a:gd name="T77" fmla="*/ 13 h 196"/>
                <a:gd name="T78" fmla="*/ 412 w 1439"/>
                <a:gd name="T79" fmla="*/ 8 h 196"/>
                <a:gd name="T80" fmla="*/ 374 w 1439"/>
                <a:gd name="T81" fmla="*/ 4 h 196"/>
                <a:gd name="T82" fmla="*/ 348 w 1439"/>
                <a:gd name="T83" fmla="*/ 0 h 196"/>
                <a:gd name="T84" fmla="*/ 334 w 1439"/>
                <a:gd name="T85" fmla="*/ 0 h 196"/>
                <a:gd name="T86" fmla="*/ 64 w 1439"/>
                <a:gd name="T87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39" h="196">
                  <a:moveTo>
                    <a:pt x="64" y="196"/>
                  </a:moveTo>
                  <a:lnTo>
                    <a:pt x="342" y="36"/>
                  </a:lnTo>
                  <a:lnTo>
                    <a:pt x="344" y="36"/>
                  </a:lnTo>
                  <a:lnTo>
                    <a:pt x="350" y="36"/>
                  </a:lnTo>
                  <a:lnTo>
                    <a:pt x="353" y="36"/>
                  </a:lnTo>
                  <a:lnTo>
                    <a:pt x="359" y="38"/>
                  </a:lnTo>
                  <a:lnTo>
                    <a:pt x="367" y="38"/>
                  </a:lnTo>
                  <a:lnTo>
                    <a:pt x="376" y="40"/>
                  </a:lnTo>
                  <a:lnTo>
                    <a:pt x="384" y="40"/>
                  </a:lnTo>
                  <a:lnTo>
                    <a:pt x="395" y="42"/>
                  </a:lnTo>
                  <a:lnTo>
                    <a:pt x="405" y="42"/>
                  </a:lnTo>
                  <a:lnTo>
                    <a:pt x="418" y="44"/>
                  </a:lnTo>
                  <a:lnTo>
                    <a:pt x="429" y="44"/>
                  </a:lnTo>
                  <a:lnTo>
                    <a:pt x="443" y="46"/>
                  </a:lnTo>
                  <a:lnTo>
                    <a:pt x="456" y="47"/>
                  </a:lnTo>
                  <a:lnTo>
                    <a:pt x="473" y="49"/>
                  </a:lnTo>
                  <a:lnTo>
                    <a:pt x="487" y="51"/>
                  </a:lnTo>
                  <a:lnTo>
                    <a:pt x="504" y="53"/>
                  </a:lnTo>
                  <a:lnTo>
                    <a:pt x="519" y="53"/>
                  </a:lnTo>
                  <a:lnTo>
                    <a:pt x="538" y="57"/>
                  </a:lnTo>
                  <a:lnTo>
                    <a:pt x="555" y="59"/>
                  </a:lnTo>
                  <a:lnTo>
                    <a:pt x="572" y="61"/>
                  </a:lnTo>
                  <a:lnTo>
                    <a:pt x="593" y="63"/>
                  </a:lnTo>
                  <a:lnTo>
                    <a:pt x="612" y="65"/>
                  </a:lnTo>
                  <a:lnTo>
                    <a:pt x="631" y="66"/>
                  </a:lnTo>
                  <a:lnTo>
                    <a:pt x="650" y="68"/>
                  </a:lnTo>
                  <a:lnTo>
                    <a:pt x="671" y="70"/>
                  </a:lnTo>
                  <a:lnTo>
                    <a:pt x="694" y="74"/>
                  </a:lnTo>
                  <a:lnTo>
                    <a:pt x="713" y="76"/>
                  </a:lnTo>
                  <a:lnTo>
                    <a:pt x="736" y="78"/>
                  </a:lnTo>
                  <a:lnTo>
                    <a:pt x="757" y="80"/>
                  </a:lnTo>
                  <a:lnTo>
                    <a:pt x="779" y="84"/>
                  </a:lnTo>
                  <a:lnTo>
                    <a:pt x="800" y="85"/>
                  </a:lnTo>
                  <a:lnTo>
                    <a:pt x="823" y="87"/>
                  </a:lnTo>
                  <a:lnTo>
                    <a:pt x="844" y="89"/>
                  </a:lnTo>
                  <a:lnTo>
                    <a:pt x="867" y="91"/>
                  </a:lnTo>
                  <a:lnTo>
                    <a:pt x="888" y="93"/>
                  </a:lnTo>
                  <a:lnTo>
                    <a:pt x="911" y="97"/>
                  </a:lnTo>
                  <a:lnTo>
                    <a:pt x="933" y="97"/>
                  </a:lnTo>
                  <a:lnTo>
                    <a:pt x="956" y="101"/>
                  </a:lnTo>
                  <a:lnTo>
                    <a:pt x="977" y="103"/>
                  </a:lnTo>
                  <a:lnTo>
                    <a:pt x="998" y="104"/>
                  </a:lnTo>
                  <a:lnTo>
                    <a:pt x="1021" y="106"/>
                  </a:lnTo>
                  <a:lnTo>
                    <a:pt x="1042" y="108"/>
                  </a:lnTo>
                  <a:lnTo>
                    <a:pt x="1063" y="110"/>
                  </a:lnTo>
                  <a:lnTo>
                    <a:pt x="1084" y="112"/>
                  </a:lnTo>
                  <a:lnTo>
                    <a:pt x="1105" y="114"/>
                  </a:lnTo>
                  <a:lnTo>
                    <a:pt x="1126" y="118"/>
                  </a:lnTo>
                  <a:lnTo>
                    <a:pt x="1145" y="118"/>
                  </a:lnTo>
                  <a:lnTo>
                    <a:pt x="1165" y="122"/>
                  </a:lnTo>
                  <a:lnTo>
                    <a:pt x="1183" y="122"/>
                  </a:lnTo>
                  <a:lnTo>
                    <a:pt x="1204" y="125"/>
                  </a:lnTo>
                  <a:lnTo>
                    <a:pt x="1221" y="125"/>
                  </a:lnTo>
                  <a:lnTo>
                    <a:pt x="1240" y="127"/>
                  </a:lnTo>
                  <a:lnTo>
                    <a:pt x="1257" y="129"/>
                  </a:lnTo>
                  <a:lnTo>
                    <a:pt x="1274" y="131"/>
                  </a:lnTo>
                  <a:lnTo>
                    <a:pt x="1289" y="133"/>
                  </a:lnTo>
                  <a:lnTo>
                    <a:pt x="1304" y="133"/>
                  </a:lnTo>
                  <a:lnTo>
                    <a:pt x="1320" y="135"/>
                  </a:lnTo>
                  <a:lnTo>
                    <a:pt x="1333" y="137"/>
                  </a:lnTo>
                  <a:lnTo>
                    <a:pt x="1346" y="137"/>
                  </a:lnTo>
                  <a:lnTo>
                    <a:pt x="1358" y="139"/>
                  </a:lnTo>
                  <a:lnTo>
                    <a:pt x="1369" y="139"/>
                  </a:lnTo>
                  <a:lnTo>
                    <a:pt x="1380" y="141"/>
                  </a:lnTo>
                  <a:lnTo>
                    <a:pt x="1439" y="116"/>
                  </a:lnTo>
                  <a:lnTo>
                    <a:pt x="1437" y="114"/>
                  </a:lnTo>
                  <a:lnTo>
                    <a:pt x="1436" y="114"/>
                  </a:lnTo>
                  <a:lnTo>
                    <a:pt x="1432" y="114"/>
                  </a:lnTo>
                  <a:lnTo>
                    <a:pt x="1428" y="114"/>
                  </a:lnTo>
                  <a:lnTo>
                    <a:pt x="1420" y="112"/>
                  </a:lnTo>
                  <a:lnTo>
                    <a:pt x="1413" y="112"/>
                  </a:lnTo>
                  <a:lnTo>
                    <a:pt x="1403" y="110"/>
                  </a:lnTo>
                  <a:lnTo>
                    <a:pt x="1394" y="110"/>
                  </a:lnTo>
                  <a:lnTo>
                    <a:pt x="1380" y="108"/>
                  </a:lnTo>
                  <a:lnTo>
                    <a:pt x="1369" y="106"/>
                  </a:lnTo>
                  <a:lnTo>
                    <a:pt x="1356" y="104"/>
                  </a:lnTo>
                  <a:lnTo>
                    <a:pt x="1342" y="104"/>
                  </a:lnTo>
                  <a:lnTo>
                    <a:pt x="1325" y="103"/>
                  </a:lnTo>
                  <a:lnTo>
                    <a:pt x="1310" y="101"/>
                  </a:lnTo>
                  <a:lnTo>
                    <a:pt x="1291" y="99"/>
                  </a:lnTo>
                  <a:lnTo>
                    <a:pt x="1274" y="97"/>
                  </a:lnTo>
                  <a:lnTo>
                    <a:pt x="1255" y="95"/>
                  </a:lnTo>
                  <a:lnTo>
                    <a:pt x="1236" y="93"/>
                  </a:lnTo>
                  <a:lnTo>
                    <a:pt x="1215" y="91"/>
                  </a:lnTo>
                  <a:lnTo>
                    <a:pt x="1194" y="89"/>
                  </a:lnTo>
                  <a:lnTo>
                    <a:pt x="1171" y="87"/>
                  </a:lnTo>
                  <a:lnTo>
                    <a:pt x="1150" y="85"/>
                  </a:lnTo>
                  <a:lnTo>
                    <a:pt x="1127" y="84"/>
                  </a:lnTo>
                  <a:lnTo>
                    <a:pt x="1105" y="82"/>
                  </a:lnTo>
                  <a:lnTo>
                    <a:pt x="1080" y="78"/>
                  </a:lnTo>
                  <a:lnTo>
                    <a:pt x="1057" y="76"/>
                  </a:lnTo>
                  <a:lnTo>
                    <a:pt x="1032" y="72"/>
                  </a:lnTo>
                  <a:lnTo>
                    <a:pt x="1008" y="70"/>
                  </a:lnTo>
                  <a:lnTo>
                    <a:pt x="983" y="68"/>
                  </a:lnTo>
                  <a:lnTo>
                    <a:pt x="958" y="66"/>
                  </a:lnTo>
                  <a:lnTo>
                    <a:pt x="933" y="63"/>
                  </a:lnTo>
                  <a:lnTo>
                    <a:pt x="909" y="61"/>
                  </a:lnTo>
                  <a:lnTo>
                    <a:pt x="884" y="59"/>
                  </a:lnTo>
                  <a:lnTo>
                    <a:pt x="859" y="55"/>
                  </a:lnTo>
                  <a:lnTo>
                    <a:pt x="835" y="53"/>
                  </a:lnTo>
                  <a:lnTo>
                    <a:pt x="808" y="49"/>
                  </a:lnTo>
                  <a:lnTo>
                    <a:pt x="783" y="47"/>
                  </a:lnTo>
                  <a:lnTo>
                    <a:pt x="758" y="44"/>
                  </a:lnTo>
                  <a:lnTo>
                    <a:pt x="734" y="42"/>
                  </a:lnTo>
                  <a:lnTo>
                    <a:pt x="709" y="40"/>
                  </a:lnTo>
                  <a:lnTo>
                    <a:pt x="686" y="36"/>
                  </a:lnTo>
                  <a:lnTo>
                    <a:pt x="661" y="34"/>
                  </a:lnTo>
                  <a:lnTo>
                    <a:pt x="639" y="30"/>
                  </a:lnTo>
                  <a:lnTo>
                    <a:pt x="618" y="28"/>
                  </a:lnTo>
                  <a:lnTo>
                    <a:pt x="595" y="27"/>
                  </a:lnTo>
                  <a:lnTo>
                    <a:pt x="572" y="25"/>
                  </a:lnTo>
                  <a:lnTo>
                    <a:pt x="553" y="23"/>
                  </a:lnTo>
                  <a:lnTo>
                    <a:pt x="532" y="21"/>
                  </a:lnTo>
                  <a:lnTo>
                    <a:pt x="511" y="19"/>
                  </a:lnTo>
                  <a:lnTo>
                    <a:pt x="492" y="15"/>
                  </a:lnTo>
                  <a:lnTo>
                    <a:pt x="475" y="13"/>
                  </a:lnTo>
                  <a:lnTo>
                    <a:pt x="458" y="13"/>
                  </a:lnTo>
                  <a:lnTo>
                    <a:pt x="441" y="9"/>
                  </a:lnTo>
                  <a:lnTo>
                    <a:pt x="426" y="9"/>
                  </a:lnTo>
                  <a:lnTo>
                    <a:pt x="412" y="8"/>
                  </a:lnTo>
                  <a:lnTo>
                    <a:pt x="399" y="6"/>
                  </a:lnTo>
                  <a:lnTo>
                    <a:pt x="386" y="4"/>
                  </a:lnTo>
                  <a:lnTo>
                    <a:pt x="374" y="4"/>
                  </a:lnTo>
                  <a:lnTo>
                    <a:pt x="365" y="2"/>
                  </a:lnTo>
                  <a:lnTo>
                    <a:pt x="357" y="2"/>
                  </a:lnTo>
                  <a:lnTo>
                    <a:pt x="348" y="0"/>
                  </a:lnTo>
                  <a:lnTo>
                    <a:pt x="342" y="0"/>
                  </a:lnTo>
                  <a:lnTo>
                    <a:pt x="338" y="0"/>
                  </a:lnTo>
                  <a:lnTo>
                    <a:pt x="334" y="0"/>
                  </a:lnTo>
                  <a:lnTo>
                    <a:pt x="0" y="196"/>
                  </a:lnTo>
                  <a:lnTo>
                    <a:pt x="64" y="196"/>
                  </a:lnTo>
                  <a:lnTo>
                    <a:pt x="64" y="1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8"/>
            <p:cNvSpPr>
              <a:spLocks/>
            </p:cNvSpPr>
            <p:nvPr/>
          </p:nvSpPr>
          <p:spPr bwMode="auto">
            <a:xfrm>
              <a:off x="3040063" y="4346575"/>
              <a:ext cx="1187450" cy="1503363"/>
            </a:xfrm>
            <a:custGeom>
              <a:avLst/>
              <a:gdLst>
                <a:gd name="T0" fmla="*/ 1341 w 1497"/>
                <a:gd name="T1" fmla="*/ 57 h 1895"/>
                <a:gd name="T2" fmla="*/ 1345 w 1497"/>
                <a:gd name="T3" fmla="*/ 148 h 1895"/>
                <a:gd name="T4" fmla="*/ 1354 w 1497"/>
                <a:gd name="T5" fmla="*/ 297 h 1895"/>
                <a:gd name="T6" fmla="*/ 1364 w 1497"/>
                <a:gd name="T7" fmla="*/ 483 h 1895"/>
                <a:gd name="T8" fmla="*/ 1377 w 1497"/>
                <a:gd name="T9" fmla="*/ 694 h 1895"/>
                <a:gd name="T10" fmla="*/ 1390 w 1497"/>
                <a:gd name="T11" fmla="*/ 916 h 1895"/>
                <a:gd name="T12" fmla="*/ 1406 w 1497"/>
                <a:gd name="T13" fmla="*/ 1135 h 1895"/>
                <a:gd name="T14" fmla="*/ 1419 w 1497"/>
                <a:gd name="T15" fmla="*/ 1336 h 1895"/>
                <a:gd name="T16" fmla="*/ 1430 w 1497"/>
                <a:gd name="T17" fmla="*/ 1505 h 1895"/>
                <a:gd name="T18" fmla="*/ 1442 w 1497"/>
                <a:gd name="T19" fmla="*/ 1631 h 1895"/>
                <a:gd name="T20" fmla="*/ 1447 w 1497"/>
                <a:gd name="T21" fmla="*/ 1693 h 1895"/>
                <a:gd name="T22" fmla="*/ 1406 w 1497"/>
                <a:gd name="T23" fmla="*/ 1726 h 1895"/>
                <a:gd name="T24" fmla="*/ 1358 w 1497"/>
                <a:gd name="T25" fmla="*/ 1762 h 1895"/>
                <a:gd name="T26" fmla="*/ 1328 w 1497"/>
                <a:gd name="T27" fmla="*/ 1786 h 1895"/>
                <a:gd name="T28" fmla="*/ 1293 w 1497"/>
                <a:gd name="T29" fmla="*/ 1809 h 1895"/>
                <a:gd name="T30" fmla="*/ 1257 w 1497"/>
                <a:gd name="T31" fmla="*/ 1834 h 1895"/>
                <a:gd name="T32" fmla="*/ 1212 w 1497"/>
                <a:gd name="T33" fmla="*/ 1855 h 1895"/>
                <a:gd name="T34" fmla="*/ 1191 w 1497"/>
                <a:gd name="T35" fmla="*/ 1849 h 1895"/>
                <a:gd name="T36" fmla="*/ 1154 w 1497"/>
                <a:gd name="T37" fmla="*/ 1840 h 1895"/>
                <a:gd name="T38" fmla="*/ 1096 w 1497"/>
                <a:gd name="T39" fmla="*/ 1826 h 1895"/>
                <a:gd name="T40" fmla="*/ 1014 w 1497"/>
                <a:gd name="T41" fmla="*/ 1809 h 1895"/>
                <a:gd name="T42" fmla="*/ 913 w 1497"/>
                <a:gd name="T43" fmla="*/ 1790 h 1895"/>
                <a:gd name="T44" fmla="*/ 795 w 1497"/>
                <a:gd name="T45" fmla="*/ 1767 h 1895"/>
                <a:gd name="T46" fmla="*/ 662 w 1497"/>
                <a:gd name="T47" fmla="*/ 1743 h 1895"/>
                <a:gd name="T48" fmla="*/ 517 w 1497"/>
                <a:gd name="T49" fmla="*/ 1718 h 1895"/>
                <a:gd name="T50" fmla="*/ 361 w 1497"/>
                <a:gd name="T51" fmla="*/ 1691 h 1895"/>
                <a:gd name="T52" fmla="*/ 200 w 1497"/>
                <a:gd name="T53" fmla="*/ 1665 h 1895"/>
                <a:gd name="T54" fmla="*/ 0 w 1497"/>
                <a:gd name="T55" fmla="*/ 1733 h 1895"/>
                <a:gd name="T56" fmla="*/ 95 w 1497"/>
                <a:gd name="T57" fmla="*/ 1678 h 1895"/>
                <a:gd name="T58" fmla="*/ 162 w 1497"/>
                <a:gd name="T59" fmla="*/ 1689 h 1895"/>
                <a:gd name="T60" fmla="*/ 266 w 1497"/>
                <a:gd name="T61" fmla="*/ 1707 h 1895"/>
                <a:gd name="T62" fmla="*/ 396 w 1497"/>
                <a:gd name="T63" fmla="*/ 1729 h 1895"/>
                <a:gd name="T64" fmla="*/ 546 w 1497"/>
                <a:gd name="T65" fmla="*/ 1756 h 1895"/>
                <a:gd name="T66" fmla="*/ 702 w 1497"/>
                <a:gd name="T67" fmla="*/ 1785 h 1895"/>
                <a:gd name="T68" fmla="*/ 854 w 1497"/>
                <a:gd name="T69" fmla="*/ 1813 h 1895"/>
                <a:gd name="T70" fmla="*/ 993 w 1497"/>
                <a:gd name="T71" fmla="*/ 1842 h 1895"/>
                <a:gd name="T72" fmla="*/ 1107 w 1497"/>
                <a:gd name="T73" fmla="*/ 1862 h 1895"/>
                <a:gd name="T74" fmla="*/ 1189 w 1497"/>
                <a:gd name="T75" fmla="*/ 1883 h 1895"/>
                <a:gd name="T76" fmla="*/ 1225 w 1497"/>
                <a:gd name="T77" fmla="*/ 1895 h 1895"/>
                <a:gd name="T78" fmla="*/ 1261 w 1497"/>
                <a:gd name="T79" fmla="*/ 1872 h 1895"/>
                <a:gd name="T80" fmla="*/ 1305 w 1497"/>
                <a:gd name="T81" fmla="*/ 1840 h 1895"/>
                <a:gd name="T82" fmla="*/ 1339 w 1497"/>
                <a:gd name="T83" fmla="*/ 1813 h 1895"/>
                <a:gd name="T84" fmla="*/ 1373 w 1497"/>
                <a:gd name="T85" fmla="*/ 1786 h 1895"/>
                <a:gd name="T86" fmla="*/ 1407 w 1497"/>
                <a:gd name="T87" fmla="*/ 1758 h 1895"/>
                <a:gd name="T88" fmla="*/ 1440 w 1497"/>
                <a:gd name="T89" fmla="*/ 1735 h 1895"/>
                <a:gd name="T90" fmla="*/ 1483 w 1497"/>
                <a:gd name="T91" fmla="*/ 1703 h 1895"/>
                <a:gd name="T92" fmla="*/ 1495 w 1497"/>
                <a:gd name="T93" fmla="*/ 1689 h 1895"/>
                <a:gd name="T94" fmla="*/ 1489 w 1497"/>
                <a:gd name="T95" fmla="*/ 1634 h 1895"/>
                <a:gd name="T96" fmla="*/ 1480 w 1497"/>
                <a:gd name="T97" fmla="*/ 1532 h 1895"/>
                <a:gd name="T98" fmla="*/ 1468 w 1497"/>
                <a:gd name="T99" fmla="*/ 1393 h 1895"/>
                <a:gd name="T100" fmla="*/ 1455 w 1497"/>
                <a:gd name="T101" fmla="*/ 1222 h 1895"/>
                <a:gd name="T102" fmla="*/ 1442 w 1497"/>
                <a:gd name="T103" fmla="*/ 1032 h 1895"/>
                <a:gd name="T104" fmla="*/ 1426 w 1497"/>
                <a:gd name="T105" fmla="*/ 827 h 1895"/>
                <a:gd name="T106" fmla="*/ 1413 w 1497"/>
                <a:gd name="T107" fmla="*/ 618 h 1895"/>
                <a:gd name="T108" fmla="*/ 1404 w 1497"/>
                <a:gd name="T109" fmla="*/ 411 h 1895"/>
                <a:gd name="T110" fmla="*/ 1396 w 1497"/>
                <a:gd name="T111" fmla="*/ 217 h 1895"/>
                <a:gd name="T112" fmla="*/ 1394 w 1497"/>
                <a:gd name="T113" fmla="*/ 42 h 1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7" h="1895">
                  <a:moveTo>
                    <a:pt x="1303" y="32"/>
                  </a:moveTo>
                  <a:lnTo>
                    <a:pt x="1341" y="32"/>
                  </a:lnTo>
                  <a:lnTo>
                    <a:pt x="1341" y="36"/>
                  </a:lnTo>
                  <a:lnTo>
                    <a:pt x="1341" y="40"/>
                  </a:lnTo>
                  <a:lnTo>
                    <a:pt x="1341" y="49"/>
                  </a:lnTo>
                  <a:lnTo>
                    <a:pt x="1341" y="57"/>
                  </a:lnTo>
                  <a:lnTo>
                    <a:pt x="1343" y="68"/>
                  </a:lnTo>
                  <a:lnTo>
                    <a:pt x="1343" y="82"/>
                  </a:lnTo>
                  <a:lnTo>
                    <a:pt x="1345" y="97"/>
                  </a:lnTo>
                  <a:lnTo>
                    <a:pt x="1345" y="112"/>
                  </a:lnTo>
                  <a:lnTo>
                    <a:pt x="1345" y="129"/>
                  </a:lnTo>
                  <a:lnTo>
                    <a:pt x="1345" y="148"/>
                  </a:lnTo>
                  <a:lnTo>
                    <a:pt x="1347" y="171"/>
                  </a:lnTo>
                  <a:lnTo>
                    <a:pt x="1348" y="192"/>
                  </a:lnTo>
                  <a:lnTo>
                    <a:pt x="1350" y="217"/>
                  </a:lnTo>
                  <a:lnTo>
                    <a:pt x="1350" y="241"/>
                  </a:lnTo>
                  <a:lnTo>
                    <a:pt x="1354" y="270"/>
                  </a:lnTo>
                  <a:lnTo>
                    <a:pt x="1354" y="297"/>
                  </a:lnTo>
                  <a:lnTo>
                    <a:pt x="1356" y="325"/>
                  </a:lnTo>
                  <a:lnTo>
                    <a:pt x="1358" y="355"/>
                  </a:lnTo>
                  <a:lnTo>
                    <a:pt x="1360" y="386"/>
                  </a:lnTo>
                  <a:lnTo>
                    <a:pt x="1360" y="416"/>
                  </a:lnTo>
                  <a:lnTo>
                    <a:pt x="1364" y="449"/>
                  </a:lnTo>
                  <a:lnTo>
                    <a:pt x="1364" y="483"/>
                  </a:lnTo>
                  <a:lnTo>
                    <a:pt x="1367" y="517"/>
                  </a:lnTo>
                  <a:lnTo>
                    <a:pt x="1369" y="551"/>
                  </a:lnTo>
                  <a:lnTo>
                    <a:pt x="1371" y="585"/>
                  </a:lnTo>
                  <a:lnTo>
                    <a:pt x="1373" y="621"/>
                  </a:lnTo>
                  <a:lnTo>
                    <a:pt x="1375" y="658"/>
                  </a:lnTo>
                  <a:lnTo>
                    <a:pt x="1377" y="694"/>
                  </a:lnTo>
                  <a:lnTo>
                    <a:pt x="1379" y="730"/>
                  </a:lnTo>
                  <a:lnTo>
                    <a:pt x="1383" y="768"/>
                  </a:lnTo>
                  <a:lnTo>
                    <a:pt x="1385" y="804"/>
                  </a:lnTo>
                  <a:lnTo>
                    <a:pt x="1386" y="842"/>
                  </a:lnTo>
                  <a:lnTo>
                    <a:pt x="1388" y="878"/>
                  </a:lnTo>
                  <a:lnTo>
                    <a:pt x="1390" y="916"/>
                  </a:lnTo>
                  <a:lnTo>
                    <a:pt x="1394" y="952"/>
                  </a:lnTo>
                  <a:lnTo>
                    <a:pt x="1396" y="990"/>
                  </a:lnTo>
                  <a:lnTo>
                    <a:pt x="1398" y="1026"/>
                  </a:lnTo>
                  <a:lnTo>
                    <a:pt x="1400" y="1062"/>
                  </a:lnTo>
                  <a:lnTo>
                    <a:pt x="1404" y="1100"/>
                  </a:lnTo>
                  <a:lnTo>
                    <a:pt x="1406" y="1135"/>
                  </a:lnTo>
                  <a:lnTo>
                    <a:pt x="1407" y="1171"/>
                  </a:lnTo>
                  <a:lnTo>
                    <a:pt x="1409" y="1205"/>
                  </a:lnTo>
                  <a:lnTo>
                    <a:pt x="1411" y="1239"/>
                  </a:lnTo>
                  <a:lnTo>
                    <a:pt x="1413" y="1271"/>
                  </a:lnTo>
                  <a:lnTo>
                    <a:pt x="1417" y="1306"/>
                  </a:lnTo>
                  <a:lnTo>
                    <a:pt x="1419" y="1336"/>
                  </a:lnTo>
                  <a:lnTo>
                    <a:pt x="1421" y="1368"/>
                  </a:lnTo>
                  <a:lnTo>
                    <a:pt x="1423" y="1399"/>
                  </a:lnTo>
                  <a:lnTo>
                    <a:pt x="1425" y="1427"/>
                  </a:lnTo>
                  <a:lnTo>
                    <a:pt x="1426" y="1454"/>
                  </a:lnTo>
                  <a:lnTo>
                    <a:pt x="1428" y="1480"/>
                  </a:lnTo>
                  <a:lnTo>
                    <a:pt x="1430" y="1505"/>
                  </a:lnTo>
                  <a:lnTo>
                    <a:pt x="1432" y="1532"/>
                  </a:lnTo>
                  <a:lnTo>
                    <a:pt x="1434" y="1555"/>
                  </a:lnTo>
                  <a:lnTo>
                    <a:pt x="1438" y="1575"/>
                  </a:lnTo>
                  <a:lnTo>
                    <a:pt x="1438" y="1594"/>
                  </a:lnTo>
                  <a:lnTo>
                    <a:pt x="1440" y="1613"/>
                  </a:lnTo>
                  <a:lnTo>
                    <a:pt x="1442" y="1631"/>
                  </a:lnTo>
                  <a:lnTo>
                    <a:pt x="1444" y="1646"/>
                  </a:lnTo>
                  <a:lnTo>
                    <a:pt x="1445" y="1659"/>
                  </a:lnTo>
                  <a:lnTo>
                    <a:pt x="1447" y="1672"/>
                  </a:lnTo>
                  <a:lnTo>
                    <a:pt x="1449" y="1682"/>
                  </a:lnTo>
                  <a:lnTo>
                    <a:pt x="1451" y="1691"/>
                  </a:lnTo>
                  <a:lnTo>
                    <a:pt x="1447" y="1693"/>
                  </a:lnTo>
                  <a:lnTo>
                    <a:pt x="1440" y="1699"/>
                  </a:lnTo>
                  <a:lnTo>
                    <a:pt x="1434" y="1701"/>
                  </a:lnTo>
                  <a:lnTo>
                    <a:pt x="1428" y="1707"/>
                  </a:lnTo>
                  <a:lnTo>
                    <a:pt x="1421" y="1712"/>
                  </a:lnTo>
                  <a:lnTo>
                    <a:pt x="1413" y="1720"/>
                  </a:lnTo>
                  <a:lnTo>
                    <a:pt x="1406" y="1726"/>
                  </a:lnTo>
                  <a:lnTo>
                    <a:pt x="1396" y="1733"/>
                  </a:lnTo>
                  <a:lnTo>
                    <a:pt x="1385" y="1741"/>
                  </a:lnTo>
                  <a:lnTo>
                    <a:pt x="1375" y="1748"/>
                  </a:lnTo>
                  <a:lnTo>
                    <a:pt x="1369" y="1752"/>
                  </a:lnTo>
                  <a:lnTo>
                    <a:pt x="1364" y="1758"/>
                  </a:lnTo>
                  <a:lnTo>
                    <a:pt x="1358" y="1762"/>
                  </a:lnTo>
                  <a:lnTo>
                    <a:pt x="1354" y="1765"/>
                  </a:lnTo>
                  <a:lnTo>
                    <a:pt x="1348" y="1769"/>
                  </a:lnTo>
                  <a:lnTo>
                    <a:pt x="1343" y="1775"/>
                  </a:lnTo>
                  <a:lnTo>
                    <a:pt x="1337" y="1777"/>
                  </a:lnTo>
                  <a:lnTo>
                    <a:pt x="1333" y="1783"/>
                  </a:lnTo>
                  <a:lnTo>
                    <a:pt x="1328" y="1786"/>
                  </a:lnTo>
                  <a:lnTo>
                    <a:pt x="1322" y="1790"/>
                  </a:lnTo>
                  <a:lnTo>
                    <a:pt x="1316" y="1794"/>
                  </a:lnTo>
                  <a:lnTo>
                    <a:pt x="1310" y="1798"/>
                  </a:lnTo>
                  <a:lnTo>
                    <a:pt x="1305" y="1802"/>
                  </a:lnTo>
                  <a:lnTo>
                    <a:pt x="1299" y="1805"/>
                  </a:lnTo>
                  <a:lnTo>
                    <a:pt x="1293" y="1809"/>
                  </a:lnTo>
                  <a:lnTo>
                    <a:pt x="1288" y="1813"/>
                  </a:lnTo>
                  <a:lnTo>
                    <a:pt x="1282" y="1817"/>
                  </a:lnTo>
                  <a:lnTo>
                    <a:pt x="1276" y="1821"/>
                  </a:lnTo>
                  <a:lnTo>
                    <a:pt x="1272" y="1824"/>
                  </a:lnTo>
                  <a:lnTo>
                    <a:pt x="1267" y="1828"/>
                  </a:lnTo>
                  <a:lnTo>
                    <a:pt x="1257" y="1834"/>
                  </a:lnTo>
                  <a:lnTo>
                    <a:pt x="1248" y="1840"/>
                  </a:lnTo>
                  <a:lnTo>
                    <a:pt x="1238" y="1843"/>
                  </a:lnTo>
                  <a:lnTo>
                    <a:pt x="1231" y="1849"/>
                  </a:lnTo>
                  <a:lnTo>
                    <a:pt x="1223" y="1851"/>
                  </a:lnTo>
                  <a:lnTo>
                    <a:pt x="1217" y="1855"/>
                  </a:lnTo>
                  <a:lnTo>
                    <a:pt x="1212" y="1855"/>
                  </a:lnTo>
                  <a:lnTo>
                    <a:pt x="1208" y="1855"/>
                  </a:lnTo>
                  <a:lnTo>
                    <a:pt x="1204" y="1855"/>
                  </a:lnTo>
                  <a:lnTo>
                    <a:pt x="1204" y="1853"/>
                  </a:lnTo>
                  <a:lnTo>
                    <a:pt x="1200" y="1851"/>
                  </a:lnTo>
                  <a:lnTo>
                    <a:pt x="1196" y="1849"/>
                  </a:lnTo>
                  <a:lnTo>
                    <a:pt x="1191" y="1849"/>
                  </a:lnTo>
                  <a:lnTo>
                    <a:pt x="1187" y="1847"/>
                  </a:lnTo>
                  <a:lnTo>
                    <a:pt x="1181" y="1847"/>
                  </a:lnTo>
                  <a:lnTo>
                    <a:pt x="1177" y="1845"/>
                  </a:lnTo>
                  <a:lnTo>
                    <a:pt x="1170" y="1843"/>
                  </a:lnTo>
                  <a:lnTo>
                    <a:pt x="1162" y="1842"/>
                  </a:lnTo>
                  <a:lnTo>
                    <a:pt x="1154" y="1840"/>
                  </a:lnTo>
                  <a:lnTo>
                    <a:pt x="1147" y="1838"/>
                  </a:lnTo>
                  <a:lnTo>
                    <a:pt x="1137" y="1836"/>
                  </a:lnTo>
                  <a:lnTo>
                    <a:pt x="1128" y="1834"/>
                  </a:lnTo>
                  <a:lnTo>
                    <a:pt x="1118" y="1832"/>
                  </a:lnTo>
                  <a:lnTo>
                    <a:pt x="1107" y="1830"/>
                  </a:lnTo>
                  <a:lnTo>
                    <a:pt x="1096" y="1826"/>
                  </a:lnTo>
                  <a:lnTo>
                    <a:pt x="1082" y="1824"/>
                  </a:lnTo>
                  <a:lnTo>
                    <a:pt x="1069" y="1821"/>
                  </a:lnTo>
                  <a:lnTo>
                    <a:pt x="1057" y="1819"/>
                  </a:lnTo>
                  <a:lnTo>
                    <a:pt x="1042" y="1815"/>
                  </a:lnTo>
                  <a:lnTo>
                    <a:pt x="1029" y="1813"/>
                  </a:lnTo>
                  <a:lnTo>
                    <a:pt x="1014" y="1809"/>
                  </a:lnTo>
                  <a:lnTo>
                    <a:pt x="999" y="1807"/>
                  </a:lnTo>
                  <a:lnTo>
                    <a:pt x="981" y="1804"/>
                  </a:lnTo>
                  <a:lnTo>
                    <a:pt x="964" y="1800"/>
                  </a:lnTo>
                  <a:lnTo>
                    <a:pt x="947" y="1796"/>
                  </a:lnTo>
                  <a:lnTo>
                    <a:pt x="932" y="1794"/>
                  </a:lnTo>
                  <a:lnTo>
                    <a:pt x="913" y="1790"/>
                  </a:lnTo>
                  <a:lnTo>
                    <a:pt x="894" y="1786"/>
                  </a:lnTo>
                  <a:lnTo>
                    <a:pt x="875" y="1783"/>
                  </a:lnTo>
                  <a:lnTo>
                    <a:pt x="858" y="1781"/>
                  </a:lnTo>
                  <a:lnTo>
                    <a:pt x="837" y="1777"/>
                  </a:lnTo>
                  <a:lnTo>
                    <a:pt x="816" y="1773"/>
                  </a:lnTo>
                  <a:lnTo>
                    <a:pt x="795" y="1767"/>
                  </a:lnTo>
                  <a:lnTo>
                    <a:pt x="774" y="1764"/>
                  </a:lnTo>
                  <a:lnTo>
                    <a:pt x="751" y="1760"/>
                  </a:lnTo>
                  <a:lnTo>
                    <a:pt x="730" y="1756"/>
                  </a:lnTo>
                  <a:lnTo>
                    <a:pt x="708" y="1752"/>
                  </a:lnTo>
                  <a:lnTo>
                    <a:pt x="687" y="1748"/>
                  </a:lnTo>
                  <a:lnTo>
                    <a:pt x="662" y="1743"/>
                  </a:lnTo>
                  <a:lnTo>
                    <a:pt x="639" y="1739"/>
                  </a:lnTo>
                  <a:lnTo>
                    <a:pt x="614" y="1735"/>
                  </a:lnTo>
                  <a:lnTo>
                    <a:pt x="592" y="1731"/>
                  </a:lnTo>
                  <a:lnTo>
                    <a:pt x="567" y="1726"/>
                  </a:lnTo>
                  <a:lnTo>
                    <a:pt x="542" y="1722"/>
                  </a:lnTo>
                  <a:lnTo>
                    <a:pt x="517" y="1718"/>
                  </a:lnTo>
                  <a:lnTo>
                    <a:pt x="493" y="1714"/>
                  </a:lnTo>
                  <a:lnTo>
                    <a:pt x="466" y="1708"/>
                  </a:lnTo>
                  <a:lnTo>
                    <a:pt x="441" y="1705"/>
                  </a:lnTo>
                  <a:lnTo>
                    <a:pt x="415" y="1701"/>
                  </a:lnTo>
                  <a:lnTo>
                    <a:pt x="390" y="1697"/>
                  </a:lnTo>
                  <a:lnTo>
                    <a:pt x="361" y="1691"/>
                  </a:lnTo>
                  <a:lnTo>
                    <a:pt x="335" y="1688"/>
                  </a:lnTo>
                  <a:lnTo>
                    <a:pt x="308" y="1684"/>
                  </a:lnTo>
                  <a:lnTo>
                    <a:pt x="282" y="1680"/>
                  </a:lnTo>
                  <a:lnTo>
                    <a:pt x="253" y="1674"/>
                  </a:lnTo>
                  <a:lnTo>
                    <a:pt x="226" y="1670"/>
                  </a:lnTo>
                  <a:lnTo>
                    <a:pt x="200" y="1665"/>
                  </a:lnTo>
                  <a:lnTo>
                    <a:pt x="173" y="1661"/>
                  </a:lnTo>
                  <a:lnTo>
                    <a:pt x="145" y="1657"/>
                  </a:lnTo>
                  <a:lnTo>
                    <a:pt x="116" y="1653"/>
                  </a:lnTo>
                  <a:lnTo>
                    <a:pt x="88" y="1648"/>
                  </a:lnTo>
                  <a:lnTo>
                    <a:pt x="61" y="1644"/>
                  </a:lnTo>
                  <a:lnTo>
                    <a:pt x="0" y="1733"/>
                  </a:lnTo>
                  <a:lnTo>
                    <a:pt x="32" y="1743"/>
                  </a:lnTo>
                  <a:lnTo>
                    <a:pt x="78" y="1676"/>
                  </a:lnTo>
                  <a:lnTo>
                    <a:pt x="82" y="1676"/>
                  </a:lnTo>
                  <a:lnTo>
                    <a:pt x="84" y="1676"/>
                  </a:lnTo>
                  <a:lnTo>
                    <a:pt x="89" y="1678"/>
                  </a:lnTo>
                  <a:lnTo>
                    <a:pt x="95" y="1678"/>
                  </a:lnTo>
                  <a:lnTo>
                    <a:pt x="105" y="1680"/>
                  </a:lnTo>
                  <a:lnTo>
                    <a:pt x="112" y="1680"/>
                  </a:lnTo>
                  <a:lnTo>
                    <a:pt x="124" y="1684"/>
                  </a:lnTo>
                  <a:lnTo>
                    <a:pt x="135" y="1684"/>
                  </a:lnTo>
                  <a:lnTo>
                    <a:pt x="148" y="1686"/>
                  </a:lnTo>
                  <a:lnTo>
                    <a:pt x="162" y="1689"/>
                  </a:lnTo>
                  <a:lnTo>
                    <a:pt x="177" y="1691"/>
                  </a:lnTo>
                  <a:lnTo>
                    <a:pt x="192" y="1695"/>
                  </a:lnTo>
                  <a:lnTo>
                    <a:pt x="209" y="1697"/>
                  </a:lnTo>
                  <a:lnTo>
                    <a:pt x="228" y="1701"/>
                  </a:lnTo>
                  <a:lnTo>
                    <a:pt x="247" y="1705"/>
                  </a:lnTo>
                  <a:lnTo>
                    <a:pt x="266" y="1707"/>
                  </a:lnTo>
                  <a:lnTo>
                    <a:pt x="287" y="1710"/>
                  </a:lnTo>
                  <a:lnTo>
                    <a:pt x="306" y="1714"/>
                  </a:lnTo>
                  <a:lnTo>
                    <a:pt x="329" y="1718"/>
                  </a:lnTo>
                  <a:lnTo>
                    <a:pt x="350" y="1722"/>
                  </a:lnTo>
                  <a:lnTo>
                    <a:pt x="375" y="1726"/>
                  </a:lnTo>
                  <a:lnTo>
                    <a:pt x="396" y="1729"/>
                  </a:lnTo>
                  <a:lnTo>
                    <a:pt x="422" y="1735"/>
                  </a:lnTo>
                  <a:lnTo>
                    <a:pt x="445" y="1739"/>
                  </a:lnTo>
                  <a:lnTo>
                    <a:pt x="470" y="1743"/>
                  </a:lnTo>
                  <a:lnTo>
                    <a:pt x="495" y="1746"/>
                  </a:lnTo>
                  <a:lnTo>
                    <a:pt x="521" y="1752"/>
                  </a:lnTo>
                  <a:lnTo>
                    <a:pt x="546" y="1756"/>
                  </a:lnTo>
                  <a:lnTo>
                    <a:pt x="573" y="1762"/>
                  </a:lnTo>
                  <a:lnTo>
                    <a:pt x="597" y="1765"/>
                  </a:lnTo>
                  <a:lnTo>
                    <a:pt x="624" y="1771"/>
                  </a:lnTo>
                  <a:lnTo>
                    <a:pt x="650" y="1775"/>
                  </a:lnTo>
                  <a:lnTo>
                    <a:pt x="675" y="1779"/>
                  </a:lnTo>
                  <a:lnTo>
                    <a:pt x="702" y="1785"/>
                  </a:lnTo>
                  <a:lnTo>
                    <a:pt x="728" y="1790"/>
                  </a:lnTo>
                  <a:lnTo>
                    <a:pt x="753" y="1794"/>
                  </a:lnTo>
                  <a:lnTo>
                    <a:pt x="778" y="1798"/>
                  </a:lnTo>
                  <a:lnTo>
                    <a:pt x="803" y="1804"/>
                  </a:lnTo>
                  <a:lnTo>
                    <a:pt x="829" y="1809"/>
                  </a:lnTo>
                  <a:lnTo>
                    <a:pt x="854" y="1813"/>
                  </a:lnTo>
                  <a:lnTo>
                    <a:pt x="879" y="1819"/>
                  </a:lnTo>
                  <a:lnTo>
                    <a:pt x="902" y="1823"/>
                  </a:lnTo>
                  <a:lnTo>
                    <a:pt x="926" y="1828"/>
                  </a:lnTo>
                  <a:lnTo>
                    <a:pt x="949" y="1832"/>
                  </a:lnTo>
                  <a:lnTo>
                    <a:pt x="972" y="1836"/>
                  </a:lnTo>
                  <a:lnTo>
                    <a:pt x="993" y="1842"/>
                  </a:lnTo>
                  <a:lnTo>
                    <a:pt x="1014" y="1845"/>
                  </a:lnTo>
                  <a:lnTo>
                    <a:pt x="1035" y="1849"/>
                  </a:lnTo>
                  <a:lnTo>
                    <a:pt x="1054" y="1853"/>
                  </a:lnTo>
                  <a:lnTo>
                    <a:pt x="1073" y="1857"/>
                  </a:lnTo>
                  <a:lnTo>
                    <a:pt x="1090" y="1861"/>
                  </a:lnTo>
                  <a:lnTo>
                    <a:pt x="1107" y="1862"/>
                  </a:lnTo>
                  <a:lnTo>
                    <a:pt x="1124" y="1866"/>
                  </a:lnTo>
                  <a:lnTo>
                    <a:pt x="1139" y="1870"/>
                  </a:lnTo>
                  <a:lnTo>
                    <a:pt x="1153" y="1874"/>
                  </a:lnTo>
                  <a:lnTo>
                    <a:pt x="1166" y="1878"/>
                  </a:lnTo>
                  <a:lnTo>
                    <a:pt x="1177" y="1880"/>
                  </a:lnTo>
                  <a:lnTo>
                    <a:pt x="1189" y="1883"/>
                  </a:lnTo>
                  <a:lnTo>
                    <a:pt x="1198" y="1885"/>
                  </a:lnTo>
                  <a:lnTo>
                    <a:pt x="1206" y="1887"/>
                  </a:lnTo>
                  <a:lnTo>
                    <a:pt x="1213" y="1891"/>
                  </a:lnTo>
                  <a:lnTo>
                    <a:pt x="1219" y="1893"/>
                  </a:lnTo>
                  <a:lnTo>
                    <a:pt x="1225" y="1895"/>
                  </a:lnTo>
                  <a:lnTo>
                    <a:pt x="1225" y="1895"/>
                  </a:lnTo>
                  <a:lnTo>
                    <a:pt x="1229" y="1893"/>
                  </a:lnTo>
                  <a:lnTo>
                    <a:pt x="1232" y="1889"/>
                  </a:lnTo>
                  <a:lnTo>
                    <a:pt x="1238" y="1887"/>
                  </a:lnTo>
                  <a:lnTo>
                    <a:pt x="1244" y="1883"/>
                  </a:lnTo>
                  <a:lnTo>
                    <a:pt x="1253" y="1878"/>
                  </a:lnTo>
                  <a:lnTo>
                    <a:pt x="1261" y="1872"/>
                  </a:lnTo>
                  <a:lnTo>
                    <a:pt x="1270" y="1866"/>
                  </a:lnTo>
                  <a:lnTo>
                    <a:pt x="1278" y="1861"/>
                  </a:lnTo>
                  <a:lnTo>
                    <a:pt x="1288" y="1853"/>
                  </a:lnTo>
                  <a:lnTo>
                    <a:pt x="1293" y="1847"/>
                  </a:lnTo>
                  <a:lnTo>
                    <a:pt x="1299" y="1843"/>
                  </a:lnTo>
                  <a:lnTo>
                    <a:pt x="1305" y="1840"/>
                  </a:lnTo>
                  <a:lnTo>
                    <a:pt x="1310" y="1836"/>
                  </a:lnTo>
                  <a:lnTo>
                    <a:pt x="1316" y="1832"/>
                  </a:lnTo>
                  <a:lnTo>
                    <a:pt x="1322" y="1826"/>
                  </a:lnTo>
                  <a:lnTo>
                    <a:pt x="1328" y="1823"/>
                  </a:lnTo>
                  <a:lnTo>
                    <a:pt x="1333" y="1819"/>
                  </a:lnTo>
                  <a:lnTo>
                    <a:pt x="1339" y="1813"/>
                  </a:lnTo>
                  <a:lnTo>
                    <a:pt x="1345" y="1809"/>
                  </a:lnTo>
                  <a:lnTo>
                    <a:pt x="1350" y="1805"/>
                  </a:lnTo>
                  <a:lnTo>
                    <a:pt x="1356" y="1802"/>
                  </a:lnTo>
                  <a:lnTo>
                    <a:pt x="1362" y="1796"/>
                  </a:lnTo>
                  <a:lnTo>
                    <a:pt x="1367" y="1790"/>
                  </a:lnTo>
                  <a:lnTo>
                    <a:pt x="1373" y="1786"/>
                  </a:lnTo>
                  <a:lnTo>
                    <a:pt x="1379" y="1783"/>
                  </a:lnTo>
                  <a:lnTo>
                    <a:pt x="1385" y="1777"/>
                  </a:lnTo>
                  <a:lnTo>
                    <a:pt x="1390" y="1773"/>
                  </a:lnTo>
                  <a:lnTo>
                    <a:pt x="1396" y="1767"/>
                  </a:lnTo>
                  <a:lnTo>
                    <a:pt x="1404" y="1764"/>
                  </a:lnTo>
                  <a:lnTo>
                    <a:pt x="1407" y="1758"/>
                  </a:lnTo>
                  <a:lnTo>
                    <a:pt x="1413" y="1754"/>
                  </a:lnTo>
                  <a:lnTo>
                    <a:pt x="1419" y="1750"/>
                  </a:lnTo>
                  <a:lnTo>
                    <a:pt x="1425" y="1746"/>
                  </a:lnTo>
                  <a:lnTo>
                    <a:pt x="1428" y="1743"/>
                  </a:lnTo>
                  <a:lnTo>
                    <a:pt x="1434" y="1739"/>
                  </a:lnTo>
                  <a:lnTo>
                    <a:pt x="1440" y="1735"/>
                  </a:lnTo>
                  <a:lnTo>
                    <a:pt x="1445" y="1731"/>
                  </a:lnTo>
                  <a:lnTo>
                    <a:pt x="1453" y="1724"/>
                  </a:lnTo>
                  <a:lnTo>
                    <a:pt x="1463" y="1718"/>
                  </a:lnTo>
                  <a:lnTo>
                    <a:pt x="1470" y="1710"/>
                  </a:lnTo>
                  <a:lnTo>
                    <a:pt x="1478" y="1707"/>
                  </a:lnTo>
                  <a:lnTo>
                    <a:pt x="1483" y="1703"/>
                  </a:lnTo>
                  <a:lnTo>
                    <a:pt x="1487" y="1701"/>
                  </a:lnTo>
                  <a:lnTo>
                    <a:pt x="1493" y="1697"/>
                  </a:lnTo>
                  <a:lnTo>
                    <a:pt x="1497" y="1697"/>
                  </a:lnTo>
                  <a:lnTo>
                    <a:pt x="1495" y="1695"/>
                  </a:lnTo>
                  <a:lnTo>
                    <a:pt x="1495" y="1693"/>
                  </a:lnTo>
                  <a:lnTo>
                    <a:pt x="1495" y="1689"/>
                  </a:lnTo>
                  <a:lnTo>
                    <a:pt x="1495" y="1684"/>
                  </a:lnTo>
                  <a:lnTo>
                    <a:pt x="1493" y="1676"/>
                  </a:lnTo>
                  <a:lnTo>
                    <a:pt x="1493" y="1669"/>
                  </a:lnTo>
                  <a:lnTo>
                    <a:pt x="1491" y="1657"/>
                  </a:lnTo>
                  <a:lnTo>
                    <a:pt x="1491" y="1648"/>
                  </a:lnTo>
                  <a:lnTo>
                    <a:pt x="1489" y="1634"/>
                  </a:lnTo>
                  <a:lnTo>
                    <a:pt x="1489" y="1621"/>
                  </a:lnTo>
                  <a:lnTo>
                    <a:pt x="1487" y="1606"/>
                  </a:lnTo>
                  <a:lnTo>
                    <a:pt x="1485" y="1589"/>
                  </a:lnTo>
                  <a:lnTo>
                    <a:pt x="1483" y="1572"/>
                  </a:lnTo>
                  <a:lnTo>
                    <a:pt x="1483" y="1553"/>
                  </a:lnTo>
                  <a:lnTo>
                    <a:pt x="1480" y="1532"/>
                  </a:lnTo>
                  <a:lnTo>
                    <a:pt x="1480" y="1513"/>
                  </a:lnTo>
                  <a:lnTo>
                    <a:pt x="1478" y="1488"/>
                  </a:lnTo>
                  <a:lnTo>
                    <a:pt x="1476" y="1467"/>
                  </a:lnTo>
                  <a:lnTo>
                    <a:pt x="1474" y="1442"/>
                  </a:lnTo>
                  <a:lnTo>
                    <a:pt x="1472" y="1418"/>
                  </a:lnTo>
                  <a:lnTo>
                    <a:pt x="1468" y="1393"/>
                  </a:lnTo>
                  <a:lnTo>
                    <a:pt x="1466" y="1366"/>
                  </a:lnTo>
                  <a:lnTo>
                    <a:pt x="1464" y="1338"/>
                  </a:lnTo>
                  <a:lnTo>
                    <a:pt x="1463" y="1311"/>
                  </a:lnTo>
                  <a:lnTo>
                    <a:pt x="1461" y="1283"/>
                  </a:lnTo>
                  <a:lnTo>
                    <a:pt x="1459" y="1252"/>
                  </a:lnTo>
                  <a:lnTo>
                    <a:pt x="1455" y="1222"/>
                  </a:lnTo>
                  <a:lnTo>
                    <a:pt x="1453" y="1192"/>
                  </a:lnTo>
                  <a:lnTo>
                    <a:pt x="1451" y="1161"/>
                  </a:lnTo>
                  <a:lnTo>
                    <a:pt x="1449" y="1129"/>
                  </a:lnTo>
                  <a:lnTo>
                    <a:pt x="1447" y="1098"/>
                  </a:lnTo>
                  <a:lnTo>
                    <a:pt x="1445" y="1066"/>
                  </a:lnTo>
                  <a:lnTo>
                    <a:pt x="1442" y="1032"/>
                  </a:lnTo>
                  <a:lnTo>
                    <a:pt x="1440" y="998"/>
                  </a:lnTo>
                  <a:lnTo>
                    <a:pt x="1436" y="964"/>
                  </a:lnTo>
                  <a:lnTo>
                    <a:pt x="1434" y="931"/>
                  </a:lnTo>
                  <a:lnTo>
                    <a:pt x="1432" y="895"/>
                  </a:lnTo>
                  <a:lnTo>
                    <a:pt x="1430" y="861"/>
                  </a:lnTo>
                  <a:lnTo>
                    <a:pt x="1426" y="827"/>
                  </a:lnTo>
                  <a:lnTo>
                    <a:pt x="1425" y="793"/>
                  </a:lnTo>
                  <a:lnTo>
                    <a:pt x="1423" y="756"/>
                  </a:lnTo>
                  <a:lnTo>
                    <a:pt x="1421" y="722"/>
                  </a:lnTo>
                  <a:lnTo>
                    <a:pt x="1419" y="686"/>
                  </a:lnTo>
                  <a:lnTo>
                    <a:pt x="1417" y="654"/>
                  </a:lnTo>
                  <a:lnTo>
                    <a:pt x="1413" y="618"/>
                  </a:lnTo>
                  <a:lnTo>
                    <a:pt x="1411" y="582"/>
                  </a:lnTo>
                  <a:lnTo>
                    <a:pt x="1411" y="547"/>
                  </a:lnTo>
                  <a:lnTo>
                    <a:pt x="1409" y="513"/>
                  </a:lnTo>
                  <a:lnTo>
                    <a:pt x="1407" y="479"/>
                  </a:lnTo>
                  <a:lnTo>
                    <a:pt x="1406" y="445"/>
                  </a:lnTo>
                  <a:lnTo>
                    <a:pt x="1404" y="411"/>
                  </a:lnTo>
                  <a:lnTo>
                    <a:pt x="1402" y="378"/>
                  </a:lnTo>
                  <a:lnTo>
                    <a:pt x="1400" y="344"/>
                  </a:lnTo>
                  <a:lnTo>
                    <a:pt x="1400" y="312"/>
                  </a:lnTo>
                  <a:lnTo>
                    <a:pt x="1398" y="279"/>
                  </a:lnTo>
                  <a:lnTo>
                    <a:pt x="1398" y="249"/>
                  </a:lnTo>
                  <a:lnTo>
                    <a:pt x="1396" y="217"/>
                  </a:lnTo>
                  <a:lnTo>
                    <a:pt x="1394" y="186"/>
                  </a:lnTo>
                  <a:lnTo>
                    <a:pt x="1394" y="154"/>
                  </a:lnTo>
                  <a:lnTo>
                    <a:pt x="1394" y="127"/>
                  </a:lnTo>
                  <a:lnTo>
                    <a:pt x="1394" y="97"/>
                  </a:lnTo>
                  <a:lnTo>
                    <a:pt x="1394" y="70"/>
                  </a:lnTo>
                  <a:lnTo>
                    <a:pt x="1394" y="42"/>
                  </a:lnTo>
                  <a:lnTo>
                    <a:pt x="1394" y="17"/>
                  </a:lnTo>
                  <a:lnTo>
                    <a:pt x="1320" y="0"/>
                  </a:lnTo>
                  <a:lnTo>
                    <a:pt x="1303" y="32"/>
                  </a:lnTo>
                  <a:lnTo>
                    <a:pt x="130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9"/>
            <p:cNvSpPr>
              <a:spLocks/>
            </p:cNvSpPr>
            <p:nvPr/>
          </p:nvSpPr>
          <p:spPr bwMode="auto">
            <a:xfrm>
              <a:off x="3063875" y="5681663"/>
              <a:ext cx="1189038" cy="230188"/>
            </a:xfrm>
            <a:custGeom>
              <a:avLst/>
              <a:gdLst>
                <a:gd name="T0" fmla="*/ 12 w 1499"/>
                <a:gd name="T1" fmla="*/ 26 h 289"/>
                <a:gd name="T2" fmla="*/ 31 w 1499"/>
                <a:gd name="T3" fmla="*/ 30 h 289"/>
                <a:gd name="T4" fmla="*/ 63 w 1499"/>
                <a:gd name="T5" fmla="*/ 36 h 289"/>
                <a:gd name="T6" fmla="*/ 105 w 1499"/>
                <a:gd name="T7" fmla="*/ 43 h 289"/>
                <a:gd name="T8" fmla="*/ 156 w 1499"/>
                <a:gd name="T9" fmla="*/ 51 h 289"/>
                <a:gd name="T10" fmla="*/ 215 w 1499"/>
                <a:gd name="T11" fmla="*/ 61 h 289"/>
                <a:gd name="T12" fmla="*/ 282 w 1499"/>
                <a:gd name="T13" fmla="*/ 72 h 289"/>
                <a:gd name="T14" fmla="*/ 354 w 1499"/>
                <a:gd name="T15" fmla="*/ 85 h 289"/>
                <a:gd name="T16" fmla="*/ 430 w 1499"/>
                <a:gd name="T17" fmla="*/ 97 h 289"/>
                <a:gd name="T18" fmla="*/ 510 w 1499"/>
                <a:gd name="T19" fmla="*/ 110 h 289"/>
                <a:gd name="T20" fmla="*/ 590 w 1499"/>
                <a:gd name="T21" fmla="*/ 123 h 289"/>
                <a:gd name="T22" fmla="*/ 672 w 1499"/>
                <a:gd name="T23" fmla="*/ 139 h 289"/>
                <a:gd name="T24" fmla="*/ 752 w 1499"/>
                <a:gd name="T25" fmla="*/ 152 h 289"/>
                <a:gd name="T26" fmla="*/ 830 w 1499"/>
                <a:gd name="T27" fmla="*/ 165 h 289"/>
                <a:gd name="T28" fmla="*/ 904 w 1499"/>
                <a:gd name="T29" fmla="*/ 178 h 289"/>
                <a:gd name="T30" fmla="*/ 976 w 1499"/>
                <a:gd name="T31" fmla="*/ 192 h 289"/>
                <a:gd name="T32" fmla="*/ 1039 w 1499"/>
                <a:gd name="T33" fmla="*/ 203 h 289"/>
                <a:gd name="T34" fmla="*/ 1098 w 1499"/>
                <a:gd name="T35" fmla="*/ 215 h 289"/>
                <a:gd name="T36" fmla="*/ 1145 w 1499"/>
                <a:gd name="T37" fmla="*/ 224 h 289"/>
                <a:gd name="T38" fmla="*/ 1185 w 1499"/>
                <a:gd name="T39" fmla="*/ 234 h 289"/>
                <a:gd name="T40" fmla="*/ 1216 w 1499"/>
                <a:gd name="T41" fmla="*/ 241 h 289"/>
                <a:gd name="T42" fmla="*/ 1442 w 1499"/>
                <a:gd name="T43" fmla="*/ 9 h 289"/>
                <a:gd name="T44" fmla="*/ 1231 w 1499"/>
                <a:gd name="T45" fmla="*/ 289 h 289"/>
                <a:gd name="T46" fmla="*/ 1223 w 1499"/>
                <a:gd name="T47" fmla="*/ 287 h 289"/>
                <a:gd name="T48" fmla="*/ 1204 w 1499"/>
                <a:gd name="T49" fmla="*/ 283 h 289"/>
                <a:gd name="T50" fmla="*/ 1176 w 1499"/>
                <a:gd name="T51" fmla="*/ 277 h 289"/>
                <a:gd name="T52" fmla="*/ 1138 w 1499"/>
                <a:gd name="T53" fmla="*/ 270 h 289"/>
                <a:gd name="T54" fmla="*/ 1090 w 1499"/>
                <a:gd name="T55" fmla="*/ 258 h 289"/>
                <a:gd name="T56" fmla="*/ 1035 w 1499"/>
                <a:gd name="T57" fmla="*/ 249 h 289"/>
                <a:gd name="T58" fmla="*/ 972 w 1499"/>
                <a:gd name="T59" fmla="*/ 235 h 289"/>
                <a:gd name="T60" fmla="*/ 906 w 1499"/>
                <a:gd name="T61" fmla="*/ 222 h 289"/>
                <a:gd name="T62" fmla="*/ 833 w 1499"/>
                <a:gd name="T63" fmla="*/ 207 h 289"/>
                <a:gd name="T64" fmla="*/ 759 w 1499"/>
                <a:gd name="T65" fmla="*/ 192 h 289"/>
                <a:gd name="T66" fmla="*/ 681 w 1499"/>
                <a:gd name="T67" fmla="*/ 177 h 289"/>
                <a:gd name="T68" fmla="*/ 603 w 1499"/>
                <a:gd name="T69" fmla="*/ 161 h 289"/>
                <a:gd name="T70" fmla="*/ 523 w 1499"/>
                <a:gd name="T71" fmla="*/ 146 h 289"/>
                <a:gd name="T72" fmla="*/ 446 w 1499"/>
                <a:gd name="T73" fmla="*/ 131 h 289"/>
                <a:gd name="T74" fmla="*/ 369 w 1499"/>
                <a:gd name="T75" fmla="*/ 116 h 289"/>
                <a:gd name="T76" fmla="*/ 297 w 1499"/>
                <a:gd name="T77" fmla="*/ 102 h 289"/>
                <a:gd name="T78" fmla="*/ 227 w 1499"/>
                <a:gd name="T79" fmla="*/ 89 h 289"/>
                <a:gd name="T80" fmla="*/ 162 w 1499"/>
                <a:gd name="T81" fmla="*/ 78 h 289"/>
                <a:gd name="T82" fmla="*/ 103 w 1499"/>
                <a:gd name="T83" fmla="*/ 70 h 289"/>
                <a:gd name="T84" fmla="*/ 54 w 1499"/>
                <a:gd name="T85" fmla="*/ 62 h 289"/>
                <a:gd name="T86" fmla="*/ 10 w 1499"/>
                <a:gd name="T87" fmla="*/ 55 h 289"/>
                <a:gd name="T88" fmla="*/ 6 w 1499"/>
                <a:gd name="T89" fmla="*/ 2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99" h="289">
                  <a:moveTo>
                    <a:pt x="6" y="26"/>
                  </a:moveTo>
                  <a:lnTo>
                    <a:pt x="10" y="26"/>
                  </a:lnTo>
                  <a:lnTo>
                    <a:pt x="12" y="26"/>
                  </a:lnTo>
                  <a:lnTo>
                    <a:pt x="18" y="28"/>
                  </a:lnTo>
                  <a:lnTo>
                    <a:pt x="23" y="28"/>
                  </a:lnTo>
                  <a:lnTo>
                    <a:pt x="31" y="30"/>
                  </a:lnTo>
                  <a:lnTo>
                    <a:pt x="40" y="30"/>
                  </a:lnTo>
                  <a:lnTo>
                    <a:pt x="52" y="34"/>
                  </a:lnTo>
                  <a:lnTo>
                    <a:pt x="63" y="36"/>
                  </a:lnTo>
                  <a:lnTo>
                    <a:pt x="77" y="38"/>
                  </a:lnTo>
                  <a:lnTo>
                    <a:pt x="90" y="40"/>
                  </a:lnTo>
                  <a:lnTo>
                    <a:pt x="105" y="43"/>
                  </a:lnTo>
                  <a:lnTo>
                    <a:pt x="122" y="45"/>
                  </a:lnTo>
                  <a:lnTo>
                    <a:pt x="139" y="47"/>
                  </a:lnTo>
                  <a:lnTo>
                    <a:pt x="156" y="51"/>
                  </a:lnTo>
                  <a:lnTo>
                    <a:pt x="177" y="55"/>
                  </a:lnTo>
                  <a:lnTo>
                    <a:pt x="196" y="59"/>
                  </a:lnTo>
                  <a:lnTo>
                    <a:pt x="215" y="61"/>
                  </a:lnTo>
                  <a:lnTo>
                    <a:pt x="238" y="64"/>
                  </a:lnTo>
                  <a:lnTo>
                    <a:pt x="261" y="68"/>
                  </a:lnTo>
                  <a:lnTo>
                    <a:pt x="282" y="72"/>
                  </a:lnTo>
                  <a:lnTo>
                    <a:pt x="305" y="76"/>
                  </a:lnTo>
                  <a:lnTo>
                    <a:pt x="330" y="80"/>
                  </a:lnTo>
                  <a:lnTo>
                    <a:pt x="354" y="85"/>
                  </a:lnTo>
                  <a:lnTo>
                    <a:pt x="379" y="89"/>
                  </a:lnTo>
                  <a:lnTo>
                    <a:pt x="406" y="93"/>
                  </a:lnTo>
                  <a:lnTo>
                    <a:pt x="430" y="97"/>
                  </a:lnTo>
                  <a:lnTo>
                    <a:pt x="457" y="101"/>
                  </a:lnTo>
                  <a:lnTo>
                    <a:pt x="484" y="104"/>
                  </a:lnTo>
                  <a:lnTo>
                    <a:pt x="510" y="110"/>
                  </a:lnTo>
                  <a:lnTo>
                    <a:pt x="537" y="114"/>
                  </a:lnTo>
                  <a:lnTo>
                    <a:pt x="565" y="120"/>
                  </a:lnTo>
                  <a:lnTo>
                    <a:pt x="590" y="123"/>
                  </a:lnTo>
                  <a:lnTo>
                    <a:pt x="619" y="129"/>
                  </a:lnTo>
                  <a:lnTo>
                    <a:pt x="643" y="133"/>
                  </a:lnTo>
                  <a:lnTo>
                    <a:pt x="672" y="139"/>
                  </a:lnTo>
                  <a:lnTo>
                    <a:pt x="698" y="142"/>
                  </a:lnTo>
                  <a:lnTo>
                    <a:pt x="725" y="148"/>
                  </a:lnTo>
                  <a:lnTo>
                    <a:pt x="752" y="152"/>
                  </a:lnTo>
                  <a:lnTo>
                    <a:pt x="778" y="158"/>
                  </a:lnTo>
                  <a:lnTo>
                    <a:pt x="803" y="161"/>
                  </a:lnTo>
                  <a:lnTo>
                    <a:pt x="830" y="165"/>
                  </a:lnTo>
                  <a:lnTo>
                    <a:pt x="854" y="171"/>
                  </a:lnTo>
                  <a:lnTo>
                    <a:pt x="881" y="175"/>
                  </a:lnTo>
                  <a:lnTo>
                    <a:pt x="904" y="178"/>
                  </a:lnTo>
                  <a:lnTo>
                    <a:pt x="929" y="182"/>
                  </a:lnTo>
                  <a:lnTo>
                    <a:pt x="951" y="188"/>
                  </a:lnTo>
                  <a:lnTo>
                    <a:pt x="976" y="192"/>
                  </a:lnTo>
                  <a:lnTo>
                    <a:pt x="997" y="196"/>
                  </a:lnTo>
                  <a:lnTo>
                    <a:pt x="1020" y="199"/>
                  </a:lnTo>
                  <a:lnTo>
                    <a:pt x="1039" y="203"/>
                  </a:lnTo>
                  <a:lnTo>
                    <a:pt x="1060" y="207"/>
                  </a:lnTo>
                  <a:lnTo>
                    <a:pt x="1079" y="211"/>
                  </a:lnTo>
                  <a:lnTo>
                    <a:pt x="1098" y="215"/>
                  </a:lnTo>
                  <a:lnTo>
                    <a:pt x="1113" y="218"/>
                  </a:lnTo>
                  <a:lnTo>
                    <a:pt x="1132" y="222"/>
                  </a:lnTo>
                  <a:lnTo>
                    <a:pt x="1145" y="224"/>
                  </a:lnTo>
                  <a:lnTo>
                    <a:pt x="1161" y="228"/>
                  </a:lnTo>
                  <a:lnTo>
                    <a:pt x="1174" y="230"/>
                  </a:lnTo>
                  <a:lnTo>
                    <a:pt x="1185" y="234"/>
                  </a:lnTo>
                  <a:lnTo>
                    <a:pt x="1197" y="235"/>
                  </a:lnTo>
                  <a:lnTo>
                    <a:pt x="1206" y="237"/>
                  </a:lnTo>
                  <a:lnTo>
                    <a:pt x="1216" y="241"/>
                  </a:lnTo>
                  <a:lnTo>
                    <a:pt x="1223" y="243"/>
                  </a:lnTo>
                  <a:lnTo>
                    <a:pt x="1463" y="59"/>
                  </a:lnTo>
                  <a:lnTo>
                    <a:pt x="1442" y="9"/>
                  </a:lnTo>
                  <a:lnTo>
                    <a:pt x="1471" y="0"/>
                  </a:lnTo>
                  <a:lnTo>
                    <a:pt x="1499" y="59"/>
                  </a:lnTo>
                  <a:lnTo>
                    <a:pt x="1231" y="289"/>
                  </a:lnTo>
                  <a:lnTo>
                    <a:pt x="1229" y="289"/>
                  </a:lnTo>
                  <a:lnTo>
                    <a:pt x="1227" y="289"/>
                  </a:lnTo>
                  <a:lnTo>
                    <a:pt x="1223" y="287"/>
                  </a:lnTo>
                  <a:lnTo>
                    <a:pt x="1218" y="287"/>
                  </a:lnTo>
                  <a:lnTo>
                    <a:pt x="1212" y="285"/>
                  </a:lnTo>
                  <a:lnTo>
                    <a:pt x="1204" y="283"/>
                  </a:lnTo>
                  <a:lnTo>
                    <a:pt x="1195" y="281"/>
                  </a:lnTo>
                  <a:lnTo>
                    <a:pt x="1187" y="279"/>
                  </a:lnTo>
                  <a:lnTo>
                    <a:pt x="1176" y="277"/>
                  </a:lnTo>
                  <a:lnTo>
                    <a:pt x="1164" y="273"/>
                  </a:lnTo>
                  <a:lnTo>
                    <a:pt x="1151" y="272"/>
                  </a:lnTo>
                  <a:lnTo>
                    <a:pt x="1138" y="270"/>
                  </a:lnTo>
                  <a:lnTo>
                    <a:pt x="1121" y="266"/>
                  </a:lnTo>
                  <a:lnTo>
                    <a:pt x="1107" y="262"/>
                  </a:lnTo>
                  <a:lnTo>
                    <a:pt x="1090" y="258"/>
                  </a:lnTo>
                  <a:lnTo>
                    <a:pt x="1073" y="256"/>
                  </a:lnTo>
                  <a:lnTo>
                    <a:pt x="1052" y="251"/>
                  </a:lnTo>
                  <a:lnTo>
                    <a:pt x="1035" y="249"/>
                  </a:lnTo>
                  <a:lnTo>
                    <a:pt x="1014" y="243"/>
                  </a:lnTo>
                  <a:lnTo>
                    <a:pt x="993" y="239"/>
                  </a:lnTo>
                  <a:lnTo>
                    <a:pt x="972" y="235"/>
                  </a:lnTo>
                  <a:lnTo>
                    <a:pt x="951" y="230"/>
                  </a:lnTo>
                  <a:lnTo>
                    <a:pt x="929" y="226"/>
                  </a:lnTo>
                  <a:lnTo>
                    <a:pt x="906" y="222"/>
                  </a:lnTo>
                  <a:lnTo>
                    <a:pt x="881" y="216"/>
                  </a:lnTo>
                  <a:lnTo>
                    <a:pt x="858" y="211"/>
                  </a:lnTo>
                  <a:lnTo>
                    <a:pt x="833" y="207"/>
                  </a:lnTo>
                  <a:lnTo>
                    <a:pt x="809" y="201"/>
                  </a:lnTo>
                  <a:lnTo>
                    <a:pt x="784" y="196"/>
                  </a:lnTo>
                  <a:lnTo>
                    <a:pt x="759" y="192"/>
                  </a:lnTo>
                  <a:lnTo>
                    <a:pt x="733" y="186"/>
                  </a:lnTo>
                  <a:lnTo>
                    <a:pt x="708" y="182"/>
                  </a:lnTo>
                  <a:lnTo>
                    <a:pt x="681" y="177"/>
                  </a:lnTo>
                  <a:lnTo>
                    <a:pt x="655" y="171"/>
                  </a:lnTo>
                  <a:lnTo>
                    <a:pt x="628" y="165"/>
                  </a:lnTo>
                  <a:lnTo>
                    <a:pt x="603" y="161"/>
                  </a:lnTo>
                  <a:lnTo>
                    <a:pt x="575" y="156"/>
                  </a:lnTo>
                  <a:lnTo>
                    <a:pt x="550" y="150"/>
                  </a:lnTo>
                  <a:lnTo>
                    <a:pt x="523" y="146"/>
                  </a:lnTo>
                  <a:lnTo>
                    <a:pt x="497" y="140"/>
                  </a:lnTo>
                  <a:lnTo>
                    <a:pt x="472" y="135"/>
                  </a:lnTo>
                  <a:lnTo>
                    <a:pt x="446" y="131"/>
                  </a:lnTo>
                  <a:lnTo>
                    <a:pt x="421" y="125"/>
                  </a:lnTo>
                  <a:lnTo>
                    <a:pt x="394" y="121"/>
                  </a:lnTo>
                  <a:lnTo>
                    <a:pt x="369" y="116"/>
                  </a:lnTo>
                  <a:lnTo>
                    <a:pt x="345" y="112"/>
                  </a:lnTo>
                  <a:lnTo>
                    <a:pt x="320" y="106"/>
                  </a:lnTo>
                  <a:lnTo>
                    <a:pt x="297" y="102"/>
                  </a:lnTo>
                  <a:lnTo>
                    <a:pt x="272" y="99"/>
                  </a:lnTo>
                  <a:lnTo>
                    <a:pt x="250" y="93"/>
                  </a:lnTo>
                  <a:lnTo>
                    <a:pt x="227" y="89"/>
                  </a:lnTo>
                  <a:lnTo>
                    <a:pt x="206" y="87"/>
                  </a:lnTo>
                  <a:lnTo>
                    <a:pt x="183" y="81"/>
                  </a:lnTo>
                  <a:lnTo>
                    <a:pt x="162" y="78"/>
                  </a:lnTo>
                  <a:lnTo>
                    <a:pt x="143" y="76"/>
                  </a:lnTo>
                  <a:lnTo>
                    <a:pt x="124" y="72"/>
                  </a:lnTo>
                  <a:lnTo>
                    <a:pt x="103" y="70"/>
                  </a:lnTo>
                  <a:lnTo>
                    <a:pt x="86" y="66"/>
                  </a:lnTo>
                  <a:lnTo>
                    <a:pt x="69" y="64"/>
                  </a:lnTo>
                  <a:lnTo>
                    <a:pt x="54" y="62"/>
                  </a:lnTo>
                  <a:lnTo>
                    <a:pt x="39" y="59"/>
                  </a:lnTo>
                  <a:lnTo>
                    <a:pt x="23" y="57"/>
                  </a:lnTo>
                  <a:lnTo>
                    <a:pt x="10" y="55"/>
                  </a:lnTo>
                  <a:lnTo>
                    <a:pt x="0" y="55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55"/>
            <p:cNvSpPr>
              <a:spLocks/>
            </p:cNvSpPr>
            <p:nvPr/>
          </p:nvSpPr>
          <p:spPr bwMode="auto">
            <a:xfrm>
              <a:off x="3194050" y="4895850"/>
              <a:ext cx="414338" cy="188913"/>
            </a:xfrm>
            <a:custGeom>
              <a:avLst/>
              <a:gdLst>
                <a:gd name="T0" fmla="*/ 80 w 521"/>
                <a:gd name="T1" fmla="*/ 192 h 237"/>
                <a:gd name="T2" fmla="*/ 80 w 521"/>
                <a:gd name="T3" fmla="*/ 180 h 237"/>
                <a:gd name="T4" fmla="*/ 78 w 521"/>
                <a:gd name="T5" fmla="*/ 167 h 237"/>
                <a:gd name="T6" fmla="*/ 72 w 521"/>
                <a:gd name="T7" fmla="*/ 154 h 237"/>
                <a:gd name="T8" fmla="*/ 61 w 521"/>
                <a:gd name="T9" fmla="*/ 138 h 237"/>
                <a:gd name="T10" fmla="*/ 49 w 521"/>
                <a:gd name="T11" fmla="*/ 129 h 237"/>
                <a:gd name="T12" fmla="*/ 40 w 521"/>
                <a:gd name="T13" fmla="*/ 123 h 237"/>
                <a:gd name="T14" fmla="*/ 27 w 521"/>
                <a:gd name="T15" fmla="*/ 118 h 237"/>
                <a:gd name="T16" fmla="*/ 13 w 521"/>
                <a:gd name="T17" fmla="*/ 112 h 237"/>
                <a:gd name="T18" fmla="*/ 0 w 521"/>
                <a:gd name="T19" fmla="*/ 53 h 237"/>
                <a:gd name="T20" fmla="*/ 8 w 521"/>
                <a:gd name="T21" fmla="*/ 53 h 237"/>
                <a:gd name="T22" fmla="*/ 21 w 521"/>
                <a:gd name="T23" fmla="*/ 53 h 237"/>
                <a:gd name="T24" fmla="*/ 38 w 521"/>
                <a:gd name="T25" fmla="*/ 53 h 237"/>
                <a:gd name="T26" fmla="*/ 53 w 521"/>
                <a:gd name="T27" fmla="*/ 49 h 237"/>
                <a:gd name="T28" fmla="*/ 67 w 521"/>
                <a:gd name="T29" fmla="*/ 41 h 237"/>
                <a:gd name="T30" fmla="*/ 74 w 521"/>
                <a:gd name="T31" fmla="*/ 30 h 237"/>
                <a:gd name="T32" fmla="*/ 76 w 521"/>
                <a:gd name="T33" fmla="*/ 17 h 237"/>
                <a:gd name="T34" fmla="*/ 74 w 521"/>
                <a:gd name="T35" fmla="*/ 7 h 237"/>
                <a:gd name="T36" fmla="*/ 72 w 521"/>
                <a:gd name="T37" fmla="*/ 0 h 237"/>
                <a:gd name="T38" fmla="*/ 80 w 521"/>
                <a:gd name="T39" fmla="*/ 0 h 237"/>
                <a:gd name="T40" fmla="*/ 95 w 521"/>
                <a:gd name="T41" fmla="*/ 0 h 237"/>
                <a:gd name="T42" fmla="*/ 110 w 521"/>
                <a:gd name="T43" fmla="*/ 0 h 237"/>
                <a:gd name="T44" fmla="*/ 122 w 521"/>
                <a:gd name="T45" fmla="*/ 2 h 237"/>
                <a:gd name="T46" fmla="*/ 133 w 521"/>
                <a:gd name="T47" fmla="*/ 2 h 237"/>
                <a:gd name="T48" fmla="*/ 148 w 521"/>
                <a:gd name="T49" fmla="*/ 3 h 237"/>
                <a:gd name="T50" fmla="*/ 164 w 521"/>
                <a:gd name="T51" fmla="*/ 3 h 237"/>
                <a:gd name="T52" fmla="*/ 179 w 521"/>
                <a:gd name="T53" fmla="*/ 5 h 237"/>
                <a:gd name="T54" fmla="*/ 194 w 521"/>
                <a:gd name="T55" fmla="*/ 7 h 237"/>
                <a:gd name="T56" fmla="*/ 211 w 521"/>
                <a:gd name="T57" fmla="*/ 9 h 237"/>
                <a:gd name="T58" fmla="*/ 228 w 521"/>
                <a:gd name="T59" fmla="*/ 9 h 237"/>
                <a:gd name="T60" fmla="*/ 245 w 521"/>
                <a:gd name="T61" fmla="*/ 11 h 237"/>
                <a:gd name="T62" fmla="*/ 262 w 521"/>
                <a:gd name="T63" fmla="*/ 13 h 237"/>
                <a:gd name="T64" fmla="*/ 280 w 521"/>
                <a:gd name="T65" fmla="*/ 15 h 237"/>
                <a:gd name="T66" fmla="*/ 297 w 521"/>
                <a:gd name="T67" fmla="*/ 15 h 237"/>
                <a:gd name="T68" fmla="*/ 314 w 521"/>
                <a:gd name="T69" fmla="*/ 17 h 237"/>
                <a:gd name="T70" fmla="*/ 329 w 521"/>
                <a:gd name="T71" fmla="*/ 19 h 237"/>
                <a:gd name="T72" fmla="*/ 344 w 521"/>
                <a:gd name="T73" fmla="*/ 21 h 237"/>
                <a:gd name="T74" fmla="*/ 359 w 521"/>
                <a:gd name="T75" fmla="*/ 21 h 237"/>
                <a:gd name="T76" fmla="*/ 375 w 521"/>
                <a:gd name="T77" fmla="*/ 22 h 237"/>
                <a:gd name="T78" fmla="*/ 388 w 521"/>
                <a:gd name="T79" fmla="*/ 24 h 237"/>
                <a:gd name="T80" fmla="*/ 399 w 521"/>
                <a:gd name="T81" fmla="*/ 24 h 237"/>
                <a:gd name="T82" fmla="*/ 415 w 521"/>
                <a:gd name="T83" fmla="*/ 26 h 237"/>
                <a:gd name="T84" fmla="*/ 430 w 521"/>
                <a:gd name="T85" fmla="*/ 28 h 237"/>
                <a:gd name="T86" fmla="*/ 437 w 521"/>
                <a:gd name="T87" fmla="*/ 28 h 237"/>
                <a:gd name="T88" fmla="*/ 439 w 521"/>
                <a:gd name="T89" fmla="*/ 32 h 237"/>
                <a:gd name="T90" fmla="*/ 441 w 521"/>
                <a:gd name="T91" fmla="*/ 43 h 237"/>
                <a:gd name="T92" fmla="*/ 445 w 521"/>
                <a:gd name="T93" fmla="*/ 57 h 237"/>
                <a:gd name="T94" fmla="*/ 453 w 521"/>
                <a:gd name="T95" fmla="*/ 70 h 237"/>
                <a:gd name="T96" fmla="*/ 464 w 521"/>
                <a:gd name="T97" fmla="*/ 81 h 237"/>
                <a:gd name="T98" fmla="*/ 477 w 521"/>
                <a:gd name="T99" fmla="*/ 91 h 237"/>
                <a:gd name="T100" fmla="*/ 487 w 521"/>
                <a:gd name="T101" fmla="*/ 95 h 237"/>
                <a:gd name="T102" fmla="*/ 498 w 521"/>
                <a:gd name="T103" fmla="*/ 97 h 237"/>
                <a:gd name="T104" fmla="*/ 513 w 521"/>
                <a:gd name="T105" fmla="*/ 99 h 237"/>
                <a:gd name="T106" fmla="*/ 521 w 521"/>
                <a:gd name="T107" fmla="*/ 163 h 237"/>
                <a:gd name="T108" fmla="*/ 513 w 521"/>
                <a:gd name="T109" fmla="*/ 167 h 237"/>
                <a:gd name="T110" fmla="*/ 496 w 521"/>
                <a:gd name="T111" fmla="*/ 180 h 237"/>
                <a:gd name="T112" fmla="*/ 487 w 521"/>
                <a:gd name="T113" fmla="*/ 188 h 237"/>
                <a:gd name="T114" fmla="*/ 479 w 521"/>
                <a:gd name="T115" fmla="*/ 201 h 237"/>
                <a:gd name="T116" fmla="*/ 472 w 521"/>
                <a:gd name="T117" fmla="*/ 218 h 237"/>
                <a:gd name="T118" fmla="*/ 468 w 521"/>
                <a:gd name="T119" fmla="*/ 226 h 237"/>
                <a:gd name="T120" fmla="*/ 468 w 521"/>
                <a:gd name="T121" fmla="*/ 237 h 237"/>
                <a:gd name="T122" fmla="*/ 80 w 521"/>
                <a:gd name="T123" fmla="*/ 195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1" h="237">
                  <a:moveTo>
                    <a:pt x="80" y="195"/>
                  </a:moveTo>
                  <a:lnTo>
                    <a:pt x="80" y="192"/>
                  </a:lnTo>
                  <a:lnTo>
                    <a:pt x="80" y="186"/>
                  </a:lnTo>
                  <a:lnTo>
                    <a:pt x="80" y="180"/>
                  </a:lnTo>
                  <a:lnTo>
                    <a:pt x="80" y="175"/>
                  </a:lnTo>
                  <a:lnTo>
                    <a:pt x="78" y="167"/>
                  </a:lnTo>
                  <a:lnTo>
                    <a:pt x="76" y="161"/>
                  </a:lnTo>
                  <a:lnTo>
                    <a:pt x="72" y="154"/>
                  </a:lnTo>
                  <a:lnTo>
                    <a:pt x="67" y="146"/>
                  </a:lnTo>
                  <a:lnTo>
                    <a:pt x="61" y="138"/>
                  </a:lnTo>
                  <a:lnTo>
                    <a:pt x="55" y="133"/>
                  </a:lnTo>
                  <a:lnTo>
                    <a:pt x="49" y="129"/>
                  </a:lnTo>
                  <a:lnTo>
                    <a:pt x="46" y="125"/>
                  </a:lnTo>
                  <a:lnTo>
                    <a:pt x="40" y="123"/>
                  </a:lnTo>
                  <a:lnTo>
                    <a:pt x="34" y="119"/>
                  </a:lnTo>
                  <a:lnTo>
                    <a:pt x="27" y="118"/>
                  </a:lnTo>
                  <a:lnTo>
                    <a:pt x="21" y="116"/>
                  </a:lnTo>
                  <a:lnTo>
                    <a:pt x="13" y="112"/>
                  </a:lnTo>
                  <a:lnTo>
                    <a:pt x="6" y="110"/>
                  </a:lnTo>
                  <a:lnTo>
                    <a:pt x="0" y="53"/>
                  </a:lnTo>
                  <a:lnTo>
                    <a:pt x="4" y="53"/>
                  </a:lnTo>
                  <a:lnTo>
                    <a:pt x="8" y="53"/>
                  </a:lnTo>
                  <a:lnTo>
                    <a:pt x="13" y="55"/>
                  </a:lnTo>
                  <a:lnTo>
                    <a:pt x="21" y="53"/>
                  </a:lnTo>
                  <a:lnTo>
                    <a:pt x="28" y="53"/>
                  </a:lnTo>
                  <a:lnTo>
                    <a:pt x="38" y="53"/>
                  </a:lnTo>
                  <a:lnTo>
                    <a:pt x="46" y="53"/>
                  </a:lnTo>
                  <a:lnTo>
                    <a:pt x="53" y="49"/>
                  </a:lnTo>
                  <a:lnTo>
                    <a:pt x="59" y="45"/>
                  </a:lnTo>
                  <a:lnTo>
                    <a:pt x="67" y="41"/>
                  </a:lnTo>
                  <a:lnTo>
                    <a:pt x="72" y="38"/>
                  </a:lnTo>
                  <a:lnTo>
                    <a:pt x="74" y="30"/>
                  </a:lnTo>
                  <a:lnTo>
                    <a:pt x="76" y="22"/>
                  </a:lnTo>
                  <a:lnTo>
                    <a:pt x="76" y="17"/>
                  </a:lnTo>
                  <a:lnTo>
                    <a:pt x="76" y="13"/>
                  </a:lnTo>
                  <a:lnTo>
                    <a:pt x="74" y="7"/>
                  </a:lnTo>
                  <a:lnTo>
                    <a:pt x="72" y="2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7" y="0"/>
                  </a:lnTo>
                  <a:lnTo>
                    <a:pt x="95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6" y="2"/>
                  </a:lnTo>
                  <a:lnTo>
                    <a:pt x="122" y="2"/>
                  </a:lnTo>
                  <a:lnTo>
                    <a:pt x="127" y="2"/>
                  </a:lnTo>
                  <a:lnTo>
                    <a:pt x="133" y="2"/>
                  </a:lnTo>
                  <a:lnTo>
                    <a:pt x="141" y="2"/>
                  </a:lnTo>
                  <a:lnTo>
                    <a:pt x="148" y="3"/>
                  </a:lnTo>
                  <a:lnTo>
                    <a:pt x="156" y="3"/>
                  </a:lnTo>
                  <a:lnTo>
                    <a:pt x="164" y="3"/>
                  </a:lnTo>
                  <a:lnTo>
                    <a:pt x="171" y="5"/>
                  </a:lnTo>
                  <a:lnTo>
                    <a:pt x="179" y="5"/>
                  </a:lnTo>
                  <a:lnTo>
                    <a:pt x="188" y="7"/>
                  </a:lnTo>
                  <a:lnTo>
                    <a:pt x="194" y="7"/>
                  </a:lnTo>
                  <a:lnTo>
                    <a:pt x="203" y="7"/>
                  </a:lnTo>
                  <a:lnTo>
                    <a:pt x="211" y="9"/>
                  </a:lnTo>
                  <a:lnTo>
                    <a:pt x="221" y="9"/>
                  </a:lnTo>
                  <a:lnTo>
                    <a:pt x="228" y="9"/>
                  </a:lnTo>
                  <a:lnTo>
                    <a:pt x="238" y="11"/>
                  </a:lnTo>
                  <a:lnTo>
                    <a:pt x="245" y="11"/>
                  </a:lnTo>
                  <a:lnTo>
                    <a:pt x="255" y="13"/>
                  </a:lnTo>
                  <a:lnTo>
                    <a:pt x="262" y="13"/>
                  </a:lnTo>
                  <a:lnTo>
                    <a:pt x="272" y="13"/>
                  </a:lnTo>
                  <a:lnTo>
                    <a:pt x="280" y="15"/>
                  </a:lnTo>
                  <a:lnTo>
                    <a:pt x="289" y="15"/>
                  </a:lnTo>
                  <a:lnTo>
                    <a:pt x="297" y="15"/>
                  </a:lnTo>
                  <a:lnTo>
                    <a:pt x="306" y="17"/>
                  </a:lnTo>
                  <a:lnTo>
                    <a:pt x="314" y="17"/>
                  </a:lnTo>
                  <a:lnTo>
                    <a:pt x="321" y="19"/>
                  </a:lnTo>
                  <a:lnTo>
                    <a:pt x="329" y="19"/>
                  </a:lnTo>
                  <a:lnTo>
                    <a:pt x="337" y="19"/>
                  </a:lnTo>
                  <a:lnTo>
                    <a:pt x="344" y="21"/>
                  </a:lnTo>
                  <a:lnTo>
                    <a:pt x="354" y="21"/>
                  </a:lnTo>
                  <a:lnTo>
                    <a:pt x="359" y="21"/>
                  </a:lnTo>
                  <a:lnTo>
                    <a:pt x="367" y="22"/>
                  </a:lnTo>
                  <a:lnTo>
                    <a:pt x="375" y="22"/>
                  </a:lnTo>
                  <a:lnTo>
                    <a:pt x="382" y="24"/>
                  </a:lnTo>
                  <a:lnTo>
                    <a:pt x="388" y="24"/>
                  </a:lnTo>
                  <a:lnTo>
                    <a:pt x="394" y="24"/>
                  </a:lnTo>
                  <a:lnTo>
                    <a:pt x="399" y="24"/>
                  </a:lnTo>
                  <a:lnTo>
                    <a:pt x="405" y="26"/>
                  </a:lnTo>
                  <a:lnTo>
                    <a:pt x="415" y="26"/>
                  </a:lnTo>
                  <a:lnTo>
                    <a:pt x="422" y="28"/>
                  </a:lnTo>
                  <a:lnTo>
                    <a:pt x="430" y="28"/>
                  </a:lnTo>
                  <a:lnTo>
                    <a:pt x="435" y="28"/>
                  </a:lnTo>
                  <a:lnTo>
                    <a:pt x="437" y="28"/>
                  </a:lnTo>
                  <a:lnTo>
                    <a:pt x="439" y="30"/>
                  </a:lnTo>
                  <a:lnTo>
                    <a:pt x="439" y="32"/>
                  </a:lnTo>
                  <a:lnTo>
                    <a:pt x="441" y="40"/>
                  </a:lnTo>
                  <a:lnTo>
                    <a:pt x="441" y="43"/>
                  </a:lnTo>
                  <a:lnTo>
                    <a:pt x="443" y="49"/>
                  </a:lnTo>
                  <a:lnTo>
                    <a:pt x="445" y="57"/>
                  </a:lnTo>
                  <a:lnTo>
                    <a:pt x="449" y="64"/>
                  </a:lnTo>
                  <a:lnTo>
                    <a:pt x="453" y="70"/>
                  </a:lnTo>
                  <a:lnTo>
                    <a:pt x="458" y="76"/>
                  </a:lnTo>
                  <a:lnTo>
                    <a:pt x="464" y="81"/>
                  </a:lnTo>
                  <a:lnTo>
                    <a:pt x="474" y="89"/>
                  </a:lnTo>
                  <a:lnTo>
                    <a:pt x="477" y="91"/>
                  </a:lnTo>
                  <a:lnTo>
                    <a:pt x="481" y="93"/>
                  </a:lnTo>
                  <a:lnTo>
                    <a:pt x="487" y="95"/>
                  </a:lnTo>
                  <a:lnTo>
                    <a:pt x="493" y="97"/>
                  </a:lnTo>
                  <a:lnTo>
                    <a:pt x="498" y="97"/>
                  </a:lnTo>
                  <a:lnTo>
                    <a:pt x="506" y="99"/>
                  </a:lnTo>
                  <a:lnTo>
                    <a:pt x="513" y="99"/>
                  </a:lnTo>
                  <a:lnTo>
                    <a:pt x="521" y="100"/>
                  </a:lnTo>
                  <a:lnTo>
                    <a:pt x="521" y="163"/>
                  </a:lnTo>
                  <a:lnTo>
                    <a:pt x="519" y="163"/>
                  </a:lnTo>
                  <a:lnTo>
                    <a:pt x="513" y="167"/>
                  </a:lnTo>
                  <a:lnTo>
                    <a:pt x="506" y="173"/>
                  </a:lnTo>
                  <a:lnTo>
                    <a:pt x="496" y="180"/>
                  </a:lnTo>
                  <a:lnTo>
                    <a:pt x="491" y="182"/>
                  </a:lnTo>
                  <a:lnTo>
                    <a:pt x="487" y="188"/>
                  </a:lnTo>
                  <a:lnTo>
                    <a:pt x="481" y="194"/>
                  </a:lnTo>
                  <a:lnTo>
                    <a:pt x="479" y="201"/>
                  </a:lnTo>
                  <a:lnTo>
                    <a:pt x="474" y="209"/>
                  </a:lnTo>
                  <a:lnTo>
                    <a:pt x="472" y="218"/>
                  </a:lnTo>
                  <a:lnTo>
                    <a:pt x="470" y="222"/>
                  </a:lnTo>
                  <a:lnTo>
                    <a:pt x="468" y="226"/>
                  </a:lnTo>
                  <a:lnTo>
                    <a:pt x="468" y="232"/>
                  </a:lnTo>
                  <a:lnTo>
                    <a:pt x="468" y="237"/>
                  </a:lnTo>
                  <a:lnTo>
                    <a:pt x="80" y="195"/>
                  </a:lnTo>
                  <a:lnTo>
                    <a:pt x="80" y="195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33"/>
            <p:cNvSpPr>
              <a:spLocks/>
            </p:cNvSpPr>
            <p:nvPr/>
          </p:nvSpPr>
          <p:spPr bwMode="auto">
            <a:xfrm rot="10800000">
              <a:off x="3090068" y="4423518"/>
              <a:ext cx="702469" cy="301625"/>
            </a:xfrm>
            <a:custGeom>
              <a:avLst/>
              <a:gdLst>
                <a:gd name="T0" fmla="*/ 29 w 900"/>
                <a:gd name="T1" fmla="*/ 179 h 381"/>
                <a:gd name="T2" fmla="*/ 29 w 900"/>
                <a:gd name="T3" fmla="*/ 200 h 381"/>
                <a:gd name="T4" fmla="*/ 27 w 900"/>
                <a:gd name="T5" fmla="*/ 229 h 381"/>
                <a:gd name="T6" fmla="*/ 27 w 900"/>
                <a:gd name="T7" fmla="*/ 255 h 381"/>
                <a:gd name="T8" fmla="*/ 29 w 900"/>
                <a:gd name="T9" fmla="*/ 276 h 381"/>
                <a:gd name="T10" fmla="*/ 34 w 900"/>
                <a:gd name="T11" fmla="*/ 282 h 381"/>
                <a:gd name="T12" fmla="*/ 53 w 900"/>
                <a:gd name="T13" fmla="*/ 282 h 381"/>
                <a:gd name="T14" fmla="*/ 78 w 900"/>
                <a:gd name="T15" fmla="*/ 284 h 381"/>
                <a:gd name="T16" fmla="*/ 110 w 900"/>
                <a:gd name="T17" fmla="*/ 286 h 381"/>
                <a:gd name="T18" fmla="*/ 148 w 900"/>
                <a:gd name="T19" fmla="*/ 289 h 381"/>
                <a:gd name="T20" fmla="*/ 192 w 900"/>
                <a:gd name="T21" fmla="*/ 295 h 381"/>
                <a:gd name="T22" fmla="*/ 242 w 900"/>
                <a:gd name="T23" fmla="*/ 299 h 381"/>
                <a:gd name="T24" fmla="*/ 295 w 900"/>
                <a:gd name="T25" fmla="*/ 303 h 381"/>
                <a:gd name="T26" fmla="*/ 348 w 900"/>
                <a:gd name="T27" fmla="*/ 308 h 381"/>
                <a:gd name="T28" fmla="*/ 405 w 900"/>
                <a:gd name="T29" fmla="*/ 314 h 381"/>
                <a:gd name="T30" fmla="*/ 460 w 900"/>
                <a:gd name="T31" fmla="*/ 318 h 381"/>
                <a:gd name="T32" fmla="*/ 517 w 900"/>
                <a:gd name="T33" fmla="*/ 322 h 381"/>
                <a:gd name="T34" fmla="*/ 572 w 900"/>
                <a:gd name="T35" fmla="*/ 327 h 381"/>
                <a:gd name="T36" fmla="*/ 626 w 900"/>
                <a:gd name="T37" fmla="*/ 331 h 381"/>
                <a:gd name="T38" fmla="*/ 673 w 900"/>
                <a:gd name="T39" fmla="*/ 335 h 381"/>
                <a:gd name="T40" fmla="*/ 721 w 900"/>
                <a:gd name="T41" fmla="*/ 341 h 381"/>
                <a:gd name="T42" fmla="*/ 759 w 900"/>
                <a:gd name="T43" fmla="*/ 343 h 381"/>
                <a:gd name="T44" fmla="*/ 793 w 900"/>
                <a:gd name="T45" fmla="*/ 346 h 381"/>
                <a:gd name="T46" fmla="*/ 818 w 900"/>
                <a:gd name="T47" fmla="*/ 348 h 381"/>
                <a:gd name="T48" fmla="*/ 837 w 900"/>
                <a:gd name="T49" fmla="*/ 350 h 381"/>
                <a:gd name="T50" fmla="*/ 846 w 900"/>
                <a:gd name="T51" fmla="*/ 350 h 381"/>
                <a:gd name="T52" fmla="*/ 846 w 900"/>
                <a:gd name="T53" fmla="*/ 341 h 381"/>
                <a:gd name="T54" fmla="*/ 844 w 900"/>
                <a:gd name="T55" fmla="*/ 318 h 381"/>
                <a:gd name="T56" fmla="*/ 844 w 900"/>
                <a:gd name="T57" fmla="*/ 297 h 381"/>
                <a:gd name="T58" fmla="*/ 844 w 900"/>
                <a:gd name="T59" fmla="*/ 280 h 381"/>
                <a:gd name="T60" fmla="*/ 844 w 900"/>
                <a:gd name="T61" fmla="*/ 261 h 381"/>
                <a:gd name="T62" fmla="*/ 844 w 900"/>
                <a:gd name="T63" fmla="*/ 240 h 381"/>
                <a:gd name="T64" fmla="*/ 846 w 900"/>
                <a:gd name="T65" fmla="*/ 219 h 381"/>
                <a:gd name="T66" fmla="*/ 846 w 900"/>
                <a:gd name="T67" fmla="*/ 198 h 381"/>
                <a:gd name="T68" fmla="*/ 846 w 900"/>
                <a:gd name="T69" fmla="*/ 175 h 381"/>
                <a:gd name="T70" fmla="*/ 848 w 900"/>
                <a:gd name="T71" fmla="*/ 153 h 381"/>
                <a:gd name="T72" fmla="*/ 848 w 900"/>
                <a:gd name="T73" fmla="*/ 130 h 381"/>
                <a:gd name="T74" fmla="*/ 850 w 900"/>
                <a:gd name="T75" fmla="*/ 107 h 381"/>
                <a:gd name="T76" fmla="*/ 854 w 900"/>
                <a:gd name="T77" fmla="*/ 88 h 381"/>
                <a:gd name="T78" fmla="*/ 856 w 900"/>
                <a:gd name="T79" fmla="*/ 67 h 381"/>
                <a:gd name="T80" fmla="*/ 858 w 900"/>
                <a:gd name="T81" fmla="*/ 48 h 381"/>
                <a:gd name="T82" fmla="*/ 862 w 900"/>
                <a:gd name="T83" fmla="*/ 31 h 381"/>
                <a:gd name="T84" fmla="*/ 865 w 900"/>
                <a:gd name="T85" fmla="*/ 18 h 381"/>
                <a:gd name="T86" fmla="*/ 900 w 900"/>
                <a:gd name="T87" fmla="*/ 0 h 381"/>
                <a:gd name="T88" fmla="*/ 896 w 900"/>
                <a:gd name="T89" fmla="*/ 16 h 381"/>
                <a:gd name="T90" fmla="*/ 892 w 900"/>
                <a:gd name="T91" fmla="*/ 40 h 381"/>
                <a:gd name="T92" fmla="*/ 888 w 900"/>
                <a:gd name="T93" fmla="*/ 56 h 381"/>
                <a:gd name="T94" fmla="*/ 884 w 900"/>
                <a:gd name="T95" fmla="*/ 73 h 381"/>
                <a:gd name="T96" fmla="*/ 882 w 900"/>
                <a:gd name="T97" fmla="*/ 92 h 381"/>
                <a:gd name="T98" fmla="*/ 881 w 900"/>
                <a:gd name="T99" fmla="*/ 111 h 381"/>
                <a:gd name="T100" fmla="*/ 877 w 900"/>
                <a:gd name="T101" fmla="*/ 132 h 381"/>
                <a:gd name="T102" fmla="*/ 875 w 900"/>
                <a:gd name="T103" fmla="*/ 154 h 381"/>
                <a:gd name="T104" fmla="*/ 873 w 900"/>
                <a:gd name="T105" fmla="*/ 179 h 381"/>
                <a:gd name="T106" fmla="*/ 873 w 900"/>
                <a:gd name="T107" fmla="*/ 202 h 381"/>
                <a:gd name="T108" fmla="*/ 871 w 900"/>
                <a:gd name="T109" fmla="*/ 225 h 381"/>
                <a:gd name="T110" fmla="*/ 871 w 900"/>
                <a:gd name="T111" fmla="*/ 249 h 381"/>
                <a:gd name="T112" fmla="*/ 871 w 900"/>
                <a:gd name="T113" fmla="*/ 272 h 381"/>
                <a:gd name="T114" fmla="*/ 871 w 900"/>
                <a:gd name="T115" fmla="*/ 295 h 381"/>
                <a:gd name="T116" fmla="*/ 873 w 900"/>
                <a:gd name="T117" fmla="*/ 318 h 381"/>
                <a:gd name="T118" fmla="*/ 877 w 900"/>
                <a:gd name="T119" fmla="*/ 339 h 381"/>
                <a:gd name="T120" fmla="*/ 881 w 900"/>
                <a:gd name="T121" fmla="*/ 360 h 381"/>
                <a:gd name="T122" fmla="*/ 886 w 900"/>
                <a:gd name="T123" fmla="*/ 381 h 381"/>
                <a:gd name="T124" fmla="*/ 30 w 900"/>
                <a:gd name="T125" fmla="*/ 17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" h="381">
                  <a:moveTo>
                    <a:pt x="30" y="175"/>
                  </a:moveTo>
                  <a:lnTo>
                    <a:pt x="29" y="175"/>
                  </a:lnTo>
                  <a:lnTo>
                    <a:pt x="29" y="179"/>
                  </a:lnTo>
                  <a:lnTo>
                    <a:pt x="29" y="185"/>
                  </a:lnTo>
                  <a:lnTo>
                    <a:pt x="29" y="192"/>
                  </a:lnTo>
                  <a:lnTo>
                    <a:pt x="29" y="200"/>
                  </a:lnTo>
                  <a:lnTo>
                    <a:pt x="27" y="210"/>
                  </a:lnTo>
                  <a:lnTo>
                    <a:pt x="27" y="219"/>
                  </a:lnTo>
                  <a:lnTo>
                    <a:pt x="27" y="229"/>
                  </a:lnTo>
                  <a:lnTo>
                    <a:pt x="27" y="238"/>
                  </a:lnTo>
                  <a:lnTo>
                    <a:pt x="27" y="248"/>
                  </a:lnTo>
                  <a:lnTo>
                    <a:pt x="27" y="255"/>
                  </a:lnTo>
                  <a:lnTo>
                    <a:pt x="27" y="265"/>
                  </a:lnTo>
                  <a:lnTo>
                    <a:pt x="27" y="270"/>
                  </a:lnTo>
                  <a:lnTo>
                    <a:pt x="29" y="276"/>
                  </a:lnTo>
                  <a:lnTo>
                    <a:pt x="29" y="280"/>
                  </a:lnTo>
                  <a:lnTo>
                    <a:pt x="32" y="282"/>
                  </a:lnTo>
                  <a:lnTo>
                    <a:pt x="34" y="282"/>
                  </a:lnTo>
                  <a:lnTo>
                    <a:pt x="42" y="282"/>
                  </a:lnTo>
                  <a:lnTo>
                    <a:pt x="48" y="282"/>
                  </a:lnTo>
                  <a:lnTo>
                    <a:pt x="53" y="282"/>
                  </a:lnTo>
                  <a:lnTo>
                    <a:pt x="61" y="282"/>
                  </a:lnTo>
                  <a:lnTo>
                    <a:pt x="70" y="284"/>
                  </a:lnTo>
                  <a:lnTo>
                    <a:pt x="78" y="284"/>
                  </a:lnTo>
                  <a:lnTo>
                    <a:pt x="88" y="284"/>
                  </a:lnTo>
                  <a:lnTo>
                    <a:pt x="99" y="286"/>
                  </a:lnTo>
                  <a:lnTo>
                    <a:pt x="110" y="286"/>
                  </a:lnTo>
                  <a:lnTo>
                    <a:pt x="122" y="287"/>
                  </a:lnTo>
                  <a:lnTo>
                    <a:pt x="135" y="289"/>
                  </a:lnTo>
                  <a:lnTo>
                    <a:pt x="148" y="289"/>
                  </a:lnTo>
                  <a:lnTo>
                    <a:pt x="164" y="291"/>
                  </a:lnTo>
                  <a:lnTo>
                    <a:pt x="177" y="293"/>
                  </a:lnTo>
                  <a:lnTo>
                    <a:pt x="192" y="295"/>
                  </a:lnTo>
                  <a:lnTo>
                    <a:pt x="207" y="295"/>
                  </a:lnTo>
                  <a:lnTo>
                    <a:pt x="224" y="297"/>
                  </a:lnTo>
                  <a:lnTo>
                    <a:pt x="242" y="299"/>
                  </a:lnTo>
                  <a:lnTo>
                    <a:pt x="259" y="301"/>
                  </a:lnTo>
                  <a:lnTo>
                    <a:pt x="276" y="301"/>
                  </a:lnTo>
                  <a:lnTo>
                    <a:pt x="295" y="303"/>
                  </a:lnTo>
                  <a:lnTo>
                    <a:pt x="312" y="305"/>
                  </a:lnTo>
                  <a:lnTo>
                    <a:pt x="329" y="306"/>
                  </a:lnTo>
                  <a:lnTo>
                    <a:pt x="348" y="308"/>
                  </a:lnTo>
                  <a:lnTo>
                    <a:pt x="367" y="310"/>
                  </a:lnTo>
                  <a:lnTo>
                    <a:pt x="386" y="310"/>
                  </a:lnTo>
                  <a:lnTo>
                    <a:pt x="405" y="314"/>
                  </a:lnTo>
                  <a:lnTo>
                    <a:pt x="424" y="314"/>
                  </a:lnTo>
                  <a:lnTo>
                    <a:pt x="443" y="318"/>
                  </a:lnTo>
                  <a:lnTo>
                    <a:pt x="460" y="318"/>
                  </a:lnTo>
                  <a:lnTo>
                    <a:pt x="481" y="320"/>
                  </a:lnTo>
                  <a:lnTo>
                    <a:pt x="498" y="322"/>
                  </a:lnTo>
                  <a:lnTo>
                    <a:pt x="517" y="322"/>
                  </a:lnTo>
                  <a:lnTo>
                    <a:pt x="536" y="324"/>
                  </a:lnTo>
                  <a:lnTo>
                    <a:pt x="555" y="325"/>
                  </a:lnTo>
                  <a:lnTo>
                    <a:pt x="572" y="327"/>
                  </a:lnTo>
                  <a:lnTo>
                    <a:pt x="592" y="329"/>
                  </a:lnTo>
                  <a:lnTo>
                    <a:pt x="609" y="329"/>
                  </a:lnTo>
                  <a:lnTo>
                    <a:pt x="626" y="331"/>
                  </a:lnTo>
                  <a:lnTo>
                    <a:pt x="643" y="333"/>
                  </a:lnTo>
                  <a:lnTo>
                    <a:pt x="658" y="335"/>
                  </a:lnTo>
                  <a:lnTo>
                    <a:pt x="673" y="335"/>
                  </a:lnTo>
                  <a:lnTo>
                    <a:pt x="690" y="337"/>
                  </a:lnTo>
                  <a:lnTo>
                    <a:pt x="706" y="339"/>
                  </a:lnTo>
                  <a:lnTo>
                    <a:pt x="721" y="341"/>
                  </a:lnTo>
                  <a:lnTo>
                    <a:pt x="734" y="341"/>
                  </a:lnTo>
                  <a:lnTo>
                    <a:pt x="747" y="343"/>
                  </a:lnTo>
                  <a:lnTo>
                    <a:pt x="759" y="343"/>
                  </a:lnTo>
                  <a:lnTo>
                    <a:pt x="772" y="344"/>
                  </a:lnTo>
                  <a:lnTo>
                    <a:pt x="782" y="344"/>
                  </a:lnTo>
                  <a:lnTo>
                    <a:pt x="793" y="346"/>
                  </a:lnTo>
                  <a:lnTo>
                    <a:pt x="803" y="346"/>
                  </a:lnTo>
                  <a:lnTo>
                    <a:pt x="812" y="348"/>
                  </a:lnTo>
                  <a:lnTo>
                    <a:pt x="818" y="348"/>
                  </a:lnTo>
                  <a:lnTo>
                    <a:pt x="825" y="350"/>
                  </a:lnTo>
                  <a:lnTo>
                    <a:pt x="831" y="350"/>
                  </a:lnTo>
                  <a:lnTo>
                    <a:pt x="837" y="350"/>
                  </a:lnTo>
                  <a:lnTo>
                    <a:pt x="844" y="352"/>
                  </a:lnTo>
                  <a:lnTo>
                    <a:pt x="846" y="352"/>
                  </a:lnTo>
                  <a:lnTo>
                    <a:pt x="846" y="350"/>
                  </a:lnTo>
                  <a:lnTo>
                    <a:pt x="846" y="348"/>
                  </a:lnTo>
                  <a:lnTo>
                    <a:pt x="846" y="344"/>
                  </a:lnTo>
                  <a:lnTo>
                    <a:pt x="846" y="341"/>
                  </a:lnTo>
                  <a:lnTo>
                    <a:pt x="844" y="333"/>
                  </a:lnTo>
                  <a:lnTo>
                    <a:pt x="844" y="325"/>
                  </a:lnTo>
                  <a:lnTo>
                    <a:pt x="844" y="318"/>
                  </a:lnTo>
                  <a:lnTo>
                    <a:pt x="844" y="308"/>
                  </a:lnTo>
                  <a:lnTo>
                    <a:pt x="844" y="303"/>
                  </a:lnTo>
                  <a:lnTo>
                    <a:pt x="844" y="297"/>
                  </a:lnTo>
                  <a:lnTo>
                    <a:pt x="844" y="291"/>
                  </a:lnTo>
                  <a:lnTo>
                    <a:pt x="844" y="286"/>
                  </a:lnTo>
                  <a:lnTo>
                    <a:pt x="844" y="280"/>
                  </a:lnTo>
                  <a:lnTo>
                    <a:pt x="844" y="274"/>
                  </a:lnTo>
                  <a:lnTo>
                    <a:pt x="844" y="267"/>
                  </a:lnTo>
                  <a:lnTo>
                    <a:pt x="844" y="261"/>
                  </a:lnTo>
                  <a:lnTo>
                    <a:pt x="844" y="253"/>
                  </a:lnTo>
                  <a:lnTo>
                    <a:pt x="844" y="248"/>
                  </a:lnTo>
                  <a:lnTo>
                    <a:pt x="844" y="240"/>
                  </a:lnTo>
                  <a:lnTo>
                    <a:pt x="844" y="234"/>
                  </a:lnTo>
                  <a:lnTo>
                    <a:pt x="844" y="227"/>
                  </a:lnTo>
                  <a:lnTo>
                    <a:pt x="846" y="219"/>
                  </a:lnTo>
                  <a:lnTo>
                    <a:pt x="846" y="213"/>
                  </a:lnTo>
                  <a:lnTo>
                    <a:pt x="846" y="206"/>
                  </a:lnTo>
                  <a:lnTo>
                    <a:pt x="846" y="198"/>
                  </a:lnTo>
                  <a:lnTo>
                    <a:pt x="846" y="191"/>
                  </a:lnTo>
                  <a:lnTo>
                    <a:pt x="846" y="183"/>
                  </a:lnTo>
                  <a:lnTo>
                    <a:pt x="846" y="175"/>
                  </a:lnTo>
                  <a:lnTo>
                    <a:pt x="846" y="168"/>
                  </a:lnTo>
                  <a:lnTo>
                    <a:pt x="848" y="160"/>
                  </a:lnTo>
                  <a:lnTo>
                    <a:pt x="848" y="153"/>
                  </a:lnTo>
                  <a:lnTo>
                    <a:pt x="848" y="145"/>
                  </a:lnTo>
                  <a:lnTo>
                    <a:pt x="848" y="137"/>
                  </a:lnTo>
                  <a:lnTo>
                    <a:pt x="848" y="130"/>
                  </a:lnTo>
                  <a:lnTo>
                    <a:pt x="850" y="122"/>
                  </a:lnTo>
                  <a:lnTo>
                    <a:pt x="850" y="115"/>
                  </a:lnTo>
                  <a:lnTo>
                    <a:pt x="850" y="107"/>
                  </a:lnTo>
                  <a:lnTo>
                    <a:pt x="850" y="101"/>
                  </a:lnTo>
                  <a:lnTo>
                    <a:pt x="852" y="94"/>
                  </a:lnTo>
                  <a:lnTo>
                    <a:pt x="854" y="88"/>
                  </a:lnTo>
                  <a:lnTo>
                    <a:pt x="854" y="80"/>
                  </a:lnTo>
                  <a:lnTo>
                    <a:pt x="854" y="75"/>
                  </a:lnTo>
                  <a:lnTo>
                    <a:pt x="856" y="67"/>
                  </a:lnTo>
                  <a:lnTo>
                    <a:pt x="856" y="61"/>
                  </a:lnTo>
                  <a:lnTo>
                    <a:pt x="856" y="54"/>
                  </a:lnTo>
                  <a:lnTo>
                    <a:pt x="858" y="48"/>
                  </a:lnTo>
                  <a:lnTo>
                    <a:pt x="858" y="42"/>
                  </a:lnTo>
                  <a:lnTo>
                    <a:pt x="860" y="37"/>
                  </a:lnTo>
                  <a:lnTo>
                    <a:pt x="862" y="31"/>
                  </a:lnTo>
                  <a:lnTo>
                    <a:pt x="863" y="25"/>
                  </a:lnTo>
                  <a:lnTo>
                    <a:pt x="863" y="21"/>
                  </a:lnTo>
                  <a:lnTo>
                    <a:pt x="865" y="18"/>
                  </a:lnTo>
                  <a:lnTo>
                    <a:pt x="869" y="8"/>
                  </a:lnTo>
                  <a:lnTo>
                    <a:pt x="873" y="0"/>
                  </a:lnTo>
                  <a:lnTo>
                    <a:pt x="900" y="0"/>
                  </a:lnTo>
                  <a:lnTo>
                    <a:pt x="900" y="2"/>
                  </a:lnTo>
                  <a:lnTo>
                    <a:pt x="898" y="12"/>
                  </a:lnTo>
                  <a:lnTo>
                    <a:pt x="896" y="16"/>
                  </a:lnTo>
                  <a:lnTo>
                    <a:pt x="894" y="23"/>
                  </a:lnTo>
                  <a:lnTo>
                    <a:pt x="892" y="31"/>
                  </a:lnTo>
                  <a:lnTo>
                    <a:pt x="892" y="40"/>
                  </a:lnTo>
                  <a:lnTo>
                    <a:pt x="890" y="44"/>
                  </a:lnTo>
                  <a:lnTo>
                    <a:pt x="888" y="50"/>
                  </a:lnTo>
                  <a:lnTo>
                    <a:pt x="888" y="56"/>
                  </a:lnTo>
                  <a:lnTo>
                    <a:pt x="886" y="61"/>
                  </a:lnTo>
                  <a:lnTo>
                    <a:pt x="886" y="67"/>
                  </a:lnTo>
                  <a:lnTo>
                    <a:pt x="884" y="73"/>
                  </a:lnTo>
                  <a:lnTo>
                    <a:pt x="884" y="78"/>
                  </a:lnTo>
                  <a:lnTo>
                    <a:pt x="884" y="86"/>
                  </a:lnTo>
                  <a:lnTo>
                    <a:pt x="882" y="92"/>
                  </a:lnTo>
                  <a:lnTo>
                    <a:pt x="881" y="97"/>
                  </a:lnTo>
                  <a:lnTo>
                    <a:pt x="881" y="103"/>
                  </a:lnTo>
                  <a:lnTo>
                    <a:pt x="881" y="111"/>
                  </a:lnTo>
                  <a:lnTo>
                    <a:pt x="879" y="118"/>
                  </a:lnTo>
                  <a:lnTo>
                    <a:pt x="879" y="126"/>
                  </a:lnTo>
                  <a:lnTo>
                    <a:pt x="877" y="132"/>
                  </a:lnTo>
                  <a:lnTo>
                    <a:pt x="877" y="141"/>
                  </a:lnTo>
                  <a:lnTo>
                    <a:pt x="877" y="147"/>
                  </a:lnTo>
                  <a:lnTo>
                    <a:pt x="875" y="154"/>
                  </a:lnTo>
                  <a:lnTo>
                    <a:pt x="875" y="162"/>
                  </a:lnTo>
                  <a:lnTo>
                    <a:pt x="875" y="172"/>
                  </a:lnTo>
                  <a:lnTo>
                    <a:pt x="873" y="179"/>
                  </a:lnTo>
                  <a:lnTo>
                    <a:pt x="873" y="185"/>
                  </a:lnTo>
                  <a:lnTo>
                    <a:pt x="873" y="192"/>
                  </a:lnTo>
                  <a:lnTo>
                    <a:pt x="873" y="202"/>
                  </a:lnTo>
                  <a:lnTo>
                    <a:pt x="871" y="210"/>
                  </a:lnTo>
                  <a:lnTo>
                    <a:pt x="871" y="217"/>
                  </a:lnTo>
                  <a:lnTo>
                    <a:pt x="871" y="225"/>
                  </a:lnTo>
                  <a:lnTo>
                    <a:pt x="871" y="232"/>
                  </a:lnTo>
                  <a:lnTo>
                    <a:pt x="871" y="240"/>
                  </a:lnTo>
                  <a:lnTo>
                    <a:pt x="871" y="249"/>
                  </a:lnTo>
                  <a:lnTo>
                    <a:pt x="871" y="255"/>
                  </a:lnTo>
                  <a:lnTo>
                    <a:pt x="871" y="265"/>
                  </a:lnTo>
                  <a:lnTo>
                    <a:pt x="871" y="272"/>
                  </a:lnTo>
                  <a:lnTo>
                    <a:pt x="871" y="280"/>
                  </a:lnTo>
                  <a:lnTo>
                    <a:pt x="871" y="287"/>
                  </a:lnTo>
                  <a:lnTo>
                    <a:pt x="871" y="295"/>
                  </a:lnTo>
                  <a:lnTo>
                    <a:pt x="871" y="303"/>
                  </a:lnTo>
                  <a:lnTo>
                    <a:pt x="873" y="310"/>
                  </a:lnTo>
                  <a:lnTo>
                    <a:pt x="873" y="318"/>
                  </a:lnTo>
                  <a:lnTo>
                    <a:pt x="875" y="325"/>
                  </a:lnTo>
                  <a:lnTo>
                    <a:pt x="875" y="331"/>
                  </a:lnTo>
                  <a:lnTo>
                    <a:pt x="877" y="339"/>
                  </a:lnTo>
                  <a:lnTo>
                    <a:pt x="877" y="346"/>
                  </a:lnTo>
                  <a:lnTo>
                    <a:pt x="879" y="354"/>
                  </a:lnTo>
                  <a:lnTo>
                    <a:pt x="881" y="360"/>
                  </a:lnTo>
                  <a:lnTo>
                    <a:pt x="882" y="367"/>
                  </a:lnTo>
                  <a:lnTo>
                    <a:pt x="884" y="373"/>
                  </a:lnTo>
                  <a:lnTo>
                    <a:pt x="886" y="381"/>
                  </a:lnTo>
                  <a:lnTo>
                    <a:pt x="2" y="320"/>
                  </a:lnTo>
                  <a:lnTo>
                    <a:pt x="0" y="183"/>
                  </a:lnTo>
                  <a:lnTo>
                    <a:pt x="30" y="175"/>
                  </a:lnTo>
                  <a:lnTo>
                    <a:pt x="30" y="1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99" name="그룹 98"/>
          <p:cNvGrpSpPr/>
          <p:nvPr/>
        </p:nvGrpSpPr>
        <p:grpSpPr>
          <a:xfrm>
            <a:off x="6247933" y="3902988"/>
            <a:ext cx="684000" cy="608400"/>
            <a:chOff x="2952750" y="4256088"/>
            <a:chExt cx="1336676" cy="1689100"/>
          </a:xfrm>
        </p:grpSpPr>
        <p:sp>
          <p:nvSpPr>
            <p:cNvPr id="100" name="Freeform 13"/>
            <p:cNvSpPr>
              <a:spLocks/>
            </p:cNvSpPr>
            <p:nvPr/>
          </p:nvSpPr>
          <p:spPr bwMode="auto">
            <a:xfrm>
              <a:off x="3055938" y="5692775"/>
              <a:ext cx="1233488" cy="252413"/>
            </a:xfrm>
            <a:custGeom>
              <a:avLst/>
              <a:gdLst>
                <a:gd name="T0" fmla="*/ 1468 w 1554"/>
                <a:gd name="T1" fmla="*/ 29 h 317"/>
                <a:gd name="T2" fmla="*/ 1215 w 1554"/>
                <a:gd name="T3" fmla="*/ 215 h 317"/>
                <a:gd name="T4" fmla="*/ 68 w 1554"/>
                <a:gd name="T5" fmla="*/ 0 h 317"/>
                <a:gd name="T6" fmla="*/ 0 w 1554"/>
                <a:gd name="T7" fmla="*/ 88 h 317"/>
                <a:gd name="T8" fmla="*/ 1267 w 1554"/>
                <a:gd name="T9" fmla="*/ 317 h 317"/>
                <a:gd name="T10" fmla="*/ 1554 w 1554"/>
                <a:gd name="T11" fmla="*/ 70 h 317"/>
                <a:gd name="T12" fmla="*/ 1468 w 1554"/>
                <a:gd name="T13" fmla="*/ 29 h 317"/>
                <a:gd name="T14" fmla="*/ 1468 w 1554"/>
                <a:gd name="T15" fmla="*/ 2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4" h="317">
                  <a:moveTo>
                    <a:pt x="1468" y="29"/>
                  </a:moveTo>
                  <a:lnTo>
                    <a:pt x="1215" y="215"/>
                  </a:lnTo>
                  <a:lnTo>
                    <a:pt x="68" y="0"/>
                  </a:lnTo>
                  <a:lnTo>
                    <a:pt x="0" y="88"/>
                  </a:lnTo>
                  <a:lnTo>
                    <a:pt x="1267" y="317"/>
                  </a:lnTo>
                  <a:lnTo>
                    <a:pt x="1554" y="70"/>
                  </a:lnTo>
                  <a:lnTo>
                    <a:pt x="1468" y="29"/>
                  </a:lnTo>
                  <a:lnTo>
                    <a:pt x="1468" y="29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Freeform 15"/>
            <p:cNvSpPr>
              <a:spLocks/>
            </p:cNvSpPr>
            <p:nvPr/>
          </p:nvSpPr>
          <p:spPr bwMode="auto">
            <a:xfrm>
              <a:off x="3011488" y="4413250"/>
              <a:ext cx="917575" cy="1343025"/>
            </a:xfrm>
            <a:custGeom>
              <a:avLst/>
              <a:gdLst>
                <a:gd name="T0" fmla="*/ 85 w 1154"/>
                <a:gd name="T1" fmla="*/ 0 h 1691"/>
                <a:gd name="T2" fmla="*/ 1036 w 1154"/>
                <a:gd name="T3" fmla="*/ 524 h 1691"/>
                <a:gd name="T4" fmla="*/ 1061 w 1154"/>
                <a:gd name="T5" fmla="*/ 102 h 1691"/>
                <a:gd name="T6" fmla="*/ 165 w 1154"/>
                <a:gd name="T7" fmla="*/ 1520 h 1691"/>
                <a:gd name="T8" fmla="*/ 163 w 1154"/>
                <a:gd name="T9" fmla="*/ 1516 h 1691"/>
                <a:gd name="T10" fmla="*/ 161 w 1154"/>
                <a:gd name="T11" fmla="*/ 1503 h 1691"/>
                <a:gd name="T12" fmla="*/ 160 w 1154"/>
                <a:gd name="T13" fmla="*/ 1482 h 1691"/>
                <a:gd name="T14" fmla="*/ 156 w 1154"/>
                <a:gd name="T15" fmla="*/ 1455 h 1691"/>
                <a:gd name="T16" fmla="*/ 152 w 1154"/>
                <a:gd name="T17" fmla="*/ 1421 h 1691"/>
                <a:gd name="T18" fmla="*/ 148 w 1154"/>
                <a:gd name="T19" fmla="*/ 1383 h 1691"/>
                <a:gd name="T20" fmla="*/ 142 w 1154"/>
                <a:gd name="T21" fmla="*/ 1337 h 1691"/>
                <a:gd name="T22" fmla="*/ 137 w 1154"/>
                <a:gd name="T23" fmla="*/ 1288 h 1691"/>
                <a:gd name="T24" fmla="*/ 129 w 1154"/>
                <a:gd name="T25" fmla="*/ 1233 h 1691"/>
                <a:gd name="T26" fmla="*/ 123 w 1154"/>
                <a:gd name="T27" fmla="*/ 1174 h 1691"/>
                <a:gd name="T28" fmla="*/ 116 w 1154"/>
                <a:gd name="T29" fmla="*/ 1111 h 1691"/>
                <a:gd name="T30" fmla="*/ 108 w 1154"/>
                <a:gd name="T31" fmla="*/ 1049 h 1691"/>
                <a:gd name="T32" fmla="*/ 101 w 1154"/>
                <a:gd name="T33" fmla="*/ 980 h 1691"/>
                <a:gd name="T34" fmla="*/ 93 w 1154"/>
                <a:gd name="T35" fmla="*/ 912 h 1691"/>
                <a:gd name="T36" fmla="*/ 85 w 1154"/>
                <a:gd name="T37" fmla="*/ 843 h 1691"/>
                <a:gd name="T38" fmla="*/ 78 w 1154"/>
                <a:gd name="T39" fmla="*/ 773 h 1691"/>
                <a:gd name="T40" fmla="*/ 70 w 1154"/>
                <a:gd name="T41" fmla="*/ 703 h 1691"/>
                <a:gd name="T42" fmla="*/ 61 w 1154"/>
                <a:gd name="T43" fmla="*/ 632 h 1691"/>
                <a:gd name="T44" fmla="*/ 53 w 1154"/>
                <a:gd name="T45" fmla="*/ 562 h 1691"/>
                <a:gd name="T46" fmla="*/ 45 w 1154"/>
                <a:gd name="T47" fmla="*/ 496 h 1691"/>
                <a:gd name="T48" fmla="*/ 38 w 1154"/>
                <a:gd name="T49" fmla="*/ 431 h 1691"/>
                <a:gd name="T50" fmla="*/ 32 w 1154"/>
                <a:gd name="T51" fmla="*/ 368 h 1691"/>
                <a:gd name="T52" fmla="*/ 25 w 1154"/>
                <a:gd name="T53" fmla="*/ 309 h 1691"/>
                <a:gd name="T54" fmla="*/ 21 w 1154"/>
                <a:gd name="T55" fmla="*/ 254 h 1691"/>
                <a:gd name="T56" fmla="*/ 15 w 1154"/>
                <a:gd name="T57" fmla="*/ 201 h 1691"/>
                <a:gd name="T58" fmla="*/ 9 w 1154"/>
                <a:gd name="T59" fmla="*/ 153 h 1691"/>
                <a:gd name="T60" fmla="*/ 6 w 1154"/>
                <a:gd name="T61" fmla="*/ 114 h 1691"/>
                <a:gd name="T62" fmla="*/ 4 w 1154"/>
                <a:gd name="T63" fmla="*/ 77 h 1691"/>
                <a:gd name="T64" fmla="*/ 2 w 1154"/>
                <a:gd name="T65" fmla="*/ 47 h 1691"/>
                <a:gd name="T66" fmla="*/ 0 w 1154"/>
                <a:gd name="T67" fmla="*/ 26 h 1691"/>
                <a:gd name="T68" fmla="*/ 0 w 1154"/>
                <a:gd name="T69" fmla="*/ 11 h 1691"/>
                <a:gd name="T70" fmla="*/ 2 w 1154"/>
                <a:gd name="T71" fmla="*/ 5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54" h="1691">
                  <a:moveTo>
                    <a:pt x="2" y="5"/>
                  </a:moveTo>
                  <a:lnTo>
                    <a:pt x="85" y="0"/>
                  </a:lnTo>
                  <a:lnTo>
                    <a:pt x="123" y="446"/>
                  </a:lnTo>
                  <a:lnTo>
                    <a:pt x="1036" y="524"/>
                  </a:lnTo>
                  <a:lnTo>
                    <a:pt x="996" y="85"/>
                  </a:lnTo>
                  <a:lnTo>
                    <a:pt x="1061" y="102"/>
                  </a:lnTo>
                  <a:lnTo>
                    <a:pt x="1154" y="1691"/>
                  </a:lnTo>
                  <a:lnTo>
                    <a:pt x="165" y="1520"/>
                  </a:lnTo>
                  <a:lnTo>
                    <a:pt x="163" y="1518"/>
                  </a:lnTo>
                  <a:lnTo>
                    <a:pt x="163" y="1516"/>
                  </a:lnTo>
                  <a:lnTo>
                    <a:pt x="163" y="1510"/>
                  </a:lnTo>
                  <a:lnTo>
                    <a:pt x="161" y="1503"/>
                  </a:lnTo>
                  <a:lnTo>
                    <a:pt x="160" y="1493"/>
                  </a:lnTo>
                  <a:lnTo>
                    <a:pt x="160" y="1482"/>
                  </a:lnTo>
                  <a:lnTo>
                    <a:pt x="158" y="1470"/>
                  </a:lnTo>
                  <a:lnTo>
                    <a:pt x="156" y="1455"/>
                  </a:lnTo>
                  <a:lnTo>
                    <a:pt x="154" y="1438"/>
                  </a:lnTo>
                  <a:lnTo>
                    <a:pt x="152" y="1421"/>
                  </a:lnTo>
                  <a:lnTo>
                    <a:pt x="150" y="1402"/>
                  </a:lnTo>
                  <a:lnTo>
                    <a:pt x="148" y="1383"/>
                  </a:lnTo>
                  <a:lnTo>
                    <a:pt x="146" y="1360"/>
                  </a:lnTo>
                  <a:lnTo>
                    <a:pt x="142" y="1337"/>
                  </a:lnTo>
                  <a:lnTo>
                    <a:pt x="141" y="1313"/>
                  </a:lnTo>
                  <a:lnTo>
                    <a:pt x="137" y="1288"/>
                  </a:lnTo>
                  <a:lnTo>
                    <a:pt x="133" y="1260"/>
                  </a:lnTo>
                  <a:lnTo>
                    <a:pt x="129" y="1233"/>
                  </a:lnTo>
                  <a:lnTo>
                    <a:pt x="125" y="1203"/>
                  </a:lnTo>
                  <a:lnTo>
                    <a:pt x="123" y="1174"/>
                  </a:lnTo>
                  <a:lnTo>
                    <a:pt x="120" y="1144"/>
                  </a:lnTo>
                  <a:lnTo>
                    <a:pt x="116" y="1111"/>
                  </a:lnTo>
                  <a:lnTo>
                    <a:pt x="112" y="1081"/>
                  </a:lnTo>
                  <a:lnTo>
                    <a:pt x="108" y="1049"/>
                  </a:lnTo>
                  <a:lnTo>
                    <a:pt x="104" y="1014"/>
                  </a:lnTo>
                  <a:lnTo>
                    <a:pt x="101" y="980"/>
                  </a:lnTo>
                  <a:lnTo>
                    <a:pt x="97" y="946"/>
                  </a:lnTo>
                  <a:lnTo>
                    <a:pt x="93" y="912"/>
                  </a:lnTo>
                  <a:lnTo>
                    <a:pt x="87" y="878"/>
                  </a:lnTo>
                  <a:lnTo>
                    <a:pt x="85" y="843"/>
                  </a:lnTo>
                  <a:lnTo>
                    <a:pt x="80" y="807"/>
                  </a:lnTo>
                  <a:lnTo>
                    <a:pt x="78" y="773"/>
                  </a:lnTo>
                  <a:lnTo>
                    <a:pt x="74" y="737"/>
                  </a:lnTo>
                  <a:lnTo>
                    <a:pt x="70" y="703"/>
                  </a:lnTo>
                  <a:lnTo>
                    <a:pt x="64" y="667"/>
                  </a:lnTo>
                  <a:lnTo>
                    <a:pt x="61" y="632"/>
                  </a:lnTo>
                  <a:lnTo>
                    <a:pt x="57" y="596"/>
                  </a:lnTo>
                  <a:lnTo>
                    <a:pt x="53" y="562"/>
                  </a:lnTo>
                  <a:lnTo>
                    <a:pt x="49" y="530"/>
                  </a:lnTo>
                  <a:lnTo>
                    <a:pt x="45" y="496"/>
                  </a:lnTo>
                  <a:lnTo>
                    <a:pt x="42" y="463"/>
                  </a:lnTo>
                  <a:lnTo>
                    <a:pt x="38" y="431"/>
                  </a:lnTo>
                  <a:lnTo>
                    <a:pt x="34" y="399"/>
                  </a:lnTo>
                  <a:lnTo>
                    <a:pt x="32" y="368"/>
                  </a:lnTo>
                  <a:lnTo>
                    <a:pt x="28" y="338"/>
                  </a:lnTo>
                  <a:lnTo>
                    <a:pt x="25" y="309"/>
                  </a:lnTo>
                  <a:lnTo>
                    <a:pt x="23" y="279"/>
                  </a:lnTo>
                  <a:lnTo>
                    <a:pt x="21" y="254"/>
                  </a:lnTo>
                  <a:lnTo>
                    <a:pt x="17" y="226"/>
                  </a:lnTo>
                  <a:lnTo>
                    <a:pt x="15" y="201"/>
                  </a:lnTo>
                  <a:lnTo>
                    <a:pt x="13" y="176"/>
                  </a:lnTo>
                  <a:lnTo>
                    <a:pt x="9" y="153"/>
                  </a:lnTo>
                  <a:lnTo>
                    <a:pt x="7" y="133"/>
                  </a:lnTo>
                  <a:lnTo>
                    <a:pt x="6" y="114"/>
                  </a:lnTo>
                  <a:lnTo>
                    <a:pt x="4" y="95"/>
                  </a:lnTo>
                  <a:lnTo>
                    <a:pt x="4" y="77"/>
                  </a:lnTo>
                  <a:lnTo>
                    <a:pt x="2" y="62"/>
                  </a:lnTo>
                  <a:lnTo>
                    <a:pt x="2" y="47"/>
                  </a:lnTo>
                  <a:lnTo>
                    <a:pt x="0" y="36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FFD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16"/>
            <p:cNvSpPr>
              <a:spLocks/>
            </p:cNvSpPr>
            <p:nvPr/>
          </p:nvSpPr>
          <p:spPr bwMode="auto">
            <a:xfrm>
              <a:off x="3635375" y="5510213"/>
              <a:ext cx="69850" cy="107950"/>
            </a:xfrm>
            <a:custGeom>
              <a:avLst/>
              <a:gdLst>
                <a:gd name="T0" fmla="*/ 63 w 88"/>
                <a:gd name="T1" fmla="*/ 2 h 137"/>
                <a:gd name="T2" fmla="*/ 59 w 88"/>
                <a:gd name="T3" fmla="*/ 0 h 137"/>
                <a:gd name="T4" fmla="*/ 52 w 88"/>
                <a:gd name="T5" fmla="*/ 0 h 137"/>
                <a:gd name="T6" fmla="*/ 46 w 88"/>
                <a:gd name="T7" fmla="*/ 0 h 137"/>
                <a:gd name="T8" fmla="*/ 42 w 88"/>
                <a:gd name="T9" fmla="*/ 0 h 137"/>
                <a:gd name="T10" fmla="*/ 36 w 88"/>
                <a:gd name="T11" fmla="*/ 2 h 137"/>
                <a:gd name="T12" fmla="*/ 31 w 88"/>
                <a:gd name="T13" fmla="*/ 4 h 137"/>
                <a:gd name="T14" fmla="*/ 23 w 88"/>
                <a:gd name="T15" fmla="*/ 6 h 137"/>
                <a:gd name="T16" fmla="*/ 17 w 88"/>
                <a:gd name="T17" fmla="*/ 10 h 137"/>
                <a:gd name="T18" fmla="*/ 12 w 88"/>
                <a:gd name="T19" fmla="*/ 13 h 137"/>
                <a:gd name="T20" fmla="*/ 8 w 88"/>
                <a:gd name="T21" fmla="*/ 19 h 137"/>
                <a:gd name="T22" fmla="*/ 4 w 88"/>
                <a:gd name="T23" fmla="*/ 27 h 137"/>
                <a:gd name="T24" fmla="*/ 2 w 88"/>
                <a:gd name="T25" fmla="*/ 36 h 137"/>
                <a:gd name="T26" fmla="*/ 0 w 88"/>
                <a:gd name="T27" fmla="*/ 40 h 137"/>
                <a:gd name="T28" fmla="*/ 0 w 88"/>
                <a:gd name="T29" fmla="*/ 46 h 137"/>
                <a:gd name="T30" fmla="*/ 0 w 88"/>
                <a:gd name="T31" fmla="*/ 51 h 137"/>
                <a:gd name="T32" fmla="*/ 0 w 88"/>
                <a:gd name="T33" fmla="*/ 59 h 137"/>
                <a:gd name="T34" fmla="*/ 0 w 88"/>
                <a:gd name="T35" fmla="*/ 65 h 137"/>
                <a:gd name="T36" fmla="*/ 0 w 88"/>
                <a:gd name="T37" fmla="*/ 70 h 137"/>
                <a:gd name="T38" fmla="*/ 0 w 88"/>
                <a:gd name="T39" fmla="*/ 76 h 137"/>
                <a:gd name="T40" fmla="*/ 2 w 88"/>
                <a:gd name="T41" fmla="*/ 82 h 137"/>
                <a:gd name="T42" fmla="*/ 2 w 88"/>
                <a:gd name="T43" fmla="*/ 88 h 137"/>
                <a:gd name="T44" fmla="*/ 4 w 88"/>
                <a:gd name="T45" fmla="*/ 91 h 137"/>
                <a:gd name="T46" fmla="*/ 6 w 88"/>
                <a:gd name="T47" fmla="*/ 97 h 137"/>
                <a:gd name="T48" fmla="*/ 10 w 88"/>
                <a:gd name="T49" fmla="*/ 101 h 137"/>
                <a:gd name="T50" fmla="*/ 12 w 88"/>
                <a:gd name="T51" fmla="*/ 108 h 137"/>
                <a:gd name="T52" fmla="*/ 17 w 88"/>
                <a:gd name="T53" fmla="*/ 116 h 137"/>
                <a:gd name="T54" fmla="*/ 23 w 88"/>
                <a:gd name="T55" fmla="*/ 122 h 137"/>
                <a:gd name="T56" fmla="*/ 31 w 88"/>
                <a:gd name="T57" fmla="*/ 127 h 137"/>
                <a:gd name="T58" fmla="*/ 36 w 88"/>
                <a:gd name="T59" fmla="*/ 131 h 137"/>
                <a:gd name="T60" fmla="*/ 42 w 88"/>
                <a:gd name="T61" fmla="*/ 133 h 137"/>
                <a:gd name="T62" fmla="*/ 50 w 88"/>
                <a:gd name="T63" fmla="*/ 135 h 137"/>
                <a:gd name="T64" fmla="*/ 57 w 88"/>
                <a:gd name="T65" fmla="*/ 137 h 137"/>
                <a:gd name="T66" fmla="*/ 63 w 88"/>
                <a:gd name="T67" fmla="*/ 137 h 137"/>
                <a:gd name="T68" fmla="*/ 73 w 88"/>
                <a:gd name="T69" fmla="*/ 137 h 137"/>
                <a:gd name="T70" fmla="*/ 80 w 88"/>
                <a:gd name="T71" fmla="*/ 135 h 137"/>
                <a:gd name="T72" fmla="*/ 88 w 88"/>
                <a:gd name="T73" fmla="*/ 133 h 137"/>
                <a:gd name="T74" fmla="*/ 50 w 88"/>
                <a:gd name="T75" fmla="*/ 72 h 137"/>
                <a:gd name="T76" fmla="*/ 63 w 88"/>
                <a:gd name="T77" fmla="*/ 2 h 137"/>
                <a:gd name="T78" fmla="*/ 63 w 88"/>
                <a:gd name="T79" fmla="*/ 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8" h="137">
                  <a:moveTo>
                    <a:pt x="63" y="2"/>
                  </a:moveTo>
                  <a:lnTo>
                    <a:pt x="59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36" y="2"/>
                  </a:lnTo>
                  <a:lnTo>
                    <a:pt x="31" y="4"/>
                  </a:lnTo>
                  <a:lnTo>
                    <a:pt x="23" y="6"/>
                  </a:lnTo>
                  <a:lnTo>
                    <a:pt x="17" y="10"/>
                  </a:lnTo>
                  <a:lnTo>
                    <a:pt x="12" y="13"/>
                  </a:lnTo>
                  <a:lnTo>
                    <a:pt x="8" y="19"/>
                  </a:lnTo>
                  <a:lnTo>
                    <a:pt x="4" y="27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0" y="70"/>
                  </a:lnTo>
                  <a:lnTo>
                    <a:pt x="0" y="76"/>
                  </a:lnTo>
                  <a:lnTo>
                    <a:pt x="2" y="82"/>
                  </a:lnTo>
                  <a:lnTo>
                    <a:pt x="2" y="88"/>
                  </a:lnTo>
                  <a:lnTo>
                    <a:pt x="4" y="91"/>
                  </a:lnTo>
                  <a:lnTo>
                    <a:pt x="6" y="97"/>
                  </a:lnTo>
                  <a:lnTo>
                    <a:pt x="10" y="101"/>
                  </a:lnTo>
                  <a:lnTo>
                    <a:pt x="12" y="108"/>
                  </a:lnTo>
                  <a:lnTo>
                    <a:pt x="17" y="116"/>
                  </a:lnTo>
                  <a:lnTo>
                    <a:pt x="23" y="122"/>
                  </a:lnTo>
                  <a:lnTo>
                    <a:pt x="31" y="127"/>
                  </a:lnTo>
                  <a:lnTo>
                    <a:pt x="36" y="131"/>
                  </a:lnTo>
                  <a:lnTo>
                    <a:pt x="42" y="133"/>
                  </a:lnTo>
                  <a:lnTo>
                    <a:pt x="50" y="135"/>
                  </a:lnTo>
                  <a:lnTo>
                    <a:pt x="57" y="137"/>
                  </a:lnTo>
                  <a:lnTo>
                    <a:pt x="63" y="137"/>
                  </a:lnTo>
                  <a:lnTo>
                    <a:pt x="73" y="137"/>
                  </a:lnTo>
                  <a:lnTo>
                    <a:pt x="80" y="135"/>
                  </a:lnTo>
                  <a:lnTo>
                    <a:pt x="88" y="133"/>
                  </a:lnTo>
                  <a:lnTo>
                    <a:pt x="50" y="72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Freeform 17"/>
            <p:cNvSpPr>
              <a:spLocks/>
            </p:cNvSpPr>
            <p:nvPr/>
          </p:nvSpPr>
          <p:spPr bwMode="auto">
            <a:xfrm>
              <a:off x="3146425" y="4457700"/>
              <a:ext cx="601663" cy="290513"/>
            </a:xfrm>
            <a:custGeom>
              <a:avLst/>
              <a:gdLst>
                <a:gd name="T0" fmla="*/ 0 w 757"/>
                <a:gd name="T1" fmla="*/ 0 h 366"/>
                <a:gd name="T2" fmla="*/ 0 w 757"/>
                <a:gd name="T3" fmla="*/ 292 h 366"/>
                <a:gd name="T4" fmla="*/ 755 w 757"/>
                <a:gd name="T5" fmla="*/ 366 h 366"/>
                <a:gd name="T6" fmla="*/ 757 w 757"/>
                <a:gd name="T7" fmla="*/ 66 h 366"/>
                <a:gd name="T8" fmla="*/ 0 w 757"/>
                <a:gd name="T9" fmla="*/ 0 h 366"/>
                <a:gd name="T10" fmla="*/ 0 w 757"/>
                <a:gd name="T11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7" h="366">
                  <a:moveTo>
                    <a:pt x="0" y="0"/>
                  </a:moveTo>
                  <a:lnTo>
                    <a:pt x="0" y="292"/>
                  </a:lnTo>
                  <a:lnTo>
                    <a:pt x="755" y="366"/>
                  </a:lnTo>
                  <a:lnTo>
                    <a:pt x="75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19"/>
            <p:cNvSpPr>
              <a:spLocks/>
            </p:cNvSpPr>
            <p:nvPr/>
          </p:nvSpPr>
          <p:spPr bwMode="auto">
            <a:xfrm>
              <a:off x="3665538" y="5492750"/>
              <a:ext cx="114300" cy="120650"/>
            </a:xfrm>
            <a:custGeom>
              <a:avLst/>
              <a:gdLst>
                <a:gd name="T0" fmla="*/ 124 w 145"/>
                <a:gd name="T1" fmla="*/ 19 h 152"/>
                <a:gd name="T2" fmla="*/ 116 w 145"/>
                <a:gd name="T3" fmla="*/ 12 h 152"/>
                <a:gd name="T4" fmla="*/ 103 w 145"/>
                <a:gd name="T5" fmla="*/ 6 h 152"/>
                <a:gd name="T6" fmla="*/ 86 w 145"/>
                <a:gd name="T7" fmla="*/ 0 h 152"/>
                <a:gd name="T8" fmla="*/ 73 w 145"/>
                <a:gd name="T9" fmla="*/ 0 h 152"/>
                <a:gd name="T10" fmla="*/ 61 w 145"/>
                <a:gd name="T11" fmla="*/ 0 h 152"/>
                <a:gd name="T12" fmla="*/ 46 w 145"/>
                <a:gd name="T13" fmla="*/ 6 h 152"/>
                <a:gd name="T14" fmla="*/ 31 w 145"/>
                <a:gd name="T15" fmla="*/ 17 h 152"/>
                <a:gd name="T16" fmla="*/ 21 w 145"/>
                <a:gd name="T17" fmla="*/ 29 h 152"/>
                <a:gd name="T18" fmla="*/ 14 w 145"/>
                <a:gd name="T19" fmla="*/ 40 h 152"/>
                <a:gd name="T20" fmla="*/ 8 w 145"/>
                <a:gd name="T21" fmla="*/ 54 h 152"/>
                <a:gd name="T22" fmla="*/ 6 w 145"/>
                <a:gd name="T23" fmla="*/ 65 h 152"/>
                <a:gd name="T24" fmla="*/ 2 w 145"/>
                <a:gd name="T25" fmla="*/ 80 h 152"/>
                <a:gd name="T26" fmla="*/ 0 w 145"/>
                <a:gd name="T27" fmla="*/ 97 h 152"/>
                <a:gd name="T28" fmla="*/ 0 w 145"/>
                <a:gd name="T29" fmla="*/ 112 h 152"/>
                <a:gd name="T30" fmla="*/ 6 w 145"/>
                <a:gd name="T31" fmla="*/ 124 h 152"/>
                <a:gd name="T32" fmla="*/ 12 w 145"/>
                <a:gd name="T33" fmla="*/ 133 h 152"/>
                <a:gd name="T34" fmla="*/ 21 w 145"/>
                <a:gd name="T35" fmla="*/ 141 h 152"/>
                <a:gd name="T36" fmla="*/ 31 w 145"/>
                <a:gd name="T37" fmla="*/ 147 h 152"/>
                <a:gd name="T38" fmla="*/ 44 w 145"/>
                <a:gd name="T39" fmla="*/ 150 h 152"/>
                <a:gd name="T40" fmla="*/ 55 w 145"/>
                <a:gd name="T41" fmla="*/ 152 h 152"/>
                <a:gd name="T42" fmla="*/ 69 w 145"/>
                <a:gd name="T43" fmla="*/ 150 h 152"/>
                <a:gd name="T44" fmla="*/ 80 w 145"/>
                <a:gd name="T45" fmla="*/ 149 h 152"/>
                <a:gd name="T46" fmla="*/ 94 w 145"/>
                <a:gd name="T47" fmla="*/ 147 h 152"/>
                <a:gd name="T48" fmla="*/ 105 w 145"/>
                <a:gd name="T49" fmla="*/ 141 h 152"/>
                <a:gd name="T50" fmla="*/ 114 w 145"/>
                <a:gd name="T51" fmla="*/ 135 h 152"/>
                <a:gd name="T52" fmla="*/ 130 w 145"/>
                <a:gd name="T53" fmla="*/ 126 h 152"/>
                <a:gd name="T54" fmla="*/ 139 w 145"/>
                <a:gd name="T55" fmla="*/ 111 h 152"/>
                <a:gd name="T56" fmla="*/ 143 w 145"/>
                <a:gd name="T57" fmla="*/ 92 h 152"/>
                <a:gd name="T58" fmla="*/ 145 w 145"/>
                <a:gd name="T59" fmla="*/ 74 h 152"/>
                <a:gd name="T60" fmla="*/ 141 w 145"/>
                <a:gd name="T61" fmla="*/ 59 h 152"/>
                <a:gd name="T62" fmla="*/ 137 w 145"/>
                <a:gd name="T63" fmla="*/ 44 h 152"/>
                <a:gd name="T64" fmla="*/ 132 w 145"/>
                <a:gd name="T65" fmla="*/ 35 h 152"/>
                <a:gd name="T66" fmla="*/ 126 w 145"/>
                <a:gd name="T67" fmla="*/ 23 h 152"/>
                <a:gd name="T68" fmla="*/ 126 w 145"/>
                <a:gd name="T69" fmla="*/ 2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" h="152">
                  <a:moveTo>
                    <a:pt x="126" y="21"/>
                  </a:moveTo>
                  <a:lnTo>
                    <a:pt x="124" y="19"/>
                  </a:lnTo>
                  <a:lnTo>
                    <a:pt x="122" y="16"/>
                  </a:lnTo>
                  <a:lnTo>
                    <a:pt x="116" y="12"/>
                  </a:lnTo>
                  <a:lnTo>
                    <a:pt x="113" y="10"/>
                  </a:lnTo>
                  <a:lnTo>
                    <a:pt x="103" y="6"/>
                  </a:lnTo>
                  <a:lnTo>
                    <a:pt x="95" y="4"/>
                  </a:lnTo>
                  <a:lnTo>
                    <a:pt x="86" y="0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55" y="2"/>
                  </a:lnTo>
                  <a:lnTo>
                    <a:pt x="46" y="6"/>
                  </a:lnTo>
                  <a:lnTo>
                    <a:pt x="36" y="14"/>
                  </a:lnTo>
                  <a:lnTo>
                    <a:pt x="31" y="17"/>
                  </a:lnTo>
                  <a:lnTo>
                    <a:pt x="25" y="23"/>
                  </a:lnTo>
                  <a:lnTo>
                    <a:pt x="21" y="29"/>
                  </a:lnTo>
                  <a:lnTo>
                    <a:pt x="17" y="35"/>
                  </a:lnTo>
                  <a:lnTo>
                    <a:pt x="14" y="40"/>
                  </a:lnTo>
                  <a:lnTo>
                    <a:pt x="10" y="50"/>
                  </a:lnTo>
                  <a:lnTo>
                    <a:pt x="8" y="54"/>
                  </a:lnTo>
                  <a:lnTo>
                    <a:pt x="6" y="59"/>
                  </a:lnTo>
                  <a:lnTo>
                    <a:pt x="6" y="65"/>
                  </a:lnTo>
                  <a:lnTo>
                    <a:pt x="6" y="71"/>
                  </a:lnTo>
                  <a:lnTo>
                    <a:pt x="2" y="80"/>
                  </a:lnTo>
                  <a:lnTo>
                    <a:pt x="0" y="90"/>
                  </a:lnTo>
                  <a:lnTo>
                    <a:pt x="0" y="97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4" y="118"/>
                  </a:lnTo>
                  <a:lnTo>
                    <a:pt x="6" y="124"/>
                  </a:lnTo>
                  <a:lnTo>
                    <a:pt x="10" y="130"/>
                  </a:lnTo>
                  <a:lnTo>
                    <a:pt x="12" y="133"/>
                  </a:lnTo>
                  <a:lnTo>
                    <a:pt x="16" y="139"/>
                  </a:lnTo>
                  <a:lnTo>
                    <a:pt x="21" y="141"/>
                  </a:lnTo>
                  <a:lnTo>
                    <a:pt x="27" y="145"/>
                  </a:lnTo>
                  <a:lnTo>
                    <a:pt x="31" y="147"/>
                  </a:lnTo>
                  <a:lnTo>
                    <a:pt x="36" y="149"/>
                  </a:lnTo>
                  <a:lnTo>
                    <a:pt x="44" y="150"/>
                  </a:lnTo>
                  <a:lnTo>
                    <a:pt x="50" y="152"/>
                  </a:lnTo>
                  <a:lnTo>
                    <a:pt x="55" y="152"/>
                  </a:lnTo>
                  <a:lnTo>
                    <a:pt x="61" y="152"/>
                  </a:lnTo>
                  <a:lnTo>
                    <a:pt x="69" y="150"/>
                  </a:lnTo>
                  <a:lnTo>
                    <a:pt x="74" y="150"/>
                  </a:lnTo>
                  <a:lnTo>
                    <a:pt x="80" y="149"/>
                  </a:lnTo>
                  <a:lnTo>
                    <a:pt x="86" y="149"/>
                  </a:lnTo>
                  <a:lnTo>
                    <a:pt x="94" y="147"/>
                  </a:lnTo>
                  <a:lnTo>
                    <a:pt x="99" y="145"/>
                  </a:lnTo>
                  <a:lnTo>
                    <a:pt x="105" y="141"/>
                  </a:lnTo>
                  <a:lnTo>
                    <a:pt x="111" y="139"/>
                  </a:lnTo>
                  <a:lnTo>
                    <a:pt x="114" y="135"/>
                  </a:lnTo>
                  <a:lnTo>
                    <a:pt x="120" y="133"/>
                  </a:lnTo>
                  <a:lnTo>
                    <a:pt x="130" y="126"/>
                  </a:lnTo>
                  <a:lnTo>
                    <a:pt x="135" y="120"/>
                  </a:lnTo>
                  <a:lnTo>
                    <a:pt x="139" y="111"/>
                  </a:lnTo>
                  <a:lnTo>
                    <a:pt x="143" y="101"/>
                  </a:lnTo>
                  <a:lnTo>
                    <a:pt x="143" y="92"/>
                  </a:lnTo>
                  <a:lnTo>
                    <a:pt x="145" y="84"/>
                  </a:lnTo>
                  <a:lnTo>
                    <a:pt x="145" y="74"/>
                  </a:lnTo>
                  <a:lnTo>
                    <a:pt x="143" y="67"/>
                  </a:lnTo>
                  <a:lnTo>
                    <a:pt x="141" y="59"/>
                  </a:lnTo>
                  <a:lnTo>
                    <a:pt x="139" y="52"/>
                  </a:lnTo>
                  <a:lnTo>
                    <a:pt x="137" y="44"/>
                  </a:lnTo>
                  <a:lnTo>
                    <a:pt x="135" y="40"/>
                  </a:lnTo>
                  <a:lnTo>
                    <a:pt x="132" y="35"/>
                  </a:lnTo>
                  <a:lnTo>
                    <a:pt x="130" y="31"/>
                  </a:lnTo>
                  <a:lnTo>
                    <a:pt x="126" y="23"/>
                  </a:lnTo>
                  <a:lnTo>
                    <a:pt x="126" y="21"/>
                  </a:lnTo>
                  <a:lnTo>
                    <a:pt x="126" y="21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20"/>
            <p:cNvSpPr>
              <a:spLocks/>
            </p:cNvSpPr>
            <p:nvPr/>
          </p:nvSpPr>
          <p:spPr bwMode="auto">
            <a:xfrm>
              <a:off x="3382963" y="5475288"/>
              <a:ext cx="85725" cy="106363"/>
            </a:xfrm>
            <a:custGeom>
              <a:avLst/>
              <a:gdLst>
                <a:gd name="T0" fmla="*/ 62 w 106"/>
                <a:gd name="T1" fmla="*/ 2 h 133"/>
                <a:gd name="T2" fmla="*/ 57 w 106"/>
                <a:gd name="T3" fmla="*/ 0 h 133"/>
                <a:gd name="T4" fmla="*/ 43 w 106"/>
                <a:gd name="T5" fmla="*/ 0 h 133"/>
                <a:gd name="T6" fmla="*/ 30 w 106"/>
                <a:gd name="T7" fmla="*/ 2 h 133"/>
                <a:gd name="T8" fmla="*/ 17 w 106"/>
                <a:gd name="T9" fmla="*/ 8 h 133"/>
                <a:gd name="T10" fmla="*/ 5 w 106"/>
                <a:gd name="T11" fmla="*/ 18 h 133"/>
                <a:gd name="T12" fmla="*/ 0 w 106"/>
                <a:gd name="T13" fmla="*/ 31 h 133"/>
                <a:gd name="T14" fmla="*/ 0 w 106"/>
                <a:gd name="T15" fmla="*/ 40 h 133"/>
                <a:gd name="T16" fmla="*/ 0 w 106"/>
                <a:gd name="T17" fmla="*/ 54 h 133"/>
                <a:gd name="T18" fmla="*/ 2 w 106"/>
                <a:gd name="T19" fmla="*/ 67 h 133"/>
                <a:gd name="T20" fmla="*/ 7 w 106"/>
                <a:gd name="T21" fmla="*/ 84 h 133"/>
                <a:gd name="T22" fmla="*/ 13 w 106"/>
                <a:gd name="T23" fmla="*/ 97 h 133"/>
                <a:gd name="T24" fmla="*/ 19 w 106"/>
                <a:gd name="T25" fmla="*/ 109 h 133"/>
                <a:gd name="T26" fmla="*/ 26 w 106"/>
                <a:gd name="T27" fmla="*/ 118 h 133"/>
                <a:gd name="T28" fmla="*/ 40 w 106"/>
                <a:gd name="T29" fmla="*/ 128 h 133"/>
                <a:gd name="T30" fmla="*/ 57 w 106"/>
                <a:gd name="T31" fmla="*/ 133 h 133"/>
                <a:gd name="T32" fmla="*/ 72 w 106"/>
                <a:gd name="T33" fmla="*/ 133 h 133"/>
                <a:gd name="T34" fmla="*/ 87 w 106"/>
                <a:gd name="T35" fmla="*/ 132 h 133"/>
                <a:gd name="T36" fmla="*/ 99 w 106"/>
                <a:gd name="T37" fmla="*/ 126 h 133"/>
                <a:gd name="T38" fmla="*/ 104 w 106"/>
                <a:gd name="T39" fmla="*/ 124 h 133"/>
                <a:gd name="T40" fmla="*/ 102 w 106"/>
                <a:gd name="T41" fmla="*/ 122 h 133"/>
                <a:gd name="T42" fmla="*/ 91 w 106"/>
                <a:gd name="T43" fmla="*/ 116 h 133"/>
                <a:gd name="T44" fmla="*/ 80 w 106"/>
                <a:gd name="T45" fmla="*/ 107 h 133"/>
                <a:gd name="T46" fmla="*/ 72 w 106"/>
                <a:gd name="T47" fmla="*/ 97 h 133"/>
                <a:gd name="T48" fmla="*/ 66 w 106"/>
                <a:gd name="T49" fmla="*/ 86 h 133"/>
                <a:gd name="T50" fmla="*/ 64 w 106"/>
                <a:gd name="T51" fmla="*/ 71 h 133"/>
                <a:gd name="T52" fmla="*/ 64 w 106"/>
                <a:gd name="T53" fmla="*/ 52 h 133"/>
                <a:gd name="T54" fmla="*/ 64 w 106"/>
                <a:gd name="T55" fmla="*/ 37 h 133"/>
                <a:gd name="T56" fmla="*/ 66 w 106"/>
                <a:gd name="T57" fmla="*/ 25 h 133"/>
                <a:gd name="T58" fmla="*/ 66 w 106"/>
                <a:gd name="T59" fmla="*/ 16 h 133"/>
                <a:gd name="T60" fmla="*/ 64 w 106"/>
                <a:gd name="T61" fmla="*/ 8 h 133"/>
                <a:gd name="T62" fmla="*/ 64 w 106"/>
                <a:gd name="T63" fmla="*/ 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6" h="133">
                  <a:moveTo>
                    <a:pt x="64" y="2"/>
                  </a:moveTo>
                  <a:lnTo>
                    <a:pt x="62" y="2"/>
                  </a:lnTo>
                  <a:lnTo>
                    <a:pt x="61" y="2"/>
                  </a:lnTo>
                  <a:lnTo>
                    <a:pt x="57" y="0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7" y="8"/>
                  </a:lnTo>
                  <a:lnTo>
                    <a:pt x="11" y="12"/>
                  </a:lnTo>
                  <a:lnTo>
                    <a:pt x="5" y="18"/>
                  </a:lnTo>
                  <a:lnTo>
                    <a:pt x="3" y="27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0" y="61"/>
                  </a:lnTo>
                  <a:lnTo>
                    <a:pt x="2" y="67"/>
                  </a:lnTo>
                  <a:lnTo>
                    <a:pt x="5" y="76"/>
                  </a:lnTo>
                  <a:lnTo>
                    <a:pt x="7" y="84"/>
                  </a:lnTo>
                  <a:lnTo>
                    <a:pt x="9" y="92"/>
                  </a:lnTo>
                  <a:lnTo>
                    <a:pt x="13" y="97"/>
                  </a:lnTo>
                  <a:lnTo>
                    <a:pt x="17" y="105"/>
                  </a:lnTo>
                  <a:lnTo>
                    <a:pt x="19" y="109"/>
                  </a:lnTo>
                  <a:lnTo>
                    <a:pt x="23" y="114"/>
                  </a:lnTo>
                  <a:lnTo>
                    <a:pt x="26" y="118"/>
                  </a:lnTo>
                  <a:lnTo>
                    <a:pt x="30" y="122"/>
                  </a:lnTo>
                  <a:lnTo>
                    <a:pt x="40" y="128"/>
                  </a:lnTo>
                  <a:lnTo>
                    <a:pt x="47" y="132"/>
                  </a:lnTo>
                  <a:lnTo>
                    <a:pt x="57" y="133"/>
                  </a:lnTo>
                  <a:lnTo>
                    <a:pt x="64" y="133"/>
                  </a:lnTo>
                  <a:lnTo>
                    <a:pt x="72" y="133"/>
                  </a:lnTo>
                  <a:lnTo>
                    <a:pt x="81" y="133"/>
                  </a:lnTo>
                  <a:lnTo>
                    <a:pt x="87" y="132"/>
                  </a:lnTo>
                  <a:lnTo>
                    <a:pt x="93" y="128"/>
                  </a:lnTo>
                  <a:lnTo>
                    <a:pt x="99" y="126"/>
                  </a:lnTo>
                  <a:lnTo>
                    <a:pt x="102" y="124"/>
                  </a:lnTo>
                  <a:lnTo>
                    <a:pt x="104" y="124"/>
                  </a:lnTo>
                  <a:lnTo>
                    <a:pt x="106" y="124"/>
                  </a:lnTo>
                  <a:lnTo>
                    <a:pt x="102" y="122"/>
                  </a:lnTo>
                  <a:lnTo>
                    <a:pt x="99" y="120"/>
                  </a:lnTo>
                  <a:lnTo>
                    <a:pt x="91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6" y="103"/>
                  </a:lnTo>
                  <a:lnTo>
                    <a:pt x="72" y="97"/>
                  </a:lnTo>
                  <a:lnTo>
                    <a:pt x="68" y="94"/>
                  </a:lnTo>
                  <a:lnTo>
                    <a:pt x="66" y="86"/>
                  </a:lnTo>
                  <a:lnTo>
                    <a:pt x="64" y="78"/>
                  </a:lnTo>
                  <a:lnTo>
                    <a:pt x="64" y="71"/>
                  </a:lnTo>
                  <a:lnTo>
                    <a:pt x="64" y="61"/>
                  </a:lnTo>
                  <a:lnTo>
                    <a:pt x="64" y="52"/>
                  </a:lnTo>
                  <a:lnTo>
                    <a:pt x="64" y="44"/>
                  </a:lnTo>
                  <a:lnTo>
                    <a:pt x="64" y="37"/>
                  </a:lnTo>
                  <a:lnTo>
                    <a:pt x="66" y="31"/>
                  </a:lnTo>
                  <a:lnTo>
                    <a:pt x="66" y="25"/>
                  </a:lnTo>
                  <a:lnTo>
                    <a:pt x="66" y="19"/>
                  </a:lnTo>
                  <a:lnTo>
                    <a:pt x="66" y="16"/>
                  </a:lnTo>
                  <a:lnTo>
                    <a:pt x="66" y="14"/>
                  </a:lnTo>
                  <a:lnTo>
                    <a:pt x="64" y="8"/>
                  </a:lnTo>
                  <a:lnTo>
                    <a:pt x="64" y="4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21"/>
            <p:cNvSpPr>
              <a:spLocks/>
            </p:cNvSpPr>
            <p:nvPr/>
          </p:nvSpPr>
          <p:spPr bwMode="auto">
            <a:xfrm>
              <a:off x="3168650" y="4875213"/>
              <a:ext cx="469900" cy="231775"/>
            </a:xfrm>
            <a:custGeom>
              <a:avLst/>
              <a:gdLst>
                <a:gd name="T0" fmla="*/ 0 w 591"/>
                <a:gd name="T1" fmla="*/ 49 h 293"/>
                <a:gd name="T2" fmla="*/ 9 w 591"/>
                <a:gd name="T3" fmla="*/ 53 h 293"/>
                <a:gd name="T4" fmla="*/ 17 w 591"/>
                <a:gd name="T5" fmla="*/ 55 h 293"/>
                <a:gd name="T6" fmla="*/ 28 w 591"/>
                <a:gd name="T7" fmla="*/ 55 h 293"/>
                <a:gd name="T8" fmla="*/ 40 w 591"/>
                <a:gd name="T9" fmla="*/ 51 h 293"/>
                <a:gd name="T10" fmla="*/ 51 w 591"/>
                <a:gd name="T11" fmla="*/ 42 h 293"/>
                <a:gd name="T12" fmla="*/ 59 w 591"/>
                <a:gd name="T13" fmla="*/ 25 h 293"/>
                <a:gd name="T14" fmla="*/ 60 w 591"/>
                <a:gd name="T15" fmla="*/ 13 h 293"/>
                <a:gd name="T16" fmla="*/ 62 w 591"/>
                <a:gd name="T17" fmla="*/ 0 h 293"/>
                <a:gd name="T18" fmla="*/ 506 w 591"/>
                <a:gd name="T19" fmla="*/ 21 h 293"/>
                <a:gd name="T20" fmla="*/ 506 w 591"/>
                <a:gd name="T21" fmla="*/ 29 h 293"/>
                <a:gd name="T22" fmla="*/ 506 w 591"/>
                <a:gd name="T23" fmla="*/ 40 h 293"/>
                <a:gd name="T24" fmla="*/ 507 w 591"/>
                <a:gd name="T25" fmla="*/ 53 h 293"/>
                <a:gd name="T26" fmla="*/ 515 w 591"/>
                <a:gd name="T27" fmla="*/ 67 h 293"/>
                <a:gd name="T28" fmla="*/ 526 w 591"/>
                <a:gd name="T29" fmla="*/ 80 h 293"/>
                <a:gd name="T30" fmla="*/ 540 w 591"/>
                <a:gd name="T31" fmla="*/ 89 h 293"/>
                <a:gd name="T32" fmla="*/ 551 w 591"/>
                <a:gd name="T33" fmla="*/ 93 h 293"/>
                <a:gd name="T34" fmla="*/ 564 w 591"/>
                <a:gd name="T35" fmla="*/ 97 h 293"/>
                <a:gd name="T36" fmla="*/ 580 w 591"/>
                <a:gd name="T37" fmla="*/ 97 h 293"/>
                <a:gd name="T38" fmla="*/ 587 w 591"/>
                <a:gd name="T39" fmla="*/ 222 h 293"/>
                <a:gd name="T40" fmla="*/ 580 w 591"/>
                <a:gd name="T41" fmla="*/ 226 h 293"/>
                <a:gd name="T42" fmla="*/ 563 w 591"/>
                <a:gd name="T43" fmla="*/ 238 h 293"/>
                <a:gd name="T44" fmla="*/ 551 w 591"/>
                <a:gd name="T45" fmla="*/ 247 h 293"/>
                <a:gd name="T46" fmla="*/ 542 w 591"/>
                <a:gd name="T47" fmla="*/ 260 h 293"/>
                <a:gd name="T48" fmla="*/ 536 w 591"/>
                <a:gd name="T49" fmla="*/ 276 h 293"/>
                <a:gd name="T50" fmla="*/ 532 w 591"/>
                <a:gd name="T51" fmla="*/ 293 h 293"/>
                <a:gd name="T52" fmla="*/ 72 w 591"/>
                <a:gd name="T53" fmla="*/ 253 h 293"/>
                <a:gd name="T54" fmla="*/ 72 w 591"/>
                <a:gd name="T55" fmla="*/ 247 h 293"/>
                <a:gd name="T56" fmla="*/ 72 w 591"/>
                <a:gd name="T57" fmla="*/ 236 h 293"/>
                <a:gd name="T58" fmla="*/ 70 w 591"/>
                <a:gd name="T59" fmla="*/ 222 h 293"/>
                <a:gd name="T60" fmla="*/ 66 w 591"/>
                <a:gd name="T61" fmla="*/ 207 h 293"/>
                <a:gd name="T62" fmla="*/ 59 w 591"/>
                <a:gd name="T63" fmla="*/ 192 h 293"/>
                <a:gd name="T64" fmla="*/ 47 w 591"/>
                <a:gd name="T65" fmla="*/ 181 h 293"/>
                <a:gd name="T66" fmla="*/ 32 w 591"/>
                <a:gd name="T67" fmla="*/ 171 h 293"/>
                <a:gd name="T68" fmla="*/ 0 w 591"/>
                <a:gd name="T69" fmla="*/ 15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1" h="293">
                  <a:moveTo>
                    <a:pt x="0" y="150"/>
                  </a:moveTo>
                  <a:lnTo>
                    <a:pt x="0" y="49"/>
                  </a:lnTo>
                  <a:lnTo>
                    <a:pt x="2" y="51"/>
                  </a:lnTo>
                  <a:lnTo>
                    <a:pt x="9" y="53"/>
                  </a:lnTo>
                  <a:lnTo>
                    <a:pt x="13" y="53"/>
                  </a:lnTo>
                  <a:lnTo>
                    <a:pt x="17" y="55"/>
                  </a:lnTo>
                  <a:lnTo>
                    <a:pt x="22" y="55"/>
                  </a:lnTo>
                  <a:lnTo>
                    <a:pt x="28" y="55"/>
                  </a:lnTo>
                  <a:lnTo>
                    <a:pt x="34" y="53"/>
                  </a:lnTo>
                  <a:lnTo>
                    <a:pt x="40" y="51"/>
                  </a:lnTo>
                  <a:lnTo>
                    <a:pt x="45" y="46"/>
                  </a:lnTo>
                  <a:lnTo>
                    <a:pt x="51" y="42"/>
                  </a:lnTo>
                  <a:lnTo>
                    <a:pt x="55" y="32"/>
                  </a:lnTo>
                  <a:lnTo>
                    <a:pt x="59" y="25"/>
                  </a:lnTo>
                  <a:lnTo>
                    <a:pt x="59" y="19"/>
                  </a:lnTo>
                  <a:lnTo>
                    <a:pt x="60" y="13"/>
                  </a:lnTo>
                  <a:lnTo>
                    <a:pt x="62" y="6"/>
                  </a:lnTo>
                  <a:lnTo>
                    <a:pt x="62" y="0"/>
                  </a:lnTo>
                  <a:lnTo>
                    <a:pt x="507" y="21"/>
                  </a:lnTo>
                  <a:lnTo>
                    <a:pt x="506" y="21"/>
                  </a:lnTo>
                  <a:lnTo>
                    <a:pt x="506" y="25"/>
                  </a:lnTo>
                  <a:lnTo>
                    <a:pt x="506" y="29"/>
                  </a:lnTo>
                  <a:lnTo>
                    <a:pt x="506" y="34"/>
                  </a:lnTo>
                  <a:lnTo>
                    <a:pt x="506" y="40"/>
                  </a:lnTo>
                  <a:lnTo>
                    <a:pt x="507" y="46"/>
                  </a:lnTo>
                  <a:lnTo>
                    <a:pt x="507" y="53"/>
                  </a:lnTo>
                  <a:lnTo>
                    <a:pt x="511" y="61"/>
                  </a:lnTo>
                  <a:lnTo>
                    <a:pt x="515" y="67"/>
                  </a:lnTo>
                  <a:lnTo>
                    <a:pt x="521" y="74"/>
                  </a:lnTo>
                  <a:lnTo>
                    <a:pt x="526" y="80"/>
                  </a:lnTo>
                  <a:lnTo>
                    <a:pt x="536" y="87"/>
                  </a:lnTo>
                  <a:lnTo>
                    <a:pt x="540" y="89"/>
                  </a:lnTo>
                  <a:lnTo>
                    <a:pt x="545" y="91"/>
                  </a:lnTo>
                  <a:lnTo>
                    <a:pt x="551" y="93"/>
                  </a:lnTo>
                  <a:lnTo>
                    <a:pt x="559" y="95"/>
                  </a:lnTo>
                  <a:lnTo>
                    <a:pt x="564" y="97"/>
                  </a:lnTo>
                  <a:lnTo>
                    <a:pt x="572" y="97"/>
                  </a:lnTo>
                  <a:lnTo>
                    <a:pt x="580" y="97"/>
                  </a:lnTo>
                  <a:lnTo>
                    <a:pt x="591" y="99"/>
                  </a:lnTo>
                  <a:lnTo>
                    <a:pt x="587" y="222"/>
                  </a:lnTo>
                  <a:lnTo>
                    <a:pt x="585" y="222"/>
                  </a:lnTo>
                  <a:lnTo>
                    <a:pt x="580" y="226"/>
                  </a:lnTo>
                  <a:lnTo>
                    <a:pt x="570" y="230"/>
                  </a:lnTo>
                  <a:lnTo>
                    <a:pt x="563" y="238"/>
                  </a:lnTo>
                  <a:lnTo>
                    <a:pt x="557" y="241"/>
                  </a:lnTo>
                  <a:lnTo>
                    <a:pt x="551" y="247"/>
                  </a:lnTo>
                  <a:lnTo>
                    <a:pt x="545" y="253"/>
                  </a:lnTo>
                  <a:lnTo>
                    <a:pt x="542" y="260"/>
                  </a:lnTo>
                  <a:lnTo>
                    <a:pt x="538" y="266"/>
                  </a:lnTo>
                  <a:lnTo>
                    <a:pt x="536" y="276"/>
                  </a:lnTo>
                  <a:lnTo>
                    <a:pt x="532" y="283"/>
                  </a:lnTo>
                  <a:lnTo>
                    <a:pt x="532" y="293"/>
                  </a:lnTo>
                  <a:lnTo>
                    <a:pt x="72" y="255"/>
                  </a:lnTo>
                  <a:lnTo>
                    <a:pt x="72" y="253"/>
                  </a:lnTo>
                  <a:lnTo>
                    <a:pt x="72" y="251"/>
                  </a:lnTo>
                  <a:lnTo>
                    <a:pt x="72" y="247"/>
                  </a:lnTo>
                  <a:lnTo>
                    <a:pt x="72" y="241"/>
                  </a:lnTo>
                  <a:lnTo>
                    <a:pt x="72" y="236"/>
                  </a:lnTo>
                  <a:lnTo>
                    <a:pt x="72" y="230"/>
                  </a:lnTo>
                  <a:lnTo>
                    <a:pt x="70" y="222"/>
                  </a:lnTo>
                  <a:lnTo>
                    <a:pt x="68" y="215"/>
                  </a:lnTo>
                  <a:lnTo>
                    <a:pt x="66" y="207"/>
                  </a:lnTo>
                  <a:lnTo>
                    <a:pt x="62" y="200"/>
                  </a:lnTo>
                  <a:lnTo>
                    <a:pt x="59" y="192"/>
                  </a:lnTo>
                  <a:lnTo>
                    <a:pt x="55" y="186"/>
                  </a:lnTo>
                  <a:lnTo>
                    <a:pt x="47" y="181"/>
                  </a:lnTo>
                  <a:lnTo>
                    <a:pt x="41" y="175"/>
                  </a:lnTo>
                  <a:lnTo>
                    <a:pt x="32" y="171"/>
                  </a:lnTo>
                  <a:lnTo>
                    <a:pt x="22" y="169"/>
                  </a:lnTo>
                  <a:lnTo>
                    <a:pt x="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22"/>
            <p:cNvSpPr>
              <a:spLocks/>
            </p:cNvSpPr>
            <p:nvPr/>
          </p:nvSpPr>
          <p:spPr bwMode="auto">
            <a:xfrm>
              <a:off x="3154363" y="5453063"/>
              <a:ext cx="79375" cy="112713"/>
            </a:xfrm>
            <a:custGeom>
              <a:avLst/>
              <a:gdLst>
                <a:gd name="T0" fmla="*/ 72 w 100"/>
                <a:gd name="T1" fmla="*/ 6 h 142"/>
                <a:gd name="T2" fmla="*/ 68 w 100"/>
                <a:gd name="T3" fmla="*/ 4 h 142"/>
                <a:gd name="T4" fmla="*/ 60 w 100"/>
                <a:gd name="T5" fmla="*/ 2 h 142"/>
                <a:gd name="T6" fmla="*/ 55 w 100"/>
                <a:gd name="T7" fmla="*/ 2 h 142"/>
                <a:gd name="T8" fmla="*/ 51 w 100"/>
                <a:gd name="T9" fmla="*/ 0 h 142"/>
                <a:gd name="T10" fmla="*/ 45 w 100"/>
                <a:gd name="T11" fmla="*/ 0 h 142"/>
                <a:gd name="T12" fmla="*/ 40 w 100"/>
                <a:gd name="T13" fmla="*/ 2 h 142"/>
                <a:gd name="T14" fmla="*/ 34 w 100"/>
                <a:gd name="T15" fmla="*/ 2 h 142"/>
                <a:gd name="T16" fmla="*/ 28 w 100"/>
                <a:gd name="T17" fmla="*/ 6 h 142"/>
                <a:gd name="T18" fmla="*/ 22 w 100"/>
                <a:gd name="T19" fmla="*/ 9 h 142"/>
                <a:gd name="T20" fmla="*/ 17 w 100"/>
                <a:gd name="T21" fmla="*/ 13 h 142"/>
                <a:gd name="T22" fmla="*/ 11 w 100"/>
                <a:gd name="T23" fmla="*/ 19 h 142"/>
                <a:gd name="T24" fmla="*/ 7 w 100"/>
                <a:gd name="T25" fmla="*/ 28 h 142"/>
                <a:gd name="T26" fmla="*/ 5 w 100"/>
                <a:gd name="T27" fmla="*/ 32 h 142"/>
                <a:gd name="T28" fmla="*/ 5 w 100"/>
                <a:gd name="T29" fmla="*/ 38 h 142"/>
                <a:gd name="T30" fmla="*/ 3 w 100"/>
                <a:gd name="T31" fmla="*/ 44 h 142"/>
                <a:gd name="T32" fmla="*/ 3 w 100"/>
                <a:gd name="T33" fmla="*/ 51 h 142"/>
                <a:gd name="T34" fmla="*/ 2 w 100"/>
                <a:gd name="T35" fmla="*/ 57 h 142"/>
                <a:gd name="T36" fmla="*/ 0 w 100"/>
                <a:gd name="T37" fmla="*/ 63 h 142"/>
                <a:gd name="T38" fmla="*/ 0 w 100"/>
                <a:gd name="T39" fmla="*/ 68 h 142"/>
                <a:gd name="T40" fmla="*/ 0 w 100"/>
                <a:gd name="T41" fmla="*/ 74 h 142"/>
                <a:gd name="T42" fmla="*/ 0 w 100"/>
                <a:gd name="T43" fmla="*/ 80 h 142"/>
                <a:gd name="T44" fmla="*/ 2 w 100"/>
                <a:gd name="T45" fmla="*/ 84 h 142"/>
                <a:gd name="T46" fmla="*/ 2 w 100"/>
                <a:gd name="T47" fmla="*/ 89 h 142"/>
                <a:gd name="T48" fmla="*/ 3 w 100"/>
                <a:gd name="T49" fmla="*/ 95 h 142"/>
                <a:gd name="T50" fmla="*/ 7 w 100"/>
                <a:gd name="T51" fmla="*/ 104 h 142"/>
                <a:gd name="T52" fmla="*/ 11 w 100"/>
                <a:gd name="T53" fmla="*/ 114 h 142"/>
                <a:gd name="T54" fmla="*/ 17 w 100"/>
                <a:gd name="T55" fmla="*/ 122 h 142"/>
                <a:gd name="T56" fmla="*/ 24 w 100"/>
                <a:gd name="T57" fmla="*/ 129 h 142"/>
                <a:gd name="T58" fmla="*/ 30 w 100"/>
                <a:gd name="T59" fmla="*/ 133 h 142"/>
                <a:gd name="T60" fmla="*/ 38 w 100"/>
                <a:gd name="T61" fmla="*/ 137 h 142"/>
                <a:gd name="T62" fmla="*/ 45 w 100"/>
                <a:gd name="T63" fmla="*/ 141 h 142"/>
                <a:gd name="T64" fmla="*/ 57 w 100"/>
                <a:gd name="T65" fmla="*/ 142 h 142"/>
                <a:gd name="T66" fmla="*/ 66 w 100"/>
                <a:gd name="T67" fmla="*/ 141 h 142"/>
                <a:gd name="T68" fmla="*/ 76 w 100"/>
                <a:gd name="T69" fmla="*/ 139 h 142"/>
                <a:gd name="T70" fmla="*/ 81 w 100"/>
                <a:gd name="T71" fmla="*/ 137 h 142"/>
                <a:gd name="T72" fmla="*/ 87 w 100"/>
                <a:gd name="T73" fmla="*/ 135 h 142"/>
                <a:gd name="T74" fmla="*/ 93 w 100"/>
                <a:gd name="T75" fmla="*/ 131 h 142"/>
                <a:gd name="T76" fmla="*/ 100 w 100"/>
                <a:gd name="T77" fmla="*/ 129 h 142"/>
                <a:gd name="T78" fmla="*/ 64 w 100"/>
                <a:gd name="T79" fmla="*/ 63 h 142"/>
                <a:gd name="T80" fmla="*/ 72 w 100"/>
                <a:gd name="T81" fmla="*/ 6 h 142"/>
                <a:gd name="T82" fmla="*/ 72 w 100"/>
                <a:gd name="T83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" h="142">
                  <a:moveTo>
                    <a:pt x="72" y="6"/>
                  </a:moveTo>
                  <a:lnTo>
                    <a:pt x="68" y="4"/>
                  </a:lnTo>
                  <a:lnTo>
                    <a:pt x="60" y="2"/>
                  </a:lnTo>
                  <a:lnTo>
                    <a:pt x="55" y="2"/>
                  </a:lnTo>
                  <a:lnTo>
                    <a:pt x="51" y="0"/>
                  </a:lnTo>
                  <a:lnTo>
                    <a:pt x="45" y="0"/>
                  </a:lnTo>
                  <a:lnTo>
                    <a:pt x="40" y="2"/>
                  </a:lnTo>
                  <a:lnTo>
                    <a:pt x="34" y="2"/>
                  </a:lnTo>
                  <a:lnTo>
                    <a:pt x="28" y="6"/>
                  </a:lnTo>
                  <a:lnTo>
                    <a:pt x="22" y="9"/>
                  </a:lnTo>
                  <a:lnTo>
                    <a:pt x="17" y="13"/>
                  </a:lnTo>
                  <a:lnTo>
                    <a:pt x="11" y="19"/>
                  </a:lnTo>
                  <a:lnTo>
                    <a:pt x="7" y="28"/>
                  </a:lnTo>
                  <a:lnTo>
                    <a:pt x="5" y="32"/>
                  </a:lnTo>
                  <a:lnTo>
                    <a:pt x="5" y="38"/>
                  </a:lnTo>
                  <a:lnTo>
                    <a:pt x="3" y="44"/>
                  </a:lnTo>
                  <a:lnTo>
                    <a:pt x="3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2" y="84"/>
                  </a:lnTo>
                  <a:lnTo>
                    <a:pt x="2" y="89"/>
                  </a:lnTo>
                  <a:lnTo>
                    <a:pt x="3" y="95"/>
                  </a:lnTo>
                  <a:lnTo>
                    <a:pt x="7" y="104"/>
                  </a:lnTo>
                  <a:lnTo>
                    <a:pt x="11" y="114"/>
                  </a:lnTo>
                  <a:lnTo>
                    <a:pt x="17" y="122"/>
                  </a:lnTo>
                  <a:lnTo>
                    <a:pt x="24" y="129"/>
                  </a:lnTo>
                  <a:lnTo>
                    <a:pt x="30" y="133"/>
                  </a:lnTo>
                  <a:lnTo>
                    <a:pt x="38" y="137"/>
                  </a:lnTo>
                  <a:lnTo>
                    <a:pt x="45" y="141"/>
                  </a:lnTo>
                  <a:lnTo>
                    <a:pt x="57" y="142"/>
                  </a:lnTo>
                  <a:lnTo>
                    <a:pt x="66" y="141"/>
                  </a:lnTo>
                  <a:lnTo>
                    <a:pt x="76" y="139"/>
                  </a:lnTo>
                  <a:lnTo>
                    <a:pt x="81" y="137"/>
                  </a:lnTo>
                  <a:lnTo>
                    <a:pt x="87" y="135"/>
                  </a:lnTo>
                  <a:lnTo>
                    <a:pt x="93" y="131"/>
                  </a:lnTo>
                  <a:lnTo>
                    <a:pt x="100" y="129"/>
                  </a:lnTo>
                  <a:lnTo>
                    <a:pt x="64" y="63"/>
                  </a:lnTo>
                  <a:lnTo>
                    <a:pt x="72" y="6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24"/>
            <p:cNvSpPr>
              <a:spLocks/>
            </p:cNvSpPr>
            <p:nvPr/>
          </p:nvSpPr>
          <p:spPr bwMode="auto">
            <a:xfrm>
              <a:off x="3416300" y="5457825"/>
              <a:ext cx="119063" cy="119063"/>
            </a:xfrm>
            <a:custGeom>
              <a:avLst/>
              <a:gdLst>
                <a:gd name="T0" fmla="*/ 140 w 150"/>
                <a:gd name="T1" fmla="*/ 41 h 150"/>
                <a:gd name="T2" fmla="*/ 133 w 150"/>
                <a:gd name="T3" fmla="*/ 34 h 150"/>
                <a:gd name="T4" fmla="*/ 117 w 150"/>
                <a:gd name="T5" fmla="*/ 22 h 150"/>
                <a:gd name="T6" fmla="*/ 102 w 150"/>
                <a:gd name="T7" fmla="*/ 13 h 150"/>
                <a:gd name="T8" fmla="*/ 93 w 150"/>
                <a:gd name="T9" fmla="*/ 7 h 150"/>
                <a:gd name="T10" fmla="*/ 83 w 150"/>
                <a:gd name="T11" fmla="*/ 3 h 150"/>
                <a:gd name="T12" fmla="*/ 72 w 150"/>
                <a:gd name="T13" fmla="*/ 0 h 150"/>
                <a:gd name="T14" fmla="*/ 60 w 150"/>
                <a:gd name="T15" fmla="*/ 0 h 150"/>
                <a:gd name="T16" fmla="*/ 49 w 150"/>
                <a:gd name="T17" fmla="*/ 0 h 150"/>
                <a:gd name="T18" fmla="*/ 39 w 150"/>
                <a:gd name="T19" fmla="*/ 3 h 150"/>
                <a:gd name="T20" fmla="*/ 28 w 150"/>
                <a:gd name="T21" fmla="*/ 9 h 150"/>
                <a:gd name="T22" fmla="*/ 19 w 150"/>
                <a:gd name="T23" fmla="*/ 21 h 150"/>
                <a:gd name="T24" fmla="*/ 11 w 150"/>
                <a:gd name="T25" fmla="*/ 36 h 150"/>
                <a:gd name="T26" fmla="*/ 3 w 150"/>
                <a:gd name="T27" fmla="*/ 53 h 150"/>
                <a:gd name="T28" fmla="*/ 0 w 150"/>
                <a:gd name="T29" fmla="*/ 70 h 150"/>
                <a:gd name="T30" fmla="*/ 0 w 150"/>
                <a:gd name="T31" fmla="*/ 83 h 150"/>
                <a:gd name="T32" fmla="*/ 1 w 150"/>
                <a:gd name="T33" fmla="*/ 97 h 150"/>
                <a:gd name="T34" fmla="*/ 7 w 150"/>
                <a:gd name="T35" fmla="*/ 108 h 150"/>
                <a:gd name="T36" fmla="*/ 13 w 150"/>
                <a:gd name="T37" fmla="*/ 119 h 150"/>
                <a:gd name="T38" fmla="*/ 22 w 150"/>
                <a:gd name="T39" fmla="*/ 127 h 150"/>
                <a:gd name="T40" fmla="*/ 34 w 150"/>
                <a:gd name="T41" fmla="*/ 135 h 150"/>
                <a:gd name="T42" fmla="*/ 45 w 150"/>
                <a:gd name="T43" fmla="*/ 140 h 150"/>
                <a:gd name="T44" fmla="*/ 57 w 150"/>
                <a:gd name="T45" fmla="*/ 144 h 150"/>
                <a:gd name="T46" fmla="*/ 68 w 150"/>
                <a:gd name="T47" fmla="*/ 148 h 150"/>
                <a:gd name="T48" fmla="*/ 79 w 150"/>
                <a:gd name="T49" fmla="*/ 148 h 150"/>
                <a:gd name="T50" fmla="*/ 91 w 150"/>
                <a:gd name="T51" fmla="*/ 148 h 150"/>
                <a:gd name="T52" fmla="*/ 102 w 150"/>
                <a:gd name="T53" fmla="*/ 146 h 150"/>
                <a:gd name="T54" fmla="*/ 116 w 150"/>
                <a:gd name="T55" fmla="*/ 142 h 150"/>
                <a:gd name="T56" fmla="*/ 131 w 150"/>
                <a:gd name="T57" fmla="*/ 127 h 150"/>
                <a:gd name="T58" fmla="*/ 142 w 150"/>
                <a:gd name="T59" fmla="*/ 110 h 150"/>
                <a:gd name="T60" fmla="*/ 148 w 150"/>
                <a:gd name="T61" fmla="*/ 93 h 150"/>
                <a:gd name="T62" fmla="*/ 150 w 150"/>
                <a:gd name="T63" fmla="*/ 78 h 150"/>
                <a:gd name="T64" fmla="*/ 148 w 150"/>
                <a:gd name="T65" fmla="*/ 64 h 150"/>
                <a:gd name="T66" fmla="*/ 146 w 150"/>
                <a:gd name="T67" fmla="*/ 53 h 150"/>
                <a:gd name="T68" fmla="*/ 142 w 150"/>
                <a:gd name="T69" fmla="*/ 45 h 150"/>
                <a:gd name="T70" fmla="*/ 142 w 150"/>
                <a:gd name="T71" fmla="*/ 4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0" h="150">
                  <a:moveTo>
                    <a:pt x="142" y="43"/>
                  </a:moveTo>
                  <a:lnTo>
                    <a:pt x="140" y="41"/>
                  </a:lnTo>
                  <a:lnTo>
                    <a:pt x="138" y="38"/>
                  </a:lnTo>
                  <a:lnTo>
                    <a:pt x="133" y="34"/>
                  </a:lnTo>
                  <a:lnTo>
                    <a:pt x="125" y="28"/>
                  </a:lnTo>
                  <a:lnTo>
                    <a:pt x="117" y="22"/>
                  </a:lnTo>
                  <a:lnTo>
                    <a:pt x="108" y="17"/>
                  </a:lnTo>
                  <a:lnTo>
                    <a:pt x="102" y="13"/>
                  </a:lnTo>
                  <a:lnTo>
                    <a:pt x="98" y="11"/>
                  </a:lnTo>
                  <a:lnTo>
                    <a:pt x="93" y="7"/>
                  </a:lnTo>
                  <a:lnTo>
                    <a:pt x="89" y="5"/>
                  </a:lnTo>
                  <a:lnTo>
                    <a:pt x="83" y="3"/>
                  </a:lnTo>
                  <a:lnTo>
                    <a:pt x="77" y="2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55" y="0"/>
                  </a:lnTo>
                  <a:lnTo>
                    <a:pt x="49" y="0"/>
                  </a:lnTo>
                  <a:lnTo>
                    <a:pt x="45" y="3"/>
                  </a:lnTo>
                  <a:lnTo>
                    <a:pt x="39" y="3"/>
                  </a:lnTo>
                  <a:lnTo>
                    <a:pt x="34" y="7"/>
                  </a:lnTo>
                  <a:lnTo>
                    <a:pt x="28" y="9"/>
                  </a:lnTo>
                  <a:lnTo>
                    <a:pt x="24" y="15"/>
                  </a:lnTo>
                  <a:lnTo>
                    <a:pt x="19" y="21"/>
                  </a:lnTo>
                  <a:lnTo>
                    <a:pt x="15" y="26"/>
                  </a:lnTo>
                  <a:lnTo>
                    <a:pt x="11" y="36"/>
                  </a:lnTo>
                  <a:lnTo>
                    <a:pt x="9" y="45"/>
                  </a:lnTo>
                  <a:lnTo>
                    <a:pt x="3" y="53"/>
                  </a:lnTo>
                  <a:lnTo>
                    <a:pt x="1" y="62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3"/>
                  </a:lnTo>
                  <a:lnTo>
                    <a:pt x="0" y="91"/>
                  </a:lnTo>
                  <a:lnTo>
                    <a:pt x="1" y="97"/>
                  </a:lnTo>
                  <a:lnTo>
                    <a:pt x="5" y="104"/>
                  </a:lnTo>
                  <a:lnTo>
                    <a:pt x="7" y="108"/>
                  </a:lnTo>
                  <a:lnTo>
                    <a:pt x="11" y="114"/>
                  </a:lnTo>
                  <a:lnTo>
                    <a:pt x="13" y="119"/>
                  </a:lnTo>
                  <a:lnTo>
                    <a:pt x="19" y="123"/>
                  </a:lnTo>
                  <a:lnTo>
                    <a:pt x="22" y="127"/>
                  </a:lnTo>
                  <a:lnTo>
                    <a:pt x="28" y="133"/>
                  </a:lnTo>
                  <a:lnTo>
                    <a:pt x="34" y="135"/>
                  </a:lnTo>
                  <a:lnTo>
                    <a:pt x="39" y="138"/>
                  </a:lnTo>
                  <a:lnTo>
                    <a:pt x="45" y="140"/>
                  </a:lnTo>
                  <a:lnTo>
                    <a:pt x="51" y="142"/>
                  </a:lnTo>
                  <a:lnTo>
                    <a:pt x="57" y="144"/>
                  </a:lnTo>
                  <a:lnTo>
                    <a:pt x="62" y="146"/>
                  </a:lnTo>
                  <a:lnTo>
                    <a:pt x="68" y="148"/>
                  </a:lnTo>
                  <a:lnTo>
                    <a:pt x="74" y="148"/>
                  </a:lnTo>
                  <a:lnTo>
                    <a:pt x="79" y="148"/>
                  </a:lnTo>
                  <a:lnTo>
                    <a:pt x="87" y="150"/>
                  </a:lnTo>
                  <a:lnTo>
                    <a:pt x="91" y="148"/>
                  </a:lnTo>
                  <a:lnTo>
                    <a:pt x="97" y="148"/>
                  </a:lnTo>
                  <a:lnTo>
                    <a:pt x="102" y="146"/>
                  </a:lnTo>
                  <a:lnTo>
                    <a:pt x="108" y="146"/>
                  </a:lnTo>
                  <a:lnTo>
                    <a:pt x="116" y="142"/>
                  </a:lnTo>
                  <a:lnTo>
                    <a:pt x="125" y="136"/>
                  </a:lnTo>
                  <a:lnTo>
                    <a:pt x="131" y="127"/>
                  </a:lnTo>
                  <a:lnTo>
                    <a:pt x="138" y="119"/>
                  </a:lnTo>
                  <a:lnTo>
                    <a:pt x="142" y="110"/>
                  </a:lnTo>
                  <a:lnTo>
                    <a:pt x="146" y="102"/>
                  </a:lnTo>
                  <a:lnTo>
                    <a:pt x="148" y="93"/>
                  </a:lnTo>
                  <a:lnTo>
                    <a:pt x="150" y="85"/>
                  </a:lnTo>
                  <a:lnTo>
                    <a:pt x="150" y="78"/>
                  </a:lnTo>
                  <a:lnTo>
                    <a:pt x="150" y="72"/>
                  </a:lnTo>
                  <a:lnTo>
                    <a:pt x="148" y="64"/>
                  </a:lnTo>
                  <a:lnTo>
                    <a:pt x="148" y="59"/>
                  </a:lnTo>
                  <a:lnTo>
                    <a:pt x="146" y="53"/>
                  </a:lnTo>
                  <a:lnTo>
                    <a:pt x="146" y="51"/>
                  </a:lnTo>
                  <a:lnTo>
                    <a:pt x="142" y="45"/>
                  </a:lnTo>
                  <a:lnTo>
                    <a:pt x="142" y="43"/>
                  </a:lnTo>
                  <a:lnTo>
                    <a:pt x="142" y="43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25"/>
            <p:cNvSpPr>
              <a:spLocks/>
            </p:cNvSpPr>
            <p:nvPr/>
          </p:nvSpPr>
          <p:spPr bwMode="auto">
            <a:xfrm>
              <a:off x="3143250" y="4856163"/>
              <a:ext cx="515938" cy="277813"/>
            </a:xfrm>
            <a:custGeom>
              <a:avLst/>
              <a:gdLst>
                <a:gd name="T0" fmla="*/ 525 w 651"/>
                <a:gd name="T1" fmla="*/ 73 h 350"/>
                <a:gd name="T2" fmla="*/ 531 w 651"/>
                <a:gd name="T3" fmla="*/ 97 h 350"/>
                <a:gd name="T4" fmla="*/ 550 w 651"/>
                <a:gd name="T5" fmla="*/ 120 h 350"/>
                <a:gd name="T6" fmla="*/ 573 w 651"/>
                <a:gd name="T7" fmla="*/ 130 h 350"/>
                <a:gd name="T8" fmla="*/ 603 w 651"/>
                <a:gd name="T9" fmla="*/ 133 h 350"/>
                <a:gd name="T10" fmla="*/ 596 w 651"/>
                <a:gd name="T11" fmla="*/ 240 h 350"/>
                <a:gd name="T12" fmla="*/ 573 w 651"/>
                <a:gd name="T13" fmla="*/ 253 h 350"/>
                <a:gd name="T14" fmla="*/ 554 w 651"/>
                <a:gd name="T15" fmla="*/ 280 h 350"/>
                <a:gd name="T16" fmla="*/ 550 w 651"/>
                <a:gd name="T17" fmla="*/ 304 h 350"/>
                <a:gd name="T18" fmla="*/ 124 w 651"/>
                <a:gd name="T19" fmla="*/ 261 h 350"/>
                <a:gd name="T20" fmla="*/ 122 w 651"/>
                <a:gd name="T21" fmla="*/ 238 h 350"/>
                <a:gd name="T22" fmla="*/ 109 w 651"/>
                <a:gd name="T23" fmla="*/ 208 h 350"/>
                <a:gd name="T24" fmla="*/ 84 w 651"/>
                <a:gd name="T25" fmla="*/ 189 h 350"/>
                <a:gd name="T26" fmla="*/ 59 w 651"/>
                <a:gd name="T27" fmla="*/ 181 h 350"/>
                <a:gd name="T28" fmla="*/ 0 w 651"/>
                <a:gd name="T29" fmla="*/ 57 h 350"/>
                <a:gd name="T30" fmla="*/ 23 w 651"/>
                <a:gd name="T31" fmla="*/ 194 h 350"/>
                <a:gd name="T32" fmla="*/ 59 w 651"/>
                <a:gd name="T33" fmla="*/ 208 h 350"/>
                <a:gd name="T34" fmla="*/ 88 w 651"/>
                <a:gd name="T35" fmla="*/ 234 h 350"/>
                <a:gd name="T36" fmla="*/ 93 w 651"/>
                <a:gd name="T37" fmla="*/ 253 h 350"/>
                <a:gd name="T38" fmla="*/ 90 w 651"/>
                <a:gd name="T39" fmla="*/ 280 h 350"/>
                <a:gd name="T40" fmla="*/ 103 w 651"/>
                <a:gd name="T41" fmla="*/ 297 h 350"/>
                <a:gd name="T42" fmla="*/ 124 w 651"/>
                <a:gd name="T43" fmla="*/ 301 h 350"/>
                <a:gd name="T44" fmla="*/ 143 w 651"/>
                <a:gd name="T45" fmla="*/ 301 h 350"/>
                <a:gd name="T46" fmla="*/ 166 w 651"/>
                <a:gd name="T47" fmla="*/ 303 h 350"/>
                <a:gd name="T48" fmla="*/ 194 w 651"/>
                <a:gd name="T49" fmla="*/ 304 h 350"/>
                <a:gd name="T50" fmla="*/ 229 w 651"/>
                <a:gd name="T51" fmla="*/ 308 h 350"/>
                <a:gd name="T52" fmla="*/ 267 w 651"/>
                <a:gd name="T53" fmla="*/ 312 h 350"/>
                <a:gd name="T54" fmla="*/ 306 w 651"/>
                <a:gd name="T55" fmla="*/ 316 h 350"/>
                <a:gd name="T56" fmla="*/ 350 w 651"/>
                <a:gd name="T57" fmla="*/ 322 h 350"/>
                <a:gd name="T58" fmla="*/ 392 w 651"/>
                <a:gd name="T59" fmla="*/ 327 h 350"/>
                <a:gd name="T60" fmla="*/ 432 w 651"/>
                <a:gd name="T61" fmla="*/ 331 h 350"/>
                <a:gd name="T62" fmla="*/ 472 w 651"/>
                <a:gd name="T63" fmla="*/ 335 h 350"/>
                <a:gd name="T64" fmla="*/ 508 w 651"/>
                <a:gd name="T65" fmla="*/ 339 h 350"/>
                <a:gd name="T66" fmla="*/ 539 w 651"/>
                <a:gd name="T67" fmla="*/ 342 h 350"/>
                <a:gd name="T68" fmla="*/ 563 w 651"/>
                <a:gd name="T69" fmla="*/ 346 h 350"/>
                <a:gd name="T70" fmla="*/ 588 w 651"/>
                <a:gd name="T71" fmla="*/ 350 h 350"/>
                <a:gd name="T72" fmla="*/ 592 w 651"/>
                <a:gd name="T73" fmla="*/ 346 h 350"/>
                <a:gd name="T74" fmla="*/ 586 w 651"/>
                <a:gd name="T75" fmla="*/ 325 h 350"/>
                <a:gd name="T76" fmla="*/ 590 w 651"/>
                <a:gd name="T77" fmla="*/ 297 h 350"/>
                <a:gd name="T78" fmla="*/ 615 w 651"/>
                <a:gd name="T79" fmla="*/ 274 h 350"/>
                <a:gd name="T80" fmla="*/ 639 w 651"/>
                <a:gd name="T81" fmla="*/ 272 h 350"/>
                <a:gd name="T82" fmla="*/ 651 w 651"/>
                <a:gd name="T83" fmla="*/ 259 h 350"/>
                <a:gd name="T84" fmla="*/ 649 w 651"/>
                <a:gd name="T85" fmla="*/ 236 h 350"/>
                <a:gd name="T86" fmla="*/ 643 w 651"/>
                <a:gd name="T87" fmla="*/ 112 h 350"/>
                <a:gd name="T88" fmla="*/ 622 w 651"/>
                <a:gd name="T89" fmla="*/ 112 h 350"/>
                <a:gd name="T90" fmla="*/ 590 w 651"/>
                <a:gd name="T91" fmla="*/ 103 h 350"/>
                <a:gd name="T92" fmla="*/ 569 w 651"/>
                <a:gd name="T93" fmla="*/ 80 h 350"/>
                <a:gd name="T94" fmla="*/ 567 w 651"/>
                <a:gd name="T95" fmla="*/ 57 h 350"/>
                <a:gd name="T96" fmla="*/ 55 w 651"/>
                <a:gd name="T9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1" h="350">
                  <a:moveTo>
                    <a:pt x="86" y="31"/>
                  </a:moveTo>
                  <a:lnTo>
                    <a:pt x="529" y="63"/>
                  </a:lnTo>
                  <a:lnTo>
                    <a:pt x="527" y="65"/>
                  </a:lnTo>
                  <a:lnTo>
                    <a:pt x="525" y="73"/>
                  </a:lnTo>
                  <a:lnTo>
                    <a:pt x="525" y="78"/>
                  </a:lnTo>
                  <a:lnTo>
                    <a:pt x="525" y="84"/>
                  </a:lnTo>
                  <a:lnTo>
                    <a:pt x="527" y="90"/>
                  </a:lnTo>
                  <a:lnTo>
                    <a:pt x="531" y="97"/>
                  </a:lnTo>
                  <a:lnTo>
                    <a:pt x="531" y="103"/>
                  </a:lnTo>
                  <a:lnTo>
                    <a:pt x="537" y="109"/>
                  </a:lnTo>
                  <a:lnTo>
                    <a:pt x="542" y="114"/>
                  </a:lnTo>
                  <a:lnTo>
                    <a:pt x="550" y="120"/>
                  </a:lnTo>
                  <a:lnTo>
                    <a:pt x="554" y="122"/>
                  </a:lnTo>
                  <a:lnTo>
                    <a:pt x="559" y="124"/>
                  </a:lnTo>
                  <a:lnTo>
                    <a:pt x="565" y="126"/>
                  </a:lnTo>
                  <a:lnTo>
                    <a:pt x="573" y="130"/>
                  </a:lnTo>
                  <a:lnTo>
                    <a:pt x="578" y="130"/>
                  </a:lnTo>
                  <a:lnTo>
                    <a:pt x="586" y="132"/>
                  </a:lnTo>
                  <a:lnTo>
                    <a:pt x="596" y="132"/>
                  </a:lnTo>
                  <a:lnTo>
                    <a:pt x="603" y="133"/>
                  </a:lnTo>
                  <a:lnTo>
                    <a:pt x="611" y="238"/>
                  </a:lnTo>
                  <a:lnTo>
                    <a:pt x="607" y="238"/>
                  </a:lnTo>
                  <a:lnTo>
                    <a:pt x="599" y="240"/>
                  </a:lnTo>
                  <a:lnTo>
                    <a:pt x="596" y="240"/>
                  </a:lnTo>
                  <a:lnTo>
                    <a:pt x="590" y="244"/>
                  </a:lnTo>
                  <a:lnTo>
                    <a:pt x="584" y="246"/>
                  </a:lnTo>
                  <a:lnTo>
                    <a:pt x="578" y="251"/>
                  </a:lnTo>
                  <a:lnTo>
                    <a:pt x="573" y="253"/>
                  </a:lnTo>
                  <a:lnTo>
                    <a:pt x="567" y="259"/>
                  </a:lnTo>
                  <a:lnTo>
                    <a:pt x="561" y="265"/>
                  </a:lnTo>
                  <a:lnTo>
                    <a:pt x="558" y="272"/>
                  </a:lnTo>
                  <a:lnTo>
                    <a:pt x="554" y="280"/>
                  </a:lnTo>
                  <a:lnTo>
                    <a:pt x="552" y="289"/>
                  </a:lnTo>
                  <a:lnTo>
                    <a:pt x="550" y="295"/>
                  </a:lnTo>
                  <a:lnTo>
                    <a:pt x="550" y="299"/>
                  </a:lnTo>
                  <a:lnTo>
                    <a:pt x="550" y="304"/>
                  </a:lnTo>
                  <a:lnTo>
                    <a:pt x="550" y="310"/>
                  </a:lnTo>
                  <a:lnTo>
                    <a:pt x="124" y="265"/>
                  </a:lnTo>
                  <a:lnTo>
                    <a:pt x="124" y="263"/>
                  </a:lnTo>
                  <a:lnTo>
                    <a:pt x="124" y="261"/>
                  </a:lnTo>
                  <a:lnTo>
                    <a:pt x="124" y="257"/>
                  </a:lnTo>
                  <a:lnTo>
                    <a:pt x="124" y="251"/>
                  </a:lnTo>
                  <a:lnTo>
                    <a:pt x="122" y="246"/>
                  </a:lnTo>
                  <a:lnTo>
                    <a:pt x="122" y="238"/>
                  </a:lnTo>
                  <a:lnTo>
                    <a:pt x="120" y="232"/>
                  </a:lnTo>
                  <a:lnTo>
                    <a:pt x="118" y="225"/>
                  </a:lnTo>
                  <a:lnTo>
                    <a:pt x="114" y="215"/>
                  </a:lnTo>
                  <a:lnTo>
                    <a:pt x="109" y="208"/>
                  </a:lnTo>
                  <a:lnTo>
                    <a:pt x="103" y="200"/>
                  </a:lnTo>
                  <a:lnTo>
                    <a:pt x="95" y="194"/>
                  </a:lnTo>
                  <a:lnTo>
                    <a:pt x="90" y="190"/>
                  </a:lnTo>
                  <a:lnTo>
                    <a:pt x="84" y="189"/>
                  </a:lnTo>
                  <a:lnTo>
                    <a:pt x="78" y="185"/>
                  </a:lnTo>
                  <a:lnTo>
                    <a:pt x="74" y="185"/>
                  </a:lnTo>
                  <a:lnTo>
                    <a:pt x="67" y="181"/>
                  </a:lnTo>
                  <a:lnTo>
                    <a:pt x="59" y="181"/>
                  </a:lnTo>
                  <a:lnTo>
                    <a:pt x="54" y="179"/>
                  </a:lnTo>
                  <a:lnTo>
                    <a:pt x="46" y="179"/>
                  </a:lnTo>
                  <a:lnTo>
                    <a:pt x="46" y="90"/>
                  </a:lnTo>
                  <a:lnTo>
                    <a:pt x="0" y="57"/>
                  </a:lnTo>
                  <a:lnTo>
                    <a:pt x="6" y="190"/>
                  </a:lnTo>
                  <a:lnTo>
                    <a:pt x="10" y="190"/>
                  </a:lnTo>
                  <a:lnTo>
                    <a:pt x="16" y="190"/>
                  </a:lnTo>
                  <a:lnTo>
                    <a:pt x="23" y="194"/>
                  </a:lnTo>
                  <a:lnTo>
                    <a:pt x="31" y="194"/>
                  </a:lnTo>
                  <a:lnTo>
                    <a:pt x="40" y="198"/>
                  </a:lnTo>
                  <a:lnTo>
                    <a:pt x="48" y="202"/>
                  </a:lnTo>
                  <a:lnTo>
                    <a:pt x="59" y="208"/>
                  </a:lnTo>
                  <a:lnTo>
                    <a:pt x="67" y="211"/>
                  </a:lnTo>
                  <a:lnTo>
                    <a:pt x="76" y="217"/>
                  </a:lnTo>
                  <a:lnTo>
                    <a:pt x="82" y="225"/>
                  </a:lnTo>
                  <a:lnTo>
                    <a:pt x="88" y="234"/>
                  </a:lnTo>
                  <a:lnTo>
                    <a:pt x="90" y="238"/>
                  </a:lnTo>
                  <a:lnTo>
                    <a:pt x="92" y="242"/>
                  </a:lnTo>
                  <a:lnTo>
                    <a:pt x="92" y="247"/>
                  </a:lnTo>
                  <a:lnTo>
                    <a:pt x="93" y="253"/>
                  </a:lnTo>
                  <a:lnTo>
                    <a:pt x="93" y="259"/>
                  </a:lnTo>
                  <a:lnTo>
                    <a:pt x="93" y="265"/>
                  </a:lnTo>
                  <a:lnTo>
                    <a:pt x="92" y="272"/>
                  </a:lnTo>
                  <a:lnTo>
                    <a:pt x="90" y="280"/>
                  </a:lnTo>
                  <a:lnTo>
                    <a:pt x="90" y="284"/>
                  </a:lnTo>
                  <a:lnTo>
                    <a:pt x="93" y="289"/>
                  </a:lnTo>
                  <a:lnTo>
                    <a:pt x="97" y="293"/>
                  </a:lnTo>
                  <a:lnTo>
                    <a:pt x="103" y="297"/>
                  </a:lnTo>
                  <a:lnTo>
                    <a:pt x="107" y="297"/>
                  </a:lnTo>
                  <a:lnTo>
                    <a:pt x="113" y="299"/>
                  </a:lnTo>
                  <a:lnTo>
                    <a:pt x="116" y="299"/>
                  </a:lnTo>
                  <a:lnTo>
                    <a:pt x="124" y="301"/>
                  </a:lnTo>
                  <a:lnTo>
                    <a:pt x="128" y="301"/>
                  </a:lnTo>
                  <a:lnTo>
                    <a:pt x="133" y="301"/>
                  </a:lnTo>
                  <a:lnTo>
                    <a:pt x="137" y="301"/>
                  </a:lnTo>
                  <a:lnTo>
                    <a:pt x="143" y="301"/>
                  </a:lnTo>
                  <a:lnTo>
                    <a:pt x="147" y="301"/>
                  </a:lnTo>
                  <a:lnTo>
                    <a:pt x="154" y="303"/>
                  </a:lnTo>
                  <a:lnTo>
                    <a:pt x="160" y="303"/>
                  </a:lnTo>
                  <a:lnTo>
                    <a:pt x="166" y="303"/>
                  </a:lnTo>
                  <a:lnTo>
                    <a:pt x="171" y="303"/>
                  </a:lnTo>
                  <a:lnTo>
                    <a:pt x="179" y="304"/>
                  </a:lnTo>
                  <a:lnTo>
                    <a:pt x="187" y="304"/>
                  </a:lnTo>
                  <a:lnTo>
                    <a:pt x="194" y="304"/>
                  </a:lnTo>
                  <a:lnTo>
                    <a:pt x="202" y="304"/>
                  </a:lnTo>
                  <a:lnTo>
                    <a:pt x="211" y="308"/>
                  </a:lnTo>
                  <a:lnTo>
                    <a:pt x="221" y="308"/>
                  </a:lnTo>
                  <a:lnTo>
                    <a:pt x="229" y="308"/>
                  </a:lnTo>
                  <a:lnTo>
                    <a:pt x="238" y="310"/>
                  </a:lnTo>
                  <a:lnTo>
                    <a:pt x="248" y="310"/>
                  </a:lnTo>
                  <a:lnTo>
                    <a:pt x="255" y="310"/>
                  </a:lnTo>
                  <a:lnTo>
                    <a:pt x="267" y="312"/>
                  </a:lnTo>
                  <a:lnTo>
                    <a:pt x="276" y="312"/>
                  </a:lnTo>
                  <a:lnTo>
                    <a:pt x="287" y="316"/>
                  </a:lnTo>
                  <a:lnTo>
                    <a:pt x="297" y="316"/>
                  </a:lnTo>
                  <a:lnTo>
                    <a:pt x="306" y="316"/>
                  </a:lnTo>
                  <a:lnTo>
                    <a:pt x="318" y="318"/>
                  </a:lnTo>
                  <a:lnTo>
                    <a:pt x="327" y="320"/>
                  </a:lnTo>
                  <a:lnTo>
                    <a:pt x="339" y="320"/>
                  </a:lnTo>
                  <a:lnTo>
                    <a:pt x="350" y="322"/>
                  </a:lnTo>
                  <a:lnTo>
                    <a:pt x="360" y="323"/>
                  </a:lnTo>
                  <a:lnTo>
                    <a:pt x="371" y="325"/>
                  </a:lnTo>
                  <a:lnTo>
                    <a:pt x="381" y="325"/>
                  </a:lnTo>
                  <a:lnTo>
                    <a:pt x="392" y="327"/>
                  </a:lnTo>
                  <a:lnTo>
                    <a:pt x="402" y="327"/>
                  </a:lnTo>
                  <a:lnTo>
                    <a:pt x="413" y="329"/>
                  </a:lnTo>
                  <a:lnTo>
                    <a:pt x="422" y="329"/>
                  </a:lnTo>
                  <a:lnTo>
                    <a:pt x="432" y="331"/>
                  </a:lnTo>
                  <a:lnTo>
                    <a:pt x="443" y="331"/>
                  </a:lnTo>
                  <a:lnTo>
                    <a:pt x="453" y="333"/>
                  </a:lnTo>
                  <a:lnTo>
                    <a:pt x="462" y="333"/>
                  </a:lnTo>
                  <a:lnTo>
                    <a:pt x="472" y="335"/>
                  </a:lnTo>
                  <a:lnTo>
                    <a:pt x="481" y="335"/>
                  </a:lnTo>
                  <a:lnTo>
                    <a:pt x="491" y="337"/>
                  </a:lnTo>
                  <a:lnTo>
                    <a:pt x="499" y="339"/>
                  </a:lnTo>
                  <a:lnTo>
                    <a:pt x="508" y="339"/>
                  </a:lnTo>
                  <a:lnTo>
                    <a:pt x="516" y="341"/>
                  </a:lnTo>
                  <a:lnTo>
                    <a:pt x="525" y="342"/>
                  </a:lnTo>
                  <a:lnTo>
                    <a:pt x="531" y="342"/>
                  </a:lnTo>
                  <a:lnTo>
                    <a:pt x="539" y="342"/>
                  </a:lnTo>
                  <a:lnTo>
                    <a:pt x="544" y="344"/>
                  </a:lnTo>
                  <a:lnTo>
                    <a:pt x="552" y="344"/>
                  </a:lnTo>
                  <a:lnTo>
                    <a:pt x="558" y="344"/>
                  </a:lnTo>
                  <a:lnTo>
                    <a:pt x="563" y="346"/>
                  </a:lnTo>
                  <a:lnTo>
                    <a:pt x="569" y="346"/>
                  </a:lnTo>
                  <a:lnTo>
                    <a:pt x="575" y="348"/>
                  </a:lnTo>
                  <a:lnTo>
                    <a:pt x="582" y="348"/>
                  </a:lnTo>
                  <a:lnTo>
                    <a:pt x="588" y="350"/>
                  </a:lnTo>
                  <a:lnTo>
                    <a:pt x="592" y="350"/>
                  </a:lnTo>
                  <a:lnTo>
                    <a:pt x="592" y="350"/>
                  </a:lnTo>
                  <a:lnTo>
                    <a:pt x="592" y="348"/>
                  </a:lnTo>
                  <a:lnTo>
                    <a:pt x="592" y="346"/>
                  </a:lnTo>
                  <a:lnTo>
                    <a:pt x="590" y="342"/>
                  </a:lnTo>
                  <a:lnTo>
                    <a:pt x="590" y="337"/>
                  </a:lnTo>
                  <a:lnTo>
                    <a:pt x="588" y="331"/>
                  </a:lnTo>
                  <a:lnTo>
                    <a:pt x="586" y="325"/>
                  </a:lnTo>
                  <a:lnTo>
                    <a:pt x="586" y="318"/>
                  </a:lnTo>
                  <a:lnTo>
                    <a:pt x="588" y="310"/>
                  </a:lnTo>
                  <a:lnTo>
                    <a:pt x="588" y="303"/>
                  </a:lnTo>
                  <a:lnTo>
                    <a:pt x="590" y="297"/>
                  </a:lnTo>
                  <a:lnTo>
                    <a:pt x="594" y="289"/>
                  </a:lnTo>
                  <a:lnTo>
                    <a:pt x="599" y="284"/>
                  </a:lnTo>
                  <a:lnTo>
                    <a:pt x="605" y="278"/>
                  </a:lnTo>
                  <a:lnTo>
                    <a:pt x="615" y="274"/>
                  </a:lnTo>
                  <a:lnTo>
                    <a:pt x="618" y="272"/>
                  </a:lnTo>
                  <a:lnTo>
                    <a:pt x="624" y="272"/>
                  </a:lnTo>
                  <a:lnTo>
                    <a:pt x="632" y="272"/>
                  </a:lnTo>
                  <a:lnTo>
                    <a:pt x="639" y="272"/>
                  </a:lnTo>
                  <a:lnTo>
                    <a:pt x="641" y="270"/>
                  </a:lnTo>
                  <a:lnTo>
                    <a:pt x="649" y="266"/>
                  </a:lnTo>
                  <a:lnTo>
                    <a:pt x="649" y="263"/>
                  </a:lnTo>
                  <a:lnTo>
                    <a:pt x="651" y="259"/>
                  </a:lnTo>
                  <a:lnTo>
                    <a:pt x="651" y="255"/>
                  </a:lnTo>
                  <a:lnTo>
                    <a:pt x="651" y="249"/>
                  </a:lnTo>
                  <a:lnTo>
                    <a:pt x="651" y="244"/>
                  </a:lnTo>
                  <a:lnTo>
                    <a:pt x="649" y="236"/>
                  </a:lnTo>
                  <a:lnTo>
                    <a:pt x="647" y="228"/>
                  </a:lnTo>
                  <a:lnTo>
                    <a:pt x="645" y="219"/>
                  </a:lnTo>
                  <a:lnTo>
                    <a:pt x="645" y="114"/>
                  </a:lnTo>
                  <a:lnTo>
                    <a:pt x="643" y="112"/>
                  </a:lnTo>
                  <a:lnTo>
                    <a:pt x="641" y="112"/>
                  </a:lnTo>
                  <a:lnTo>
                    <a:pt x="635" y="112"/>
                  </a:lnTo>
                  <a:lnTo>
                    <a:pt x="630" y="112"/>
                  </a:lnTo>
                  <a:lnTo>
                    <a:pt x="622" y="112"/>
                  </a:lnTo>
                  <a:lnTo>
                    <a:pt x="615" y="111"/>
                  </a:lnTo>
                  <a:lnTo>
                    <a:pt x="605" y="109"/>
                  </a:lnTo>
                  <a:lnTo>
                    <a:pt x="597" y="107"/>
                  </a:lnTo>
                  <a:lnTo>
                    <a:pt x="590" y="103"/>
                  </a:lnTo>
                  <a:lnTo>
                    <a:pt x="582" y="97"/>
                  </a:lnTo>
                  <a:lnTo>
                    <a:pt x="577" y="92"/>
                  </a:lnTo>
                  <a:lnTo>
                    <a:pt x="573" y="84"/>
                  </a:lnTo>
                  <a:lnTo>
                    <a:pt x="569" y="80"/>
                  </a:lnTo>
                  <a:lnTo>
                    <a:pt x="569" y="76"/>
                  </a:lnTo>
                  <a:lnTo>
                    <a:pt x="567" y="71"/>
                  </a:lnTo>
                  <a:lnTo>
                    <a:pt x="567" y="65"/>
                  </a:lnTo>
                  <a:lnTo>
                    <a:pt x="567" y="57"/>
                  </a:lnTo>
                  <a:lnTo>
                    <a:pt x="567" y="52"/>
                  </a:lnTo>
                  <a:lnTo>
                    <a:pt x="569" y="44"/>
                  </a:lnTo>
                  <a:lnTo>
                    <a:pt x="571" y="38"/>
                  </a:lnTo>
                  <a:lnTo>
                    <a:pt x="55" y="0"/>
                  </a:lnTo>
                  <a:lnTo>
                    <a:pt x="86" y="31"/>
                  </a:lnTo>
                  <a:lnTo>
                    <a:pt x="8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26"/>
            <p:cNvSpPr>
              <a:spLocks/>
            </p:cNvSpPr>
            <p:nvPr/>
          </p:nvSpPr>
          <p:spPr bwMode="auto">
            <a:xfrm>
              <a:off x="3192463" y="5446713"/>
              <a:ext cx="106363" cy="103188"/>
            </a:xfrm>
            <a:custGeom>
              <a:avLst/>
              <a:gdLst>
                <a:gd name="T0" fmla="*/ 118 w 135"/>
                <a:gd name="T1" fmla="*/ 14 h 130"/>
                <a:gd name="T2" fmla="*/ 109 w 135"/>
                <a:gd name="T3" fmla="*/ 10 h 130"/>
                <a:gd name="T4" fmla="*/ 93 w 135"/>
                <a:gd name="T5" fmla="*/ 6 h 130"/>
                <a:gd name="T6" fmla="*/ 78 w 135"/>
                <a:gd name="T7" fmla="*/ 2 h 130"/>
                <a:gd name="T8" fmla="*/ 67 w 135"/>
                <a:gd name="T9" fmla="*/ 0 h 130"/>
                <a:gd name="T10" fmla="*/ 57 w 135"/>
                <a:gd name="T11" fmla="*/ 0 h 130"/>
                <a:gd name="T12" fmla="*/ 46 w 135"/>
                <a:gd name="T13" fmla="*/ 0 h 130"/>
                <a:gd name="T14" fmla="*/ 31 w 135"/>
                <a:gd name="T15" fmla="*/ 4 h 130"/>
                <a:gd name="T16" fmla="*/ 17 w 135"/>
                <a:gd name="T17" fmla="*/ 14 h 130"/>
                <a:gd name="T18" fmla="*/ 10 w 135"/>
                <a:gd name="T19" fmla="*/ 19 h 130"/>
                <a:gd name="T20" fmla="*/ 4 w 135"/>
                <a:gd name="T21" fmla="*/ 31 h 130"/>
                <a:gd name="T22" fmla="*/ 2 w 135"/>
                <a:gd name="T23" fmla="*/ 46 h 130"/>
                <a:gd name="T24" fmla="*/ 0 w 135"/>
                <a:gd name="T25" fmla="*/ 61 h 130"/>
                <a:gd name="T26" fmla="*/ 0 w 135"/>
                <a:gd name="T27" fmla="*/ 74 h 130"/>
                <a:gd name="T28" fmla="*/ 2 w 135"/>
                <a:gd name="T29" fmla="*/ 88 h 130"/>
                <a:gd name="T30" fmla="*/ 8 w 135"/>
                <a:gd name="T31" fmla="*/ 99 h 130"/>
                <a:gd name="T32" fmla="*/ 17 w 135"/>
                <a:gd name="T33" fmla="*/ 112 h 130"/>
                <a:gd name="T34" fmla="*/ 31 w 135"/>
                <a:gd name="T35" fmla="*/ 122 h 130"/>
                <a:gd name="T36" fmla="*/ 42 w 135"/>
                <a:gd name="T37" fmla="*/ 128 h 130"/>
                <a:gd name="T38" fmla="*/ 52 w 135"/>
                <a:gd name="T39" fmla="*/ 130 h 130"/>
                <a:gd name="T40" fmla="*/ 63 w 135"/>
                <a:gd name="T41" fmla="*/ 130 h 130"/>
                <a:gd name="T42" fmla="*/ 74 w 135"/>
                <a:gd name="T43" fmla="*/ 128 h 130"/>
                <a:gd name="T44" fmla="*/ 86 w 135"/>
                <a:gd name="T45" fmla="*/ 124 h 130"/>
                <a:gd name="T46" fmla="*/ 95 w 135"/>
                <a:gd name="T47" fmla="*/ 120 h 130"/>
                <a:gd name="T48" fmla="*/ 107 w 135"/>
                <a:gd name="T49" fmla="*/ 112 h 130"/>
                <a:gd name="T50" fmla="*/ 118 w 135"/>
                <a:gd name="T51" fmla="*/ 103 h 130"/>
                <a:gd name="T52" fmla="*/ 126 w 135"/>
                <a:gd name="T53" fmla="*/ 93 h 130"/>
                <a:gd name="T54" fmla="*/ 133 w 135"/>
                <a:gd name="T55" fmla="*/ 82 h 130"/>
                <a:gd name="T56" fmla="*/ 135 w 135"/>
                <a:gd name="T57" fmla="*/ 71 h 130"/>
                <a:gd name="T58" fmla="*/ 135 w 135"/>
                <a:gd name="T59" fmla="*/ 57 h 130"/>
                <a:gd name="T60" fmla="*/ 133 w 135"/>
                <a:gd name="T61" fmla="*/ 46 h 130"/>
                <a:gd name="T62" fmla="*/ 129 w 135"/>
                <a:gd name="T63" fmla="*/ 35 h 130"/>
                <a:gd name="T64" fmla="*/ 126 w 135"/>
                <a:gd name="T65" fmla="*/ 25 h 130"/>
                <a:gd name="T66" fmla="*/ 120 w 135"/>
                <a:gd name="T67" fmla="*/ 17 h 130"/>
                <a:gd name="T68" fmla="*/ 120 w 135"/>
                <a:gd name="T69" fmla="*/ 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" h="130">
                  <a:moveTo>
                    <a:pt x="120" y="16"/>
                  </a:moveTo>
                  <a:lnTo>
                    <a:pt x="118" y="14"/>
                  </a:lnTo>
                  <a:lnTo>
                    <a:pt x="114" y="14"/>
                  </a:lnTo>
                  <a:lnTo>
                    <a:pt x="109" y="10"/>
                  </a:lnTo>
                  <a:lnTo>
                    <a:pt x="103" y="8"/>
                  </a:lnTo>
                  <a:lnTo>
                    <a:pt x="93" y="6"/>
                  </a:lnTo>
                  <a:lnTo>
                    <a:pt x="84" y="4"/>
                  </a:lnTo>
                  <a:lnTo>
                    <a:pt x="78" y="2"/>
                  </a:lnTo>
                  <a:lnTo>
                    <a:pt x="72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2" y="2"/>
                  </a:lnTo>
                  <a:lnTo>
                    <a:pt x="31" y="4"/>
                  </a:lnTo>
                  <a:lnTo>
                    <a:pt x="23" y="10"/>
                  </a:lnTo>
                  <a:lnTo>
                    <a:pt x="17" y="14"/>
                  </a:lnTo>
                  <a:lnTo>
                    <a:pt x="13" y="17"/>
                  </a:lnTo>
                  <a:lnTo>
                    <a:pt x="10" y="19"/>
                  </a:lnTo>
                  <a:lnTo>
                    <a:pt x="8" y="25"/>
                  </a:lnTo>
                  <a:lnTo>
                    <a:pt x="4" y="31"/>
                  </a:lnTo>
                  <a:lnTo>
                    <a:pt x="2" y="38"/>
                  </a:lnTo>
                  <a:lnTo>
                    <a:pt x="2" y="46"/>
                  </a:lnTo>
                  <a:lnTo>
                    <a:pt x="2" y="54"/>
                  </a:lnTo>
                  <a:lnTo>
                    <a:pt x="0" y="61"/>
                  </a:lnTo>
                  <a:lnTo>
                    <a:pt x="0" y="69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2" y="88"/>
                  </a:lnTo>
                  <a:lnTo>
                    <a:pt x="6" y="93"/>
                  </a:lnTo>
                  <a:lnTo>
                    <a:pt x="8" y="99"/>
                  </a:lnTo>
                  <a:lnTo>
                    <a:pt x="12" y="105"/>
                  </a:lnTo>
                  <a:lnTo>
                    <a:pt x="17" y="112"/>
                  </a:lnTo>
                  <a:lnTo>
                    <a:pt x="27" y="120"/>
                  </a:lnTo>
                  <a:lnTo>
                    <a:pt x="31" y="122"/>
                  </a:lnTo>
                  <a:lnTo>
                    <a:pt x="36" y="126"/>
                  </a:lnTo>
                  <a:lnTo>
                    <a:pt x="42" y="128"/>
                  </a:lnTo>
                  <a:lnTo>
                    <a:pt x="48" y="130"/>
                  </a:lnTo>
                  <a:lnTo>
                    <a:pt x="52" y="130"/>
                  </a:lnTo>
                  <a:lnTo>
                    <a:pt x="57" y="130"/>
                  </a:lnTo>
                  <a:lnTo>
                    <a:pt x="63" y="130"/>
                  </a:lnTo>
                  <a:lnTo>
                    <a:pt x="69" y="130"/>
                  </a:lnTo>
                  <a:lnTo>
                    <a:pt x="74" y="128"/>
                  </a:lnTo>
                  <a:lnTo>
                    <a:pt x="80" y="126"/>
                  </a:lnTo>
                  <a:lnTo>
                    <a:pt x="86" y="124"/>
                  </a:lnTo>
                  <a:lnTo>
                    <a:pt x="91" y="124"/>
                  </a:lnTo>
                  <a:lnTo>
                    <a:pt x="95" y="120"/>
                  </a:lnTo>
                  <a:lnTo>
                    <a:pt x="101" y="116"/>
                  </a:lnTo>
                  <a:lnTo>
                    <a:pt x="107" y="112"/>
                  </a:lnTo>
                  <a:lnTo>
                    <a:pt x="112" y="109"/>
                  </a:lnTo>
                  <a:lnTo>
                    <a:pt x="118" y="103"/>
                  </a:lnTo>
                  <a:lnTo>
                    <a:pt x="122" y="99"/>
                  </a:lnTo>
                  <a:lnTo>
                    <a:pt x="126" y="93"/>
                  </a:lnTo>
                  <a:lnTo>
                    <a:pt x="131" y="88"/>
                  </a:lnTo>
                  <a:lnTo>
                    <a:pt x="133" y="82"/>
                  </a:lnTo>
                  <a:lnTo>
                    <a:pt x="135" y="76"/>
                  </a:lnTo>
                  <a:lnTo>
                    <a:pt x="135" y="71"/>
                  </a:lnTo>
                  <a:lnTo>
                    <a:pt x="135" y="65"/>
                  </a:lnTo>
                  <a:lnTo>
                    <a:pt x="135" y="57"/>
                  </a:lnTo>
                  <a:lnTo>
                    <a:pt x="133" y="52"/>
                  </a:lnTo>
                  <a:lnTo>
                    <a:pt x="133" y="46"/>
                  </a:lnTo>
                  <a:lnTo>
                    <a:pt x="131" y="40"/>
                  </a:lnTo>
                  <a:lnTo>
                    <a:pt x="129" y="35"/>
                  </a:lnTo>
                  <a:lnTo>
                    <a:pt x="128" y="29"/>
                  </a:lnTo>
                  <a:lnTo>
                    <a:pt x="126" y="25"/>
                  </a:lnTo>
                  <a:lnTo>
                    <a:pt x="124" y="21"/>
                  </a:lnTo>
                  <a:lnTo>
                    <a:pt x="120" y="17"/>
                  </a:lnTo>
                  <a:lnTo>
                    <a:pt x="120" y="16"/>
                  </a:lnTo>
                  <a:lnTo>
                    <a:pt x="120" y="16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27"/>
            <p:cNvSpPr>
              <a:spLocks/>
            </p:cNvSpPr>
            <p:nvPr/>
          </p:nvSpPr>
          <p:spPr bwMode="auto">
            <a:xfrm>
              <a:off x="3143250" y="4859338"/>
              <a:ext cx="90488" cy="68263"/>
            </a:xfrm>
            <a:custGeom>
              <a:avLst/>
              <a:gdLst>
                <a:gd name="T0" fmla="*/ 0 w 114"/>
                <a:gd name="T1" fmla="*/ 53 h 88"/>
                <a:gd name="T2" fmla="*/ 4 w 114"/>
                <a:gd name="T3" fmla="*/ 53 h 88"/>
                <a:gd name="T4" fmla="*/ 8 w 114"/>
                <a:gd name="T5" fmla="*/ 55 h 88"/>
                <a:gd name="T6" fmla="*/ 16 w 114"/>
                <a:gd name="T7" fmla="*/ 57 h 88"/>
                <a:gd name="T8" fmla="*/ 21 w 114"/>
                <a:gd name="T9" fmla="*/ 57 h 88"/>
                <a:gd name="T10" fmla="*/ 31 w 114"/>
                <a:gd name="T11" fmla="*/ 57 h 88"/>
                <a:gd name="T12" fmla="*/ 38 w 114"/>
                <a:gd name="T13" fmla="*/ 57 h 88"/>
                <a:gd name="T14" fmla="*/ 48 w 114"/>
                <a:gd name="T15" fmla="*/ 57 h 88"/>
                <a:gd name="T16" fmla="*/ 54 w 114"/>
                <a:gd name="T17" fmla="*/ 55 h 88"/>
                <a:gd name="T18" fmla="*/ 61 w 114"/>
                <a:gd name="T19" fmla="*/ 51 h 88"/>
                <a:gd name="T20" fmla="*/ 67 w 114"/>
                <a:gd name="T21" fmla="*/ 48 h 88"/>
                <a:gd name="T22" fmla="*/ 73 w 114"/>
                <a:gd name="T23" fmla="*/ 42 h 88"/>
                <a:gd name="T24" fmla="*/ 73 w 114"/>
                <a:gd name="T25" fmla="*/ 38 h 88"/>
                <a:gd name="T26" fmla="*/ 74 w 114"/>
                <a:gd name="T27" fmla="*/ 34 h 88"/>
                <a:gd name="T28" fmla="*/ 74 w 114"/>
                <a:gd name="T29" fmla="*/ 29 h 88"/>
                <a:gd name="T30" fmla="*/ 74 w 114"/>
                <a:gd name="T31" fmla="*/ 25 h 88"/>
                <a:gd name="T32" fmla="*/ 73 w 114"/>
                <a:gd name="T33" fmla="*/ 19 h 88"/>
                <a:gd name="T34" fmla="*/ 73 w 114"/>
                <a:gd name="T35" fmla="*/ 13 h 88"/>
                <a:gd name="T36" fmla="*/ 69 w 114"/>
                <a:gd name="T37" fmla="*/ 8 h 88"/>
                <a:gd name="T38" fmla="*/ 67 w 114"/>
                <a:gd name="T39" fmla="*/ 0 h 88"/>
                <a:gd name="T40" fmla="*/ 111 w 114"/>
                <a:gd name="T41" fmla="*/ 27 h 88"/>
                <a:gd name="T42" fmla="*/ 113 w 114"/>
                <a:gd name="T43" fmla="*/ 29 h 88"/>
                <a:gd name="T44" fmla="*/ 114 w 114"/>
                <a:gd name="T45" fmla="*/ 36 h 88"/>
                <a:gd name="T46" fmla="*/ 114 w 114"/>
                <a:gd name="T47" fmla="*/ 40 h 88"/>
                <a:gd name="T48" fmla="*/ 114 w 114"/>
                <a:gd name="T49" fmla="*/ 46 h 88"/>
                <a:gd name="T50" fmla="*/ 114 w 114"/>
                <a:gd name="T51" fmla="*/ 51 h 88"/>
                <a:gd name="T52" fmla="*/ 113 w 114"/>
                <a:gd name="T53" fmla="*/ 57 h 88"/>
                <a:gd name="T54" fmla="*/ 109 w 114"/>
                <a:gd name="T55" fmla="*/ 63 h 88"/>
                <a:gd name="T56" fmla="*/ 105 w 114"/>
                <a:gd name="T57" fmla="*/ 69 h 88"/>
                <a:gd name="T58" fmla="*/ 99 w 114"/>
                <a:gd name="T59" fmla="*/ 72 h 88"/>
                <a:gd name="T60" fmla="*/ 93 w 114"/>
                <a:gd name="T61" fmla="*/ 78 h 88"/>
                <a:gd name="T62" fmla="*/ 88 w 114"/>
                <a:gd name="T63" fmla="*/ 80 h 88"/>
                <a:gd name="T64" fmla="*/ 82 w 114"/>
                <a:gd name="T65" fmla="*/ 80 h 88"/>
                <a:gd name="T66" fmla="*/ 76 w 114"/>
                <a:gd name="T67" fmla="*/ 84 h 88"/>
                <a:gd name="T68" fmla="*/ 71 w 114"/>
                <a:gd name="T69" fmla="*/ 86 h 88"/>
                <a:gd name="T70" fmla="*/ 63 w 114"/>
                <a:gd name="T71" fmla="*/ 86 h 88"/>
                <a:gd name="T72" fmla="*/ 55 w 114"/>
                <a:gd name="T73" fmla="*/ 86 h 88"/>
                <a:gd name="T74" fmla="*/ 48 w 114"/>
                <a:gd name="T75" fmla="*/ 88 h 88"/>
                <a:gd name="T76" fmla="*/ 38 w 114"/>
                <a:gd name="T77" fmla="*/ 88 h 88"/>
                <a:gd name="T78" fmla="*/ 0 w 114"/>
                <a:gd name="T79" fmla="*/ 53 h 88"/>
                <a:gd name="T80" fmla="*/ 0 w 114"/>
                <a:gd name="T81" fmla="*/ 5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88">
                  <a:moveTo>
                    <a:pt x="0" y="53"/>
                  </a:moveTo>
                  <a:lnTo>
                    <a:pt x="4" y="53"/>
                  </a:lnTo>
                  <a:lnTo>
                    <a:pt x="8" y="55"/>
                  </a:lnTo>
                  <a:lnTo>
                    <a:pt x="16" y="57"/>
                  </a:lnTo>
                  <a:lnTo>
                    <a:pt x="21" y="57"/>
                  </a:lnTo>
                  <a:lnTo>
                    <a:pt x="31" y="57"/>
                  </a:lnTo>
                  <a:lnTo>
                    <a:pt x="38" y="57"/>
                  </a:lnTo>
                  <a:lnTo>
                    <a:pt x="48" y="57"/>
                  </a:lnTo>
                  <a:lnTo>
                    <a:pt x="54" y="55"/>
                  </a:lnTo>
                  <a:lnTo>
                    <a:pt x="61" y="51"/>
                  </a:lnTo>
                  <a:lnTo>
                    <a:pt x="67" y="48"/>
                  </a:lnTo>
                  <a:lnTo>
                    <a:pt x="73" y="42"/>
                  </a:lnTo>
                  <a:lnTo>
                    <a:pt x="73" y="38"/>
                  </a:lnTo>
                  <a:lnTo>
                    <a:pt x="74" y="34"/>
                  </a:lnTo>
                  <a:lnTo>
                    <a:pt x="74" y="29"/>
                  </a:lnTo>
                  <a:lnTo>
                    <a:pt x="74" y="25"/>
                  </a:lnTo>
                  <a:lnTo>
                    <a:pt x="73" y="19"/>
                  </a:lnTo>
                  <a:lnTo>
                    <a:pt x="73" y="13"/>
                  </a:lnTo>
                  <a:lnTo>
                    <a:pt x="69" y="8"/>
                  </a:lnTo>
                  <a:lnTo>
                    <a:pt x="67" y="0"/>
                  </a:lnTo>
                  <a:lnTo>
                    <a:pt x="111" y="27"/>
                  </a:lnTo>
                  <a:lnTo>
                    <a:pt x="113" y="29"/>
                  </a:lnTo>
                  <a:lnTo>
                    <a:pt x="114" y="36"/>
                  </a:lnTo>
                  <a:lnTo>
                    <a:pt x="114" y="40"/>
                  </a:lnTo>
                  <a:lnTo>
                    <a:pt x="114" y="46"/>
                  </a:lnTo>
                  <a:lnTo>
                    <a:pt x="114" y="51"/>
                  </a:lnTo>
                  <a:lnTo>
                    <a:pt x="113" y="57"/>
                  </a:lnTo>
                  <a:lnTo>
                    <a:pt x="109" y="63"/>
                  </a:lnTo>
                  <a:lnTo>
                    <a:pt x="105" y="69"/>
                  </a:lnTo>
                  <a:lnTo>
                    <a:pt x="99" y="72"/>
                  </a:lnTo>
                  <a:lnTo>
                    <a:pt x="93" y="78"/>
                  </a:lnTo>
                  <a:lnTo>
                    <a:pt x="88" y="80"/>
                  </a:lnTo>
                  <a:lnTo>
                    <a:pt x="82" y="80"/>
                  </a:lnTo>
                  <a:lnTo>
                    <a:pt x="76" y="84"/>
                  </a:lnTo>
                  <a:lnTo>
                    <a:pt x="71" y="86"/>
                  </a:lnTo>
                  <a:lnTo>
                    <a:pt x="63" y="86"/>
                  </a:lnTo>
                  <a:lnTo>
                    <a:pt x="55" y="86"/>
                  </a:lnTo>
                  <a:lnTo>
                    <a:pt x="48" y="88"/>
                  </a:lnTo>
                  <a:lnTo>
                    <a:pt x="38" y="88"/>
                  </a:lnTo>
                  <a:lnTo>
                    <a:pt x="0" y="5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29"/>
            <p:cNvSpPr>
              <a:spLocks/>
            </p:cNvSpPr>
            <p:nvPr/>
          </p:nvSpPr>
          <p:spPr bwMode="auto">
            <a:xfrm>
              <a:off x="3052763" y="5086350"/>
              <a:ext cx="74613" cy="149225"/>
            </a:xfrm>
            <a:custGeom>
              <a:avLst/>
              <a:gdLst>
                <a:gd name="T0" fmla="*/ 65 w 93"/>
                <a:gd name="T1" fmla="*/ 74 h 188"/>
                <a:gd name="T2" fmla="*/ 67 w 93"/>
                <a:gd name="T3" fmla="*/ 72 h 188"/>
                <a:gd name="T4" fmla="*/ 74 w 93"/>
                <a:gd name="T5" fmla="*/ 69 h 188"/>
                <a:gd name="T6" fmla="*/ 82 w 93"/>
                <a:gd name="T7" fmla="*/ 61 h 188"/>
                <a:gd name="T8" fmla="*/ 90 w 93"/>
                <a:gd name="T9" fmla="*/ 51 h 188"/>
                <a:gd name="T10" fmla="*/ 91 w 93"/>
                <a:gd name="T11" fmla="*/ 46 h 188"/>
                <a:gd name="T12" fmla="*/ 93 w 93"/>
                <a:gd name="T13" fmla="*/ 40 h 188"/>
                <a:gd name="T14" fmla="*/ 93 w 93"/>
                <a:gd name="T15" fmla="*/ 32 h 188"/>
                <a:gd name="T16" fmla="*/ 93 w 93"/>
                <a:gd name="T17" fmla="*/ 27 h 188"/>
                <a:gd name="T18" fmla="*/ 90 w 93"/>
                <a:gd name="T19" fmla="*/ 19 h 188"/>
                <a:gd name="T20" fmla="*/ 84 w 93"/>
                <a:gd name="T21" fmla="*/ 13 h 188"/>
                <a:gd name="T22" fmla="*/ 80 w 93"/>
                <a:gd name="T23" fmla="*/ 10 h 188"/>
                <a:gd name="T24" fmla="*/ 76 w 93"/>
                <a:gd name="T25" fmla="*/ 8 h 188"/>
                <a:gd name="T26" fmla="*/ 71 w 93"/>
                <a:gd name="T27" fmla="*/ 4 h 188"/>
                <a:gd name="T28" fmla="*/ 65 w 93"/>
                <a:gd name="T29" fmla="*/ 0 h 188"/>
                <a:gd name="T30" fmla="*/ 63 w 93"/>
                <a:gd name="T31" fmla="*/ 0 h 188"/>
                <a:gd name="T32" fmla="*/ 59 w 93"/>
                <a:gd name="T33" fmla="*/ 0 h 188"/>
                <a:gd name="T34" fmla="*/ 53 w 93"/>
                <a:gd name="T35" fmla="*/ 0 h 188"/>
                <a:gd name="T36" fmla="*/ 48 w 93"/>
                <a:gd name="T37" fmla="*/ 0 h 188"/>
                <a:gd name="T38" fmla="*/ 40 w 93"/>
                <a:gd name="T39" fmla="*/ 0 h 188"/>
                <a:gd name="T40" fmla="*/ 33 w 93"/>
                <a:gd name="T41" fmla="*/ 2 h 188"/>
                <a:gd name="T42" fmla="*/ 25 w 93"/>
                <a:gd name="T43" fmla="*/ 4 h 188"/>
                <a:gd name="T44" fmla="*/ 19 w 93"/>
                <a:gd name="T45" fmla="*/ 8 h 188"/>
                <a:gd name="T46" fmla="*/ 12 w 93"/>
                <a:gd name="T47" fmla="*/ 12 h 188"/>
                <a:gd name="T48" fmla="*/ 6 w 93"/>
                <a:gd name="T49" fmla="*/ 15 h 188"/>
                <a:gd name="T50" fmla="*/ 2 w 93"/>
                <a:gd name="T51" fmla="*/ 21 h 188"/>
                <a:gd name="T52" fmla="*/ 0 w 93"/>
                <a:gd name="T53" fmla="*/ 29 h 188"/>
                <a:gd name="T54" fmla="*/ 0 w 93"/>
                <a:gd name="T55" fmla="*/ 32 h 188"/>
                <a:gd name="T56" fmla="*/ 2 w 93"/>
                <a:gd name="T57" fmla="*/ 36 h 188"/>
                <a:gd name="T58" fmla="*/ 2 w 93"/>
                <a:gd name="T59" fmla="*/ 42 h 188"/>
                <a:gd name="T60" fmla="*/ 6 w 93"/>
                <a:gd name="T61" fmla="*/ 48 h 188"/>
                <a:gd name="T62" fmla="*/ 8 w 93"/>
                <a:gd name="T63" fmla="*/ 53 h 188"/>
                <a:gd name="T64" fmla="*/ 12 w 93"/>
                <a:gd name="T65" fmla="*/ 59 h 188"/>
                <a:gd name="T66" fmla="*/ 17 w 93"/>
                <a:gd name="T67" fmla="*/ 67 h 188"/>
                <a:gd name="T68" fmla="*/ 23 w 93"/>
                <a:gd name="T69" fmla="*/ 74 h 188"/>
                <a:gd name="T70" fmla="*/ 36 w 93"/>
                <a:gd name="T71" fmla="*/ 181 h 188"/>
                <a:gd name="T72" fmla="*/ 38 w 93"/>
                <a:gd name="T73" fmla="*/ 181 h 188"/>
                <a:gd name="T74" fmla="*/ 42 w 93"/>
                <a:gd name="T75" fmla="*/ 183 h 188"/>
                <a:gd name="T76" fmla="*/ 46 w 93"/>
                <a:gd name="T77" fmla="*/ 186 h 188"/>
                <a:gd name="T78" fmla="*/ 53 w 93"/>
                <a:gd name="T79" fmla="*/ 188 h 188"/>
                <a:gd name="T80" fmla="*/ 61 w 93"/>
                <a:gd name="T81" fmla="*/ 188 h 188"/>
                <a:gd name="T82" fmla="*/ 67 w 93"/>
                <a:gd name="T83" fmla="*/ 186 h 188"/>
                <a:gd name="T84" fmla="*/ 69 w 93"/>
                <a:gd name="T85" fmla="*/ 183 h 188"/>
                <a:gd name="T86" fmla="*/ 72 w 93"/>
                <a:gd name="T87" fmla="*/ 179 h 188"/>
                <a:gd name="T88" fmla="*/ 74 w 93"/>
                <a:gd name="T89" fmla="*/ 173 h 188"/>
                <a:gd name="T90" fmla="*/ 76 w 93"/>
                <a:gd name="T91" fmla="*/ 167 h 188"/>
                <a:gd name="T92" fmla="*/ 65 w 93"/>
                <a:gd name="T93" fmla="*/ 74 h 188"/>
                <a:gd name="T94" fmla="*/ 65 w 93"/>
                <a:gd name="T95" fmla="*/ 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3" h="188">
                  <a:moveTo>
                    <a:pt x="65" y="74"/>
                  </a:moveTo>
                  <a:lnTo>
                    <a:pt x="67" y="72"/>
                  </a:lnTo>
                  <a:lnTo>
                    <a:pt x="74" y="69"/>
                  </a:lnTo>
                  <a:lnTo>
                    <a:pt x="82" y="61"/>
                  </a:lnTo>
                  <a:lnTo>
                    <a:pt x="90" y="51"/>
                  </a:lnTo>
                  <a:lnTo>
                    <a:pt x="91" y="46"/>
                  </a:lnTo>
                  <a:lnTo>
                    <a:pt x="93" y="40"/>
                  </a:lnTo>
                  <a:lnTo>
                    <a:pt x="93" y="32"/>
                  </a:lnTo>
                  <a:lnTo>
                    <a:pt x="93" y="27"/>
                  </a:lnTo>
                  <a:lnTo>
                    <a:pt x="90" y="19"/>
                  </a:lnTo>
                  <a:lnTo>
                    <a:pt x="84" y="13"/>
                  </a:lnTo>
                  <a:lnTo>
                    <a:pt x="80" y="10"/>
                  </a:lnTo>
                  <a:lnTo>
                    <a:pt x="76" y="8"/>
                  </a:lnTo>
                  <a:lnTo>
                    <a:pt x="71" y="4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3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12" y="12"/>
                  </a:lnTo>
                  <a:lnTo>
                    <a:pt x="6" y="15"/>
                  </a:lnTo>
                  <a:lnTo>
                    <a:pt x="2" y="21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2" y="42"/>
                  </a:lnTo>
                  <a:lnTo>
                    <a:pt x="6" y="48"/>
                  </a:lnTo>
                  <a:lnTo>
                    <a:pt x="8" y="53"/>
                  </a:lnTo>
                  <a:lnTo>
                    <a:pt x="12" y="59"/>
                  </a:lnTo>
                  <a:lnTo>
                    <a:pt x="17" y="67"/>
                  </a:lnTo>
                  <a:lnTo>
                    <a:pt x="23" y="74"/>
                  </a:lnTo>
                  <a:lnTo>
                    <a:pt x="36" y="181"/>
                  </a:lnTo>
                  <a:lnTo>
                    <a:pt x="38" y="181"/>
                  </a:lnTo>
                  <a:lnTo>
                    <a:pt x="42" y="183"/>
                  </a:lnTo>
                  <a:lnTo>
                    <a:pt x="46" y="186"/>
                  </a:lnTo>
                  <a:lnTo>
                    <a:pt x="53" y="188"/>
                  </a:lnTo>
                  <a:lnTo>
                    <a:pt x="61" y="188"/>
                  </a:lnTo>
                  <a:lnTo>
                    <a:pt x="67" y="186"/>
                  </a:lnTo>
                  <a:lnTo>
                    <a:pt x="69" y="183"/>
                  </a:lnTo>
                  <a:lnTo>
                    <a:pt x="72" y="179"/>
                  </a:lnTo>
                  <a:lnTo>
                    <a:pt x="74" y="173"/>
                  </a:lnTo>
                  <a:lnTo>
                    <a:pt x="76" y="167"/>
                  </a:lnTo>
                  <a:lnTo>
                    <a:pt x="65" y="74"/>
                  </a:lnTo>
                  <a:lnTo>
                    <a:pt x="65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32"/>
            <p:cNvSpPr>
              <a:spLocks/>
            </p:cNvSpPr>
            <p:nvPr/>
          </p:nvSpPr>
          <p:spPr bwMode="auto">
            <a:xfrm>
              <a:off x="3654425" y="4672013"/>
              <a:ext cx="109538" cy="98425"/>
            </a:xfrm>
            <a:custGeom>
              <a:avLst/>
              <a:gdLst>
                <a:gd name="T0" fmla="*/ 0 w 139"/>
                <a:gd name="T1" fmla="*/ 121 h 125"/>
                <a:gd name="T2" fmla="*/ 118 w 139"/>
                <a:gd name="T3" fmla="*/ 0 h 125"/>
                <a:gd name="T4" fmla="*/ 118 w 139"/>
                <a:gd name="T5" fmla="*/ 0 h 125"/>
                <a:gd name="T6" fmla="*/ 122 w 139"/>
                <a:gd name="T7" fmla="*/ 0 h 125"/>
                <a:gd name="T8" fmla="*/ 126 w 139"/>
                <a:gd name="T9" fmla="*/ 0 h 125"/>
                <a:gd name="T10" fmla="*/ 131 w 139"/>
                <a:gd name="T11" fmla="*/ 3 h 125"/>
                <a:gd name="T12" fmla="*/ 135 w 139"/>
                <a:gd name="T13" fmla="*/ 5 h 125"/>
                <a:gd name="T14" fmla="*/ 139 w 139"/>
                <a:gd name="T15" fmla="*/ 11 h 125"/>
                <a:gd name="T16" fmla="*/ 139 w 139"/>
                <a:gd name="T17" fmla="*/ 17 h 125"/>
                <a:gd name="T18" fmla="*/ 135 w 139"/>
                <a:gd name="T19" fmla="*/ 26 h 125"/>
                <a:gd name="T20" fmla="*/ 46 w 139"/>
                <a:gd name="T21" fmla="*/ 125 h 125"/>
                <a:gd name="T22" fmla="*/ 0 w 139"/>
                <a:gd name="T23" fmla="*/ 121 h 125"/>
                <a:gd name="T24" fmla="*/ 0 w 139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25">
                  <a:moveTo>
                    <a:pt x="0" y="121"/>
                  </a:moveTo>
                  <a:lnTo>
                    <a:pt x="118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1" y="3"/>
                  </a:lnTo>
                  <a:lnTo>
                    <a:pt x="135" y="5"/>
                  </a:lnTo>
                  <a:lnTo>
                    <a:pt x="139" y="11"/>
                  </a:lnTo>
                  <a:lnTo>
                    <a:pt x="139" y="17"/>
                  </a:lnTo>
                  <a:lnTo>
                    <a:pt x="135" y="26"/>
                  </a:lnTo>
                  <a:lnTo>
                    <a:pt x="46" y="125"/>
                  </a:lnTo>
                  <a:lnTo>
                    <a:pt x="0" y="121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33"/>
            <p:cNvSpPr>
              <a:spLocks/>
            </p:cNvSpPr>
            <p:nvPr/>
          </p:nvSpPr>
          <p:spPr bwMode="auto">
            <a:xfrm>
              <a:off x="3101975" y="4495527"/>
              <a:ext cx="712788" cy="301625"/>
            </a:xfrm>
            <a:custGeom>
              <a:avLst/>
              <a:gdLst>
                <a:gd name="T0" fmla="*/ 29 w 900"/>
                <a:gd name="T1" fmla="*/ 179 h 381"/>
                <a:gd name="T2" fmla="*/ 29 w 900"/>
                <a:gd name="T3" fmla="*/ 200 h 381"/>
                <a:gd name="T4" fmla="*/ 27 w 900"/>
                <a:gd name="T5" fmla="*/ 229 h 381"/>
                <a:gd name="T6" fmla="*/ 27 w 900"/>
                <a:gd name="T7" fmla="*/ 255 h 381"/>
                <a:gd name="T8" fmla="*/ 29 w 900"/>
                <a:gd name="T9" fmla="*/ 276 h 381"/>
                <a:gd name="T10" fmla="*/ 34 w 900"/>
                <a:gd name="T11" fmla="*/ 282 h 381"/>
                <a:gd name="T12" fmla="*/ 53 w 900"/>
                <a:gd name="T13" fmla="*/ 282 h 381"/>
                <a:gd name="T14" fmla="*/ 78 w 900"/>
                <a:gd name="T15" fmla="*/ 284 h 381"/>
                <a:gd name="T16" fmla="*/ 110 w 900"/>
                <a:gd name="T17" fmla="*/ 286 h 381"/>
                <a:gd name="T18" fmla="*/ 148 w 900"/>
                <a:gd name="T19" fmla="*/ 289 h 381"/>
                <a:gd name="T20" fmla="*/ 192 w 900"/>
                <a:gd name="T21" fmla="*/ 295 h 381"/>
                <a:gd name="T22" fmla="*/ 242 w 900"/>
                <a:gd name="T23" fmla="*/ 299 h 381"/>
                <a:gd name="T24" fmla="*/ 295 w 900"/>
                <a:gd name="T25" fmla="*/ 303 h 381"/>
                <a:gd name="T26" fmla="*/ 348 w 900"/>
                <a:gd name="T27" fmla="*/ 308 h 381"/>
                <a:gd name="T28" fmla="*/ 405 w 900"/>
                <a:gd name="T29" fmla="*/ 314 h 381"/>
                <a:gd name="T30" fmla="*/ 460 w 900"/>
                <a:gd name="T31" fmla="*/ 318 h 381"/>
                <a:gd name="T32" fmla="*/ 517 w 900"/>
                <a:gd name="T33" fmla="*/ 322 h 381"/>
                <a:gd name="T34" fmla="*/ 572 w 900"/>
                <a:gd name="T35" fmla="*/ 327 h 381"/>
                <a:gd name="T36" fmla="*/ 626 w 900"/>
                <a:gd name="T37" fmla="*/ 331 h 381"/>
                <a:gd name="T38" fmla="*/ 673 w 900"/>
                <a:gd name="T39" fmla="*/ 335 h 381"/>
                <a:gd name="T40" fmla="*/ 721 w 900"/>
                <a:gd name="T41" fmla="*/ 341 h 381"/>
                <a:gd name="T42" fmla="*/ 759 w 900"/>
                <a:gd name="T43" fmla="*/ 343 h 381"/>
                <a:gd name="T44" fmla="*/ 793 w 900"/>
                <a:gd name="T45" fmla="*/ 346 h 381"/>
                <a:gd name="T46" fmla="*/ 818 w 900"/>
                <a:gd name="T47" fmla="*/ 348 h 381"/>
                <a:gd name="T48" fmla="*/ 837 w 900"/>
                <a:gd name="T49" fmla="*/ 350 h 381"/>
                <a:gd name="T50" fmla="*/ 846 w 900"/>
                <a:gd name="T51" fmla="*/ 350 h 381"/>
                <a:gd name="T52" fmla="*/ 846 w 900"/>
                <a:gd name="T53" fmla="*/ 341 h 381"/>
                <a:gd name="T54" fmla="*/ 844 w 900"/>
                <a:gd name="T55" fmla="*/ 318 h 381"/>
                <a:gd name="T56" fmla="*/ 844 w 900"/>
                <a:gd name="T57" fmla="*/ 297 h 381"/>
                <a:gd name="T58" fmla="*/ 844 w 900"/>
                <a:gd name="T59" fmla="*/ 280 h 381"/>
                <a:gd name="T60" fmla="*/ 844 w 900"/>
                <a:gd name="T61" fmla="*/ 261 h 381"/>
                <a:gd name="T62" fmla="*/ 844 w 900"/>
                <a:gd name="T63" fmla="*/ 240 h 381"/>
                <a:gd name="T64" fmla="*/ 846 w 900"/>
                <a:gd name="T65" fmla="*/ 219 h 381"/>
                <a:gd name="T66" fmla="*/ 846 w 900"/>
                <a:gd name="T67" fmla="*/ 198 h 381"/>
                <a:gd name="T68" fmla="*/ 846 w 900"/>
                <a:gd name="T69" fmla="*/ 175 h 381"/>
                <a:gd name="T70" fmla="*/ 848 w 900"/>
                <a:gd name="T71" fmla="*/ 153 h 381"/>
                <a:gd name="T72" fmla="*/ 848 w 900"/>
                <a:gd name="T73" fmla="*/ 130 h 381"/>
                <a:gd name="T74" fmla="*/ 850 w 900"/>
                <a:gd name="T75" fmla="*/ 107 h 381"/>
                <a:gd name="T76" fmla="*/ 854 w 900"/>
                <a:gd name="T77" fmla="*/ 88 h 381"/>
                <a:gd name="T78" fmla="*/ 856 w 900"/>
                <a:gd name="T79" fmla="*/ 67 h 381"/>
                <a:gd name="T80" fmla="*/ 858 w 900"/>
                <a:gd name="T81" fmla="*/ 48 h 381"/>
                <a:gd name="T82" fmla="*/ 862 w 900"/>
                <a:gd name="T83" fmla="*/ 31 h 381"/>
                <a:gd name="T84" fmla="*/ 865 w 900"/>
                <a:gd name="T85" fmla="*/ 18 h 381"/>
                <a:gd name="T86" fmla="*/ 900 w 900"/>
                <a:gd name="T87" fmla="*/ 0 h 381"/>
                <a:gd name="T88" fmla="*/ 896 w 900"/>
                <a:gd name="T89" fmla="*/ 16 h 381"/>
                <a:gd name="T90" fmla="*/ 892 w 900"/>
                <a:gd name="T91" fmla="*/ 40 h 381"/>
                <a:gd name="T92" fmla="*/ 888 w 900"/>
                <a:gd name="T93" fmla="*/ 56 h 381"/>
                <a:gd name="T94" fmla="*/ 884 w 900"/>
                <a:gd name="T95" fmla="*/ 73 h 381"/>
                <a:gd name="T96" fmla="*/ 882 w 900"/>
                <a:gd name="T97" fmla="*/ 92 h 381"/>
                <a:gd name="T98" fmla="*/ 881 w 900"/>
                <a:gd name="T99" fmla="*/ 111 h 381"/>
                <a:gd name="T100" fmla="*/ 877 w 900"/>
                <a:gd name="T101" fmla="*/ 132 h 381"/>
                <a:gd name="T102" fmla="*/ 875 w 900"/>
                <a:gd name="T103" fmla="*/ 154 h 381"/>
                <a:gd name="T104" fmla="*/ 873 w 900"/>
                <a:gd name="T105" fmla="*/ 179 h 381"/>
                <a:gd name="T106" fmla="*/ 873 w 900"/>
                <a:gd name="T107" fmla="*/ 202 h 381"/>
                <a:gd name="T108" fmla="*/ 871 w 900"/>
                <a:gd name="T109" fmla="*/ 225 h 381"/>
                <a:gd name="T110" fmla="*/ 871 w 900"/>
                <a:gd name="T111" fmla="*/ 249 h 381"/>
                <a:gd name="T112" fmla="*/ 871 w 900"/>
                <a:gd name="T113" fmla="*/ 272 h 381"/>
                <a:gd name="T114" fmla="*/ 871 w 900"/>
                <a:gd name="T115" fmla="*/ 295 h 381"/>
                <a:gd name="T116" fmla="*/ 873 w 900"/>
                <a:gd name="T117" fmla="*/ 318 h 381"/>
                <a:gd name="T118" fmla="*/ 877 w 900"/>
                <a:gd name="T119" fmla="*/ 339 h 381"/>
                <a:gd name="T120" fmla="*/ 881 w 900"/>
                <a:gd name="T121" fmla="*/ 360 h 381"/>
                <a:gd name="T122" fmla="*/ 886 w 900"/>
                <a:gd name="T123" fmla="*/ 381 h 381"/>
                <a:gd name="T124" fmla="*/ 30 w 900"/>
                <a:gd name="T125" fmla="*/ 17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" h="381">
                  <a:moveTo>
                    <a:pt x="30" y="175"/>
                  </a:moveTo>
                  <a:lnTo>
                    <a:pt x="29" y="175"/>
                  </a:lnTo>
                  <a:lnTo>
                    <a:pt x="29" y="179"/>
                  </a:lnTo>
                  <a:lnTo>
                    <a:pt x="29" y="185"/>
                  </a:lnTo>
                  <a:lnTo>
                    <a:pt x="29" y="192"/>
                  </a:lnTo>
                  <a:lnTo>
                    <a:pt x="29" y="200"/>
                  </a:lnTo>
                  <a:lnTo>
                    <a:pt x="27" y="210"/>
                  </a:lnTo>
                  <a:lnTo>
                    <a:pt x="27" y="219"/>
                  </a:lnTo>
                  <a:lnTo>
                    <a:pt x="27" y="229"/>
                  </a:lnTo>
                  <a:lnTo>
                    <a:pt x="27" y="238"/>
                  </a:lnTo>
                  <a:lnTo>
                    <a:pt x="27" y="248"/>
                  </a:lnTo>
                  <a:lnTo>
                    <a:pt x="27" y="255"/>
                  </a:lnTo>
                  <a:lnTo>
                    <a:pt x="27" y="265"/>
                  </a:lnTo>
                  <a:lnTo>
                    <a:pt x="27" y="270"/>
                  </a:lnTo>
                  <a:lnTo>
                    <a:pt x="29" y="276"/>
                  </a:lnTo>
                  <a:lnTo>
                    <a:pt x="29" y="280"/>
                  </a:lnTo>
                  <a:lnTo>
                    <a:pt x="32" y="282"/>
                  </a:lnTo>
                  <a:lnTo>
                    <a:pt x="34" y="282"/>
                  </a:lnTo>
                  <a:lnTo>
                    <a:pt x="42" y="282"/>
                  </a:lnTo>
                  <a:lnTo>
                    <a:pt x="48" y="282"/>
                  </a:lnTo>
                  <a:lnTo>
                    <a:pt x="53" y="282"/>
                  </a:lnTo>
                  <a:lnTo>
                    <a:pt x="61" y="282"/>
                  </a:lnTo>
                  <a:lnTo>
                    <a:pt x="70" y="284"/>
                  </a:lnTo>
                  <a:lnTo>
                    <a:pt x="78" y="284"/>
                  </a:lnTo>
                  <a:lnTo>
                    <a:pt x="88" y="284"/>
                  </a:lnTo>
                  <a:lnTo>
                    <a:pt x="99" y="286"/>
                  </a:lnTo>
                  <a:lnTo>
                    <a:pt x="110" y="286"/>
                  </a:lnTo>
                  <a:lnTo>
                    <a:pt x="122" y="287"/>
                  </a:lnTo>
                  <a:lnTo>
                    <a:pt x="135" y="289"/>
                  </a:lnTo>
                  <a:lnTo>
                    <a:pt x="148" y="289"/>
                  </a:lnTo>
                  <a:lnTo>
                    <a:pt x="164" y="291"/>
                  </a:lnTo>
                  <a:lnTo>
                    <a:pt x="177" y="293"/>
                  </a:lnTo>
                  <a:lnTo>
                    <a:pt x="192" y="295"/>
                  </a:lnTo>
                  <a:lnTo>
                    <a:pt x="207" y="295"/>
                  </a:lnTo>
                  <a:lnTo>
                    <a:pt x="224" y="297"/>
                  </a:lnTo>
                  <a:lnTo>
                    <a:pt x="242" y="299"/>
                  </a:lnTo>
                  <a:lnTo>
                    <a:pt x="259" y="301"/>
                  </a:lnTo>
                  <a:lnTo>
                    <a:pt x="276" y="301"/>
                  </a:lnTo>
                  <a:lnTo>
                    <a:pt x="295" y="303"/>
                  </a:lnTo>
                  <a:lnTo>
                    <a:pt x="312" y="305"/>
                  </a:lnTo>
                  <a:lnTo>
                    <a:pt x="329" y="306"/>
                  </a:lnTo>
                  <a:lnTo>
                    <a:pt x="348" y="308"/>
                  </a:lnTo>
                  <a:lnTo>
                    <a:pt x="367" y="310"/>
                  </a:lnTo>
                  <a:lnTo>
                    <a:pt x="386" y="310"/>
                  </a:lnTo>
                  <a:lnTo>
                    <a:pt x="405" y="314"/>
                  </a:lnTo>
                  <a:lnTo>
                    <a:pt x="424" y="314"/>
                  </a:lnTo>
                  <a:lnTo>
                    <a:pt x="443" y="318"/>
                  </a:lnTo>
                  <a:lnTo>
                    <a:pt x="460" y="318"/>
                  </a:lnTo>
                  <a:lnTo>
                    <a:pt x="481" y="320"/>
                  </a:lnTo>
                  <a:lnTo>
                    <a:pt x="498" y="322"/>
                  </a:lnTo>
                  <a:lnTo>
                    <a:pt x="517" y="322"/>
                  </a:lnTo>
                  <a:lnTo>
                    <a:pt x="536" y="324"/>
                  </a:lnTo>
                  <a:lnTo>
                    <a:pt x="555" y="325"/>
                  </a:lnTo>
                  <a:lnTo>
                    <a:pt x="572" y="327"/>
                  </a:lnTo>
                  <a:lnTo>
                    <a:pt x="592" y="329"/>
                  </a:lnTo>
                  <a:lnTo>
                    <a:pt x="609" y="329"/>
                  </a:lnTo>
                  <a:lnTo>
                    <a:pt x="626" y="331"/>
                  </a:lnTo>
                  <a:lnTo>
                    <a:pt x="643" y="333"/>
                  </a:lnTo>
                  <a:lnTo>
                    <a:pt x="658" y="335"/>
                  </a:lnTo>
                  <a:lnTo>
                    <a:pt x="673" y="335"/>
                  </a:lnTo>
                  <a:lnTo>
                    <a:pt x="690" y="337"/>
                  </a:lnTo>
                  <a:lnTo>
                    <a:pt x="706" y="339"/>
                  </a:lnTo>
                  <a:lnTo>
                    <a:pt x="721" y="341"/>
                  </a:lnTo>
                  <a:lnTo>
                    <a:pt x="734" y="341"/>
                  </a:lnTo>
                  <a:lnTo>
                    <a:pt x="747" y="343"/>
                  </a:lnTo>
                  <a:lnTo>
                    <a:pt x="759" y="343"/>
                  </a:lnTo>
                  <a:lnTo>
                    <a:pt x="772" y="344"/>
                  </a:lnTo>
                  <a:lnTo>
                    <a:pt x="782" y="344"/>
                  </a:lnTo>
                  <a:lnTo>
                    <a:pt x="793" y="346"/>
                  </a:lnTo>
                  <a:lnTo>
                    <a:pt x="803" y="346"/>
                  </a:lnTo>
                  <a:lnTo>
                    <a:pt x="812" y="348"/>
                  </a:lnTo>
                  <a:lnTo>
                    <a:pt x="818" y="348"/>
                  </a:lnTo>
                  <a:lnTo>
                    <a:pt x="825" y="350"/>
                  </a:lnTo>
                  <a:lnTo>
                    <a:pt x="831" y="350"/>
                  </a:lnTo>
                  <a:lnTo>
                    <a:pt x="837" y="350"/>
                  </a:lnTo>
                  <a:lnTo>
                    <a:pt x="844" y="352"/>
                  </a:lnTo>
                  <a:lnTo>
                    <a:pt x="846" y="352"/>
                  </a:lnTo>
                  <a:lnTo>
                    <a:pt x="846" y="350"/>
                  </a:lnTo>
                  <a:lnTo>
                    <a:pt x="846" y="348"/>
                  </a:lnTo>
                  <a:lnTo>
                    <a:pt x="846" y="344"/>
                  </a:lnTo>
                  <a:lnTo>
                    <a:pt x="846" y="341"/>
                  </a:lnTo>
                  <a:lnTo>
                    <a:pt x="844" y="333"/>
                  </a:lnTo>
                  <a:lnTo>
                    <a:pt x="844" y="325"/>
                  </a:lnTo>
                  <a:lnTo>
                    <a:pt x="844" y="318"/>
                  </a:lnTo>
                  <a:lnTo>
                    <a:pt x="844" y="308"/>
                  </a:lnTo>
                  <a:lnTo>
                    <a:pt x="844" y="303"/>
                  </a:lnTo>
                  <a:lnTo>
                    <a:pt x="844" y="297"/>
                  </a:lnTo>
                  <a:lnTo>
                    <a:pt x="844" y="291"/>
                  </a:lnTo>
                  <a:lnTo>
                    <a:pt x="844" y="286"/>
                  </a:lnTo>
                  <a:lnTo>
                    <a:pt x="844" y="280"/>
                  </a:lnTo>
                  <a:lnTo>
                    <a:pt x="844" y="274"/>
                  </a:lnTo>
                  <a:lnTo>
                    <a:pt x="844" y="267"/>
                  </a:lnTo>
                  <a:lnTo>
                    <a:pt x="844" y="261"/>
                  </a:lnTo>
                  <a:lnTo>
                    <a:pt x="844" y="253"/>
                  </a:lnTo>
                  <a:lnTo>
                    <a:pt x="844" y="248"/>
                  </a:lnTo>
                  <a:lnTo>
                    <a:pt x="844" y="240"/>
                  </a:lnTo>
                  <a:lnTo>
                    <a:pt x="844" y="234"/>
                  </a:lnTo>
                  <a:lnTo>
                    <a:pt x="844" y="227"/>
                  </a:lnTo>
                  <a:lnTo>
                    <a:pt x="846" y="219"/>
                  </a:lnTo>
                  <a:lnTo>
                    <a:pt x="846" y="213"/>
                  </a:lnTo>
                  <a:lnTo>
                    <a:pt x="846" y="206"/>
                  </a:lnTo>
                  <a:lnTo>
                    <a:pt x="846" y="198"/>
                  </a:lnTo>
                  <a:lnTo>
                    <a:pt x="846" y="191"/>
                  </a:lnTo>
                  <a:lnTo>
                    <a:pt x="846" y="183"/>
                  </a:lnTo>
                  <a:lnTo>
                    <a:pt x="846" y="175"/>
                  </a:lnTo>
                  <a:lnTo>
                    <a:pt x="846" y="168"/>
                  </a:lnTo>
                  <a:lnTo>
                    <a:pt x="848" y="160"/>
                  </a:lnTo>
                  <a:lnTo>
                    <a:pt x="848" y="153"/>
                  </a:lnTo>
                  <a:lnTo>
                    <a:pt x="848" y="145"/>
                  </a:lnTo>
                  <a:lnTo>
                    <a:pt x="848" y="137"/>
                  </a:lnTo>
                  <a:lnTo>
                    <a:pt x="848" y="130"/>
                  </a:lnTo>
                  <a:lnTo>
                    <a:pt x="850" y="122"/>
                  </a:lnTo>
                  <a:lnTo>
                    <a:pt x="850" y="115"/>
                  </a:lnTo>
                  <a:lnTo>
                    <a:pt x="850" y="107"/>
                  </a:lnTo>
                  <a:lnTo>
                    <a:pt x="850" y="101"/>
                  </a:lnTo>
                  <a:lnTo>
                    <a:pt x="852" y="94"/>
                  </a:lnTo>
                  <a:lnTo>
                    <a:pt x="854" y="88"/>
                  </a:lnTo>
                  <a:lnTo>
                    <a:pt x="854" y="80"/>
                  </a:lnTo>
                  <a:lnTo>
                    <a:pt x="854" y="75"/>
                  </a:lnTo>
                  <a:lnTo>
                    <a:pt x="856" y="67"/>
                  </a:lnTo>
                  <a:lnTo>
                    <a:pt x="856" y="61"/>
                  </a:lnTo>
                  <a:lnTo>
                    <a:pt x="856" y="54"/>
                  </a:lnTo>
                  <a:lnTo>
                    <a:pt x="858" y="48"/>
                  </a:lnTo>
                  <a:lnTo>
                    <a:pt x="858" y="42"/>
                  </a:lnTo>
                  <a:lnTo>
                    <a:pt x="860" y="37"/>
                  </a:lnTo>
                  <a:lnTo>
                    <a:pt x="862" y="31"/>
                  </a:lnTo>
                  <a:lnTo>
                    <a:pt x="863" y="25"/>
                  </a:lnTo>
                  <a:lnTo>
                    <a:pt x="863" y="21"/>
                  </a:lnTo>
                  <a:lnTo>
                    <a:pt x="865" y="18"/>
                  </a:lnTo>
                  <a:lnTo>
                    <a:pt x="869" y="8"/>
                  </a:lnTo>
                  <a:lnTo>
                    <a:pt x="873" y="0"/>
                  </a:lnTo>
                  <a:lnTo>
                    <a:pt x="900" y="0"/>
                  </a:lnTo>
                  <a:lnTo>
                    <a:pt x="900" y="2"/>
                  </a:lnTo>
                  <a:lnTo>
                    <a:pt x="898" y="12"/>
                  </a:lnTo>
                  <a:lnTo>
                    <a:pt x="896" y="16"/>
                  </a:lnTo>
                  <a:lnTo>
                    <a:pt x="894" y="23"/>
                  </a:lnTo>
                  <a:lnTo>
                    <a:pt x="892" y="31"/>
                  </a:lnTo>
                  <a:lnTo>
                    <a:pt x="892" y="40"/>
                  </a:lnTo>
                  <a:lnTo>
                    <a:pt x="890" y="44"/>
                  </a:lnTo>
                  <a:lnTo>
                    <a:pt x="888" y="50"/>
                  </a:lnTo>
                  <a:lnTo>
                    <a:pt x="888" y="56"/>
                  </a:lnTo>
                  <a:lnTo>
                    <a:pt x="886" y="61"/>
                  </a:lnTo>
                  <a:lnTo>
                    <a:pt x="886" y="67"/>
                  </a:lnTo>
                  <a:lnTo>
                    <a:pt x="884" y="73"/>
                  </a:lnTo>
                  <a:lnTo>
                    <a:pt x="884" y="78"/>
                  </a:lnTo>
                  <a:lnTo>
                    <a:pt x="884" y="86"/>
                  </a:lnTo>
                  <a:lnTo>
                    <a:pt x="882" y="92"/>
                  </a:lnTo>
                  <a:lnTo>
                    <a:pt x="881" y="97"/>
                  </a:lnTo>
                  <a:lnTo>
                    <a:pt x="881" y="103"/>
                  </a:lnTo>
                  <a:lnTo>
                    <a:pt x="881" y="111"/>
                  </a:lnTo>
                  <a:lnTo>
                    <a:pt x="879" y="118"/>
                  </a:lnTo>
                  <a:lnTo>
                    <a:pt x="879" y="126"/>
                  </a:lnTo>
                  <a:lnTo>
                    <a:pt x="877" y="132"/>
                  </a:lnTo>
                  <a:lnTo>
                    <a:pt x="877" y="141"/>
                  </a:lnTo>
                  <a:lnTo>
                    <a:pt x="877" y="147"/>
                  </a:lnTo>
                  <a:lnTo>
                    <a:pt x="875" y="154"/>
                  </a:lnTo>
                  <a:lnTo>
                    <a:pt x="875" y="162"/>
                  </a:lnTo>
                  <a:lnTo>
                    <a:pt x="875" y="172"/>
                  </a:lnTo>
                  <a:lnTo>
                    <a:pt x="873" y="179"/>
                  </a:lnTo>
                  <a:lnTo>
                    <a:pt x="873" y="185"/>
                  </a:lnTo>
                  <a:lnTo>
                    <a:pt x="873" y="192"/>
                  </a:lnTo>
                  <a:lnTo>
                    <a:pt x="873" y="202"/>
                  </a:lnTo>
                  <a:lnTo>
                    <a:pt x="871" y="210"/>
                  </a:lnTo>
                  <a:lnTo>
                    <a:pt x="871" y="217"/>
                  </a:lnTo>
                  <a:lnTo>
                    <a:pt x="871" y="225"/>
                  </a:lnTo>
                  <a:lnTo>
                    <a:pt x="871" y="232"/>
                  </a:lnTo>
                  <a:lnTo>
                    <a:pt x="871" y="240"/>
                  </a:lnTo>
                  <a:lnTo>
                    <a:pt x="871" y="249"/>
                  </a:lnTo>
                  <a:lnTo>
                    <a:pt x="871" y="255"/>
                  </a:lnTo>
                  <a:lnTo>
                    <a:pt x="871" y="265"/>
                  </a:lnTo>
                  <a:lnTo>
                    <a:pt x="871" y="272"/>
                  </a:lnTo>
                  <a:lnTo>
                    <a:pt x="871" y="280"/>
                  </a:lnTo>
                  <a:lnTo>
                    <a:pt x="871" y="287"/>
                  </a:lnTo>
                  <a:lnTo>
                    <a:pt x="871" y="295"/>
                  </a:lnTo>
                  <a:lnTo>
                    <a:pt x="871" y="303"/>
                  </a:lnTo>
                  <a:lnTo>
                    <a:pt x="873" y="310"/>
                  </a:lnTo>
                  <a:lnTo>
                    <a:pt x="873" y="318"/>
                  </a:lnTo>
                  <a:lnTo>
                    <a:pt x="875" y="325"/>
                  </a:lnTo>
                  <a:lnTo>
                    <a:pt x="875" y="331"/>
                  </a:lnTo>
                  <a:lnTo>
                    <a:pt x="877" y="339"/>
                  </a:lnTo>
                  <a:lnTo>
                    <a:pt x="877" y="346"/>
                  </a:lnTo>
                  <a:lnTo>
                    <a:pt x="879" y="354"/>
                  </a:lnTo>
                  <a:lnTo>
                    <a:pt x="881" y="360"/>
                  </a:lnTo>
                  <a:lnTo>
                    <a:pt x="882" y="367"/>
                  </a:lnTo>
                  <a:lnTo>
                    <a:pt x="884" y="373"/>
                  </a:lnTo>
                  <a:lnTo>
                    <a:pt x="886" y="381"/>
                  </a:lnTo>
                  <a:lnTo>
                    <a:pt x="2" y="320"/>
                  </a:lnTo>
                  <a:lnTo>
                    <a:pt x="0" y="183"/>
                  </a:lnTo>
                  <a:lnTo>
                    <a:pt x="30" y="175"/>
                  </a:lnTo>
                  <a:lnTo>
                    <a:pt x="30" y="1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34"/>
            <p:cNvSpPr>
              <a:spLocks/>
            </p:cNvSpPr>
            <p:nvPr/>
          </p:nvSpPr>
          <p:spPr bwMode="auto">
            <a:xfrm>
              <a:off x="3101975" y="4421188"/>
              <a:ext cx="25400" cy="58738"/>
            </a:xfrm>
            <a:custGeom>
              <a:avLst/>
              <a:gdLst>
                <a:gd name="T0" fmla="*/ 27 w 32"/>
                <a:gd name="T1" fmla="*/ 74 h 74"/>
                <a:gd name="T2" fmla="*/ 32 w 32"/>
                <a:gd name="T3" fmla="*/ 2 h 74"/>
                <a:gd name="T4" fmla="*/ 0 w 32"/>
                <a:gd name="T5" fmla="*/ 0 h 74"/>
                <a:gd name="T6" fmla="*/ 0 w 32"/>
                <a:gd name="T7" fmla="*/ 63 h 74"/>
                <a:gd name="T8" fmla="*/ 27 w 32"/>
                <a:gd name="T9" fmla="*/ 74 h 74"/>
                <a:gd name="T10" fmla="*/ 27 w 32"/>
                <a:gd name="T1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74">
                  <a:moveTo>
                    <a:pt x="27" y="74"/>
                  </a:moveTo>
                  <a:lnTo>
                    <a:pt x="32" y="2"/>
                  </a:lnTo>
                  <a:lnTo>
                    <a:pt x="0" y="0"/>
                  </a:lnTo>
                  <a:lnTo>
                    <a:pt x="0" y="63"/>
                  </a:lnTo>
                  <a:lnTo>
                    <a:pt x="27" y="74"/>
                  </a:lnTo>
                  <a:lnTo>
                    <a:pt x="27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35"/>
            <p:cNvSpPr>
              <a:spLocks/>
            </p:cNvSpPr>
            <p:nvPr/>
          </p:nvSpPr>
          <p:spPr bwMode="auto">
            <a:xfrm>
              <a:off x="3132138" y="5440363"/>
              <a:ext cx="138113" cy="133350"/>
            </a:xfrm>
            <a:custGeom>
              <a:avLst/>
              <a:gdLst>
                <a:gd name="T0" fmla="*/ 55 w 173"/>
                <a:gd name="T1" fmla="*/ 36 h 167"/>
                <a:gd name="T2" fmla="*/ 48 w 173"/>
                <a:gd name="T3" fmla="*/ 45 h 167"/>
                <a:gd name="T4" fmla="*/ 42 w 173"/>
                <a:gd name="T5" fmla="*/ 55 h 167"/>
                <a:gd name="T6" fmla="*/ 38 w 173"/>
                <a:gd name="T7" fmla="*/ 68 h 167"/>
                <a:gd name="T8" fmla="*/ 38 w 173"/>
                <a:gd name="T9" fmla="*/ 83 h 167"/>
                <a:gd name="T10" fmla="*/ 42 w 173"/>
                <a:gd name="T11" fmla="*/ 100 h 167"/>
                <a:gd name="T12" fmla="*/ 51 w 173"/>
                <a:gd name="T13" fmla="*/ 112 h 167"/>
                <a:gd name="T14" fmla="*/ 59 w 173"/>
                <a:gd name="T15" fmla="*/ 121 h 167"/>
                <a:gd name="T16" fmla="*/ 67 w 173"/>
                <a:gd name="T17" fmla="*/ 129 h 167"/>
                <a:gd name="T18" fmla="*/ 76 w 173"/>
                <a:gd name="T19" fmla="*/ 135 h 167"/>
                <a:gd name="T20" fmla="*/ 87 w 173"/>
                <a:gd name="T21" fmla="*/ 137 h 167"/>
                <a:gd name="T22" fmla="*/ 101 w 173"/>
                <a:gd name="T23" fmla="*/ 138 h 167"/>
                <a:gd name="T24" fmla="*/ 112 w 173"/>
                <a:gd name="T25" fmla="*/ 133 h 167"/>
                <a:gd name="T26" fmla="*/ 124 w 173"/>
                <a:gd name="T27" fmla="*/ 123 h 167"/>
                <a:gd name="T28" fmla="*/ 131 w 173"/>
                <a:gd name="T29" fmla="*/ 110 h 167"/>
                <a:gd name="T30" fmla="*/ 135 w 173"/>
                <a:gd name="T31" fmla="*/ 100 h 167"/>
                <a:gd name="T32" fmla="*/ 135 w 173"/>
                <a:gd name="T33" fmla="*/ 91 h 167"/>
                <a:gd name="T34" fmla="*/ 133 w 173"/>
                <a:gd name="T35" fmla="*/ 80 h 167"/>
                <a:gd name="T36" fmla="*/ 131 w 173"/>
                <a:gd name="T37" fmla="*/ 68 h 167"/>
                <a:gd name="T38" fmla="*/ 127 w 173"/>
                <a:gd name="T39" fmla="*/ 55 h 167"/>
                <a:gd name="T40" fmla="*/ 120 w 173"/>
                <a:gd name="T41" fmla="*/ 43 h 167"/>
                <a:gd name="T42" fmla="*/ 108 w 173"/>
                <a:gd name="T43" fmla="*/ 34 h 167"/>
                <a:gd name="T44" fmla="*/ 95 w 173"/>
                <a:gd name="T45" fmla="*/ 28 h 167"/>
                <a:gd name="T46" fmla="*/ 89 w 173"/>
                <a:gd name="T47" fmla="*/ 0 h 167"/>
                <a:gd name="T48" fmla="*/ 91 w 173"/>
                <a:gd name="T49" fmla="*/ 0 h 167"/>
                <a:gd name="T50" fmla="*/ 101 w 173"/>
                <a:gd name="T51" fmla="*/ 2 h 167"/>
                <a:gd name="T52" fmla="*/ 114 w 173"/>
                <a:gd name="T53" fmla="*/ 4 h 167"/>
                <a:gd name="T54" fmla="*/ 131 w 173"/>
                <a:gd name="T55" fmla="*/ 11 h 167"/>
                <a:gd name="T56" fmla="*/ 146 w 173"/>
                <a:gd name="T57" fmla="*/ 21 h 167"/>
                <a:gd name="T58" fmla="*/ 160 w 173"/>
                <a:gd name="T59" fmla="*/ 38 h 167"/>
                <a:gd name="T60" fmla="*/ 164 w 173"/>
                <a:gd name="T61" fmla="*/ 49 h 167"/>
                <a:gd name="T62" fmla="*/ 169 w 173"/>
                <a:gd name="T63" fmla="*/ 62 h 167"/>
                <a:gd name="T64" fmla="*/ 171 w 173"/>
                <a:gd name="T65" fmla="*/ 78 h 167"/>
                <a:gd name="T66" fmla="*/ 173 w 173"/>
                <a:gd name="T67" fmla="*/ 95 h 167"/>
                <a:gd name="T68" fmla="*/ 171 w 173"/>
                <a:gd name="T69" fmla="*/ 99 h 167"/>
                <a:gd name="T70" fmla="*/ 169 w 173"/>
                <a:gd name="T71" fmla="*/ 110 h 167"/>
                <a:gd name="T72" fmla="*/ 164 w 173"/>
                <a:gd name="T73" fmla="*/ 127 h 167"/>
                <a:gd name="T74" fmla="*/ 154 w 173"/>
                <a:gd name="T75" fmla="*/ 144 h 167"/>
                <a:gd name="T76" fmla="*/ 139 w 173"/>
                <a:gd name="T77" fmla="*/ 157 h 167"/>
                <a:gd name="T78" fmla="*/ 129 w 173"/>
                <a:gd name="T79" fmla="*/ 163 h 167"/>
                <a:gd name="T80" fmla="*/ 120 w 173"/>
                <a:gd name="T81" fmla="*/ 167 h 167"/>
                <a:gd name="T82" fmla="*/ 105 w 173"/>
                <a:gd name="T83" fmla="*/ 167 h 167"/>
                <a:gd name="T84" fmla="*/ 91 w 173"/>
                <a:gd name="T85" fmla="*/ 165 h 167"/>
                <a:gd name="T86" fmla="*/ 74 w 173"/>
                <a:gd name="T87" fmla="*/ 159 h 167"/>
                <a:gd name="T88" fmla="*/ 57 w 173"/>
                <a:gd name="T89" fmla="*/ 152 h 167"/>
                <a:gd name="T90" fmla="*/ 46 w 173"/>
                <a:gd name="T91" fmla="*/ 144 h 167"/>
                <a:gd name="T92" fmla="*/ 36 w 173"/>
                <a:gd name="T93" fmla="*/ 138 h 167"/>
                <a:gd name="T94" fmla="*/ 23 w 173"/>
                <a:gd name="T95" fmla="*/ 127 h 167"/>
                <a:gd name="T96" fmla="*/ 11 w 173"/>
                <a:gd name="T97" fmla="*/ 116 h 167"/>
                <a:gd name="T98" fmla="*/ 6 w 173"/>
                <a:gd name="T99" fmla="*/ 104 h 167"/>
                <a:gd name="T100" fmla="*/ 2 w 173"/>
                <a:gd name="T101" fmla="*/ 93 h 167"/>
                <a:gd name="T102" fmla="*/ 0 w 173"/>
                <a:gd name="T103" fmla="*/ 81 h 167"/>
                <a:gd name="T104" fmla="*/ 2 w 173"/>
                <a:gd name="T105" fmla="*/ 70 h 167"/>
                <a:gd name="T106" fmla="*/ 6 w 173"/>
                <a:gd name="T107" fmla="*/ 59 h 167"/>
                <a:gd name="T108" fmla="*/ 8 w 173"/>
                <a:gd name="T109" fmla="*/ 47 h 167"/>
                <a:gd name="T110" fmla="*/ 13 w 173"/>
                <a:gd name="T111" fmla="*/ 40 h 167"/>
                <a:gd name="T112" fmla="*/ 25 w 173"/>
                <a:gd name="T113" fmla="*/ 24 h 167"/>
                <a:gd name="T114" fmla="*/ 34 w 173"/>
                <a:gd name="T115" fmla="*/ 15 h 167"/>
                <a:gd name="T116" fmla="*/ 38 w 173"/>
                <a:gd name="T117" fmla="*/ 11 h 167"/>
                <a:gd name="T118" fmla="*/ 59 w 173"/>
                <a:gd name="T119" fmla="*/ 3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3" h="167">
                  <a:moveTo>
                    <a:pt x="59" y="34"/>
                  </a:moveTo>
                  <a:lnTo>
                    <a:pt x="55" y="36"/>
                  </a:lnTo>
                  <a:lnTo>
                    <a:pt x="51" y="42"/>
                  </a:lnTo>
                  <a:lnTo>
                    <a:pt x="48" y="45"/>
                  </a:lnTo>
                  <a:lnTo>
                    <a:pt x="46" y="51"/>
                  </a:lnTo>
                  <a:lnTo>
                    <a:pt x="42" y="55"/>
                  </a:lnTo>
                  <a:lnTo>
                    <a:pt x="40" y="62"/>
                  </a:lnTo>
                  <a:lnTo>
                    <a:pt x="38" y="68"/>
                  </a:lnTo>
                  <a:lnTo>
                    <a:pt x="38" y="76"/>
                  </a:lnTo>
                  <a:lnTo>
                    <a:pt x="38" y="83"/>
                  </a:lnTo>
                  <a:lnTo>
                    <a:pt x="40" y="93"/>
                  </a:lnTo>
                  <a:lnTo>
                    <a:pt x="42" y="100"/>
                  </a:lnTo>
                  <a:lnTo>
                    <a:pt x="48" y="108"/>
                  </a:lnTo>
                  <a:lnTo>
                    <a:pt x="51" y="112"/>
                  </a:lnTo>
                  <a:lnTo>
                    <a:pt x="55" y="118"/>
                  </a:lnTo>
                  <a:lnTo>
                    <a:pt x="59" y="121"/>
                  </a:lnTo>
                  <a:lnTo>
                    <a:pt x="65" y="127"/>
                  </a:lnTo>
                  <a:lnTo>
                    <a:pt x="67" y="129"/>
                  </a:lnTo>
                  <a:lnTo>
                    <a:pt x="72" y="133"/>
                  </a:lnTo>
                  <a:lnTo>
                    <a:pt x="76" y="135"/>
                  </a:lnTo>
                  <a:lnTo>
                    <a:pt x="82" y="137"/>
                  </a:lnTo>
                  <a:lnTo>
                    <a:pt x="87" y="137"/>
                  </a:lnTo>
                  <a:lnTo>
                    <a:pt x="95" y="138"/>
                  </a:lnTo>
                  <a:lnTo>
                    <a:pt x="101" y="138"/>
                  </a:lnTo>
                  <a:lnTo>
                    <a:pt x="106" y="137"/>
                  </a:lnTo>
                  <a:lnTo>
                    <a:pt x="112" y="133"/>
                  </a:lnTo>
                  <a:lnTo>
                    <a:pt x="118" y="131"/>
                  </a:lnTo>
                  <a:lnTo>
                    <a:pt x="124" y="123"/>
                  </a:lnTo>
                  <a:lnTo>
                    <a:pt x="127" y="116"/>
                  </a:lnTo>
                  <a:lnTo>
                    <a:pt x="131" y="110"/>
                  </a:lnTo>
                  <a:lnTo>
                    <a:pt x="133" y="106"/>
                  </a:lnTo>
                  <a:lnTo>
                    <a:pt x="135" y="100"/>
                  </a:lnTo>
                  <a:lnTo>
                    <a:pt x="137" y="95"/>
                  </a:lnTo>
                  <a:lnTo>
                    <a:pt x="135" y="91"/>
                  </a:lnTo>
                  <a:lnTo>
                    <a:pt x="135" y="85"/>
                  </a:lnTo>
                  <a:lnTo>
                    <a:pt x="133" y="80"/>
                  </a:lnTo>
                  <a:lnTo>
                    <a:pt x="133" y="74"/>
                  </a:lnTo>
                  <a:lnTo>
                    <a:pt x="131" y="68"/>
                  </a:lnTo>
                  <a:lnTo>
                    <a:pt x="131" y="62"/>
                  </a:lnTo>
                  <a:lnTo>
                    <a:pt x="127" y="55"/>
                  </a:lnTo>
                  <a:lnTo>
                    <a:pt x="124" y="49"/>
                  </a:lnTo>
                  <a:lnTo>
                    <a:pt x="120" y="43"/>
                  </a:lnTo>
                  <a:lnTo>
                    <a:pt x="116" y="40"/>
                  </a:lnTo>
                  <a:lnTo>
                    <a:pt x="108" y="34"/>
                  </a:lnTo>
                  <a:lnTo>
                    <a:pt x="103" y="32"/>
                  </a:lnTo>
                  <a:lnTo>
                    <a:pt x="95" y="28"/>
                  </a:lnTo>
                  <a:lnTo>
                    <a:pt x="87" y="28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101" y="2"/>
                  </a:lnTo>
                  <a:lnTo>
                    <a:pt x="106" y="2"/>
                  </a:lnTo>
                  <a:lnTo>
                    <a:pt x="114" y="4"/>
                  </a:lnTo>
                  <a:lnTo>
                    <a:pt x="124" y="5"/>
                  </a:lnTo>
                  <a:lnTo>
                    <a:pt x="131" y="11"/>
                  </a:lnTo>
                  <a:lnTo>
                    <a:pt x="139" y="15"/>
                  </a:lnTo>
                  <a:lnTo>
                    <a:pt x="146" y="21"/>
                  </a:lnTo>
                  <a:lnTo>
                    <a:pt x="152" y="28"/>
                  </a:lnTo>
                  <a:lnTo>
                    <a:pt x="160" y="38"/>
                  </a:lnTo>
                  <a:lnTo>
                    <a:pt x="162" y="43"/>
                  </a:lnTo>
                  <a:lnTo>
                    <a:pt x="164" y="49"/>
                  </a:lnTo>
                  <a:lnTo>
                    <a:pt x="165" y="55"/>
                  </a:lnTo>
                  <a:lnTo>
                    <a:pt x="169" y="62"/>
                  </a:lnTo>
                  <a:lnTo>
                    <a:pt x="169" y="68"/>
                  </a:lnTo>
                  <a:lnTo>
                    <a:pt x="171" y="78"/>
                  </a:lnTo>
                  <a:lnTo>
                    <a:pt x="171" y="85"/>
                  </a:lnTo>
                  <a:lnTo>
                    <a:pt x="173" y="95"/>
                  </a:lnTo>
                  <a:lnTo>
                    <a:pt x="171" y="95"/>
                  </a:lnTo>
                  <a:lnTo>
                    <a:pt x="171" y="99"/>
                  </a:lnTo>
                  <a:lnTo>
                    <a:pt x="169" y="104"/>
                  </a:lnTo>
                  <a:lnTo>
                    <a:pt x="169" y="110"/>
                  </a:lnTo>
                  <a:lnTo>
                    <a:pt x="165" y="118"/>
                  </a:lnTo>
                  <a:lnTo>
                    <a:pt x="164" y="127"/>
                  </a:lnTo>
                  <a:lnTo>
                    <a:pt x="160" y="135"/>
                  </a:lnTo>
                  <a:lnTo>
                    <a:pt x="154" y="144"/>
                  </a:lnTo>
                  <a:lnTo>
                    <a:pt x="146" y="152"/>
                  </a:lnTo>
                  <a:lnTo>
                    <a:pt x="139" y="157"/>
                  </a:lnTo>
                  <a:lnTo>
                    <a:pt x="133" y="161"/>
                  </a:lnTo>
                  <a:lnTo>
                    <a:pt x="129" y="163"/>
                  </a:lnTo>
                  <a:lnTo>
                    <a:pt x="124" y="165"/>
                  </a:lnTo>
                  <a:lnTo>
                    <a:pt x="120" y="167"/>
                  </a:lnTo>
                  <a:lnTo>
                    <a:pt x="112" y="167"/>
                  </a:lnTo>
                  <a:lnTo>
                    <a:pt x="105" y="167"/>
                  </a:lnTo>
                  <a:lnTo>
                    <a:pt x="97" y="165"/>
                  </a:lnTo>
                  <a:lnTo>
                    <a:pt x="91" y="165"/>
                  </a:lnTo>
                  <a:lnTo>
                    <a:pt x="82" y="161"/>
                  </a:lnTo>
                  <a:lnTo>
                    <a:pt x="74" y="159"/>
                  </a:lnTo>
                  <a:lnTo>
                    <a:pt x="65" y="156"/>
                  </a:lnTo>
                  <a:lnTo>
                    <a:pt x="57" y="152"/>
                  </a:lnTo>
                  <a:lnTo>
                    <a:pt x="51" y="148"/>
                  </a:lnTo>
                  <a:lnTo>
                    <a:pt x="46" y="144"/>
                  </a:lnTo>
                  <a:lnTo>
                    <a:pt x="40" y="142"/>
                  </a:lnTo>
                  <a:lnTo>
                    <a:pt x="36" y="138"/>
                  </a:lnTo>
                  <a:lnTo>
                    <a:pt x="29" y="133"/>
                  </a:lnTo>
                  <a:lnTo>
                    <a:pt x="23" y="127"/>
                  </a:lnTo>
                  <a:lnTo>
                    <a:pt x="17" y="121"/>
                  </a:lnTo>
                  <a:lnTo>
                    <a:pt x="11" y="116"/>
                  </a:lnTo>
                  <a:lnTo>
                    <a:pt x="8" y="110"/>
                  </a:lnTo>
                  <a:lnTo>
                    <a:pt x="6" y="104"/>
                  </a:lnTo>
                  <a:lnTo>
                    <a:pt x="4" y="99"/>
                  </a:lnTo>
                  <a:lnTo>
                    <a:pt x="2" y="93"/>
                  </a:lnTo>
                  <a:lnTo>
                    <a:pt x="0" y="87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2" y="70"/>
                  </a:lnTo>
                  <a:lnTo>
                    <a:pt x="2" y="64"/>
                  </a:lnTo>
                  <a:lnTo>
                    <a:pt x="6" y="59"/>
                  </a:lnTo>
                  <a:lnTo>
                    <a:pt x="6" y="53"/>
                  </a:lnTo>
                  <a:lnTo>
                    <a:pt x="8" y="47"/>
                  </a:lnTo>
                  <a:lnTo>
                    <a:pt x="11" y="43"/>
                  </a:lnTo>
                  <a:lnTo>
                    <a:pt x="13" y="40"/>
                  </a:lnTo>
                  <a:lnTo>
                    <a:pt x="19" y="30"/>
                  </a:lnTo>
                  <a:lnTo>
                    <a:pt x="25" y="24"/>
                  </a:lnTo>
                  <a:lnTo>
                    <a:pt x="29" y="19"/>
                  </a:lnTo>
                  <a:lnTo>
                    <a:pt x="34" y="15"/>
                  </a:lnTo>
                  <a:lnTo>
                    <a:pt x="36" y="11"/>
                  </a:lnTo>
                  <a:lnTo>
                    <a:pt x="38" y="11"/>
                  </a:lnTo>
                  <a:lnTo>
                    <a:pt x="59" y="34"/>
                  </a:lnTo>
                  <a:lnTo>
                    <a:pt x="5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36"/>
            <p:cNvSpPr>
              <a:spLocks/>
            </p:cNvSpPr>
            <p:nvPr/>
          </p:nvSpPr>
          <p:spPr bwMode="auto">
            <a:xfrm>
              <a:off x="3154363" y="5438775"/>
              <a:ext cx="63500" cy="39688"/>
            </a:xfrm>
            <a:custGeom>
              <a:avLst/>
              <a:gdLst>
                <a:gd name="T0" fmla="*/ 19 w 79"/>
                <a:gd name="T1" fmla="*/ 49 h 49"/>
                <a:gd name="T2" fmla="*/ 19 w 79"/>
                <a:gd name="T3" fmla="*/ 47 h 49"/>
                <a:gd name="T4" fmla="*/ 22 w 79"/>
                <a:gd name="T5" fmla="*/ 45 h 49"/>
                <a:gd name="T6" fmla="*/ 26 w 79"/>
                <a:gd name="T7" fmla="*/ 42 h 49"/>
                <a:gd name="T8" fmla="*/ 32 w 79"/>
                <a:gd name="T9" fmla="*/ 38 h 49"/>
                <a:gd name="T10" fmla="*/ 34 w 79"/>
                <a:gd name="T11" fmla="*/ 34 h 49"/>
                <a:gd name="T12" fmla="*/ 40 w 79"/>
                <a:gd name="T13" fmla="*/ 34 h 49"/>
                <a:gd name="T14" fmla="*/ 43 w 79"/>
                <a:gd name="T15" fmla="*/ 32 h 49"/>
                <a:gd name="T16" fmla="*/ 49 w 79"/>
                <a:gd name="T17" fmla="*/ 30 h 49"/>
                <a:gd name="T18" fmla="*/ 55 w 79"/>
                <a:gd name="T19" fmla="*/ 30 h 49"/>
                <a:gd name="T20" fmla="*/ 62 w 79"/>
                <a:gd name="T21" fmla="*/ 30 h 49"/>
                <a:gd name="T22" fmla="*/ 70 w 79"/>
                <a:gd name="T23" fmla="*/ 30 h 49"/>
                <a:gd name="T24" fmla="*/ 78 w 79"/>
                <a:gd name="T25" fmla="*/ 32 h 49"/>
                <a:gd name="T26" fmla="*/ 79 w 79"/>
                <a:gd name="T27" fmla="*/ 6 h 49"/>
                <a:gd name="T28" fmla="*/ 78 w 79"/>
                <a:gd name="T29" fmla="*/ 4 h 49"/>
                <a:gd name="T30" fmla="*/ 72 w 79"/>
                <a:gd name="T31" fmla="*/ 2 h 49"/>
                <a:gd name="T32" fmla="*/ 66 w 79"/>
                <a:gd name="T33" fmla="*/ 2 h 49"/>
                <a:gd name="T34" fmla="*/ 62 w 79"/>
                <a:gd name="T35" fmla="*/ 0 h 49"/>
                <a:gd name="T36" fmla="*/ 57 w 79"/>
                <a:gd name="T37" fmla="*/ 0 h 49"/>
                <a:gd name="T38" fmla="*/ 51 w 79"/>
                <a:gd name="T39" fmla="*/ 0 h 49"/>
                <a:gd name="T40" fmla="*/ 43 w 79"/>
                <a:gd name="T41" fmla="*/ 0 h 49"/>
                <a:gd name="T42" fmla="*/ 40 w 79"/>
                <a:gd name="T43" fmla="*/ 2 h 49"/>
                <a:gd name="T44" fmla="*/ 32 w 79"/>
                <a:gd name="T45" fmla="*/ 4 h 49"/>
                <a:gd name="T46" fmla="*/ 26 w 79"/>
                <a:gd name="T47" fmla="*/ 6 h 49"/>
                <a:gd name="T48" fmla="*/ 19 w 79"/>
                <a:gd name="T49" fmla="*/ 9 h 49"/>
                <a:gd name="T50" fmla="*/ 11 w 79"/>
                <a:gd name="T51" fmla="*/ 13 h 49"/>
                <a:gd name="T52" fmla="*/ 5 w 79"/>
                <a:gd name="T53" fmla="*/ 19 h 49"/>
                <a:gd name="T54" fmla="*/ 0 w 79"/>
                <a:gd name="T55" fmla="*/ 26 h 49"/>
                <a:gd name="T56" fmla="*/ 19 w 79"/>
                <a:gd name="T57" fmla="*/ 49 h 49"/>
                <a:gd name="T58" fmla="*/ 19 w 79"/>
                <a:gd name="T5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49">
                  <a:moveTo>
                    <a:pt x="19" y="49"/>
                  </a:moveTo>
                  <a:lnTo>
                    <a:pt x="19" y="47"/>
                  </a:lnTo>
                  <a:lnTo>
                    <a:pt x="22" y="45"/>
                  </a:lnTo>
                  <a:lnTo>
                    <a:pt x="26" y="42"/>
                  </a:lnTo>
                  <a:lnTo>
                    <a:pt x="32" y="38"/>
                  </a:lnTo>
                  <a:lnTo>
                    <a:pt x="34" y="34"/>
                  </a:lnTo>
                  <a:lnTo>
                    <a:pt x="40" y="34"/>
                  </a:lnTo>
                  <a:lnTo>
                    <a:pt x="43" y="32"/>
                  </a:lnTo>
                  <a:lnTo>
                    <a:pt x="49" y="30"/>
                  </a:lnTo>
                  <a:lnTo>
                    <a:pt x="55" y="30"/>
                  </a:lnTo>
                  <a:lnTo>
                    <a:pt x="62" y="30"/>
                  </a:lnTo>
                  <a:lnTo>
                    <a:pt x="70" y="30"/>
                  </a:lnTo>
                  <a:lnTo>
                    <a:pt x="78" y="32"/>
                  </a:lnTo>
                  <a:lnTo>
                    <a:pt x="79" y="6"/>
                  </a:lnTo>
                  <a:lnTo>
                    <a:pt x="78" y="4"/>
                  </a:lnTo>
                  <a:lnTo>
                    <a:pt x="72" y="2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57" y="0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40" y="2"/>
                  </a:lnTo>
                  <a:lnTo>
                    <a:pt x="32" y="4"/>
                  </a:lnTo>
                  <a:lnTo>
                    <a:pt x="26" y="6"/>
                  </a:lnTo>
                  <a:lnTo>
                    <a:pt x="19" y="9"/>
                  </a:lnTo>
                  <a:lnTo>
                    <a:pt x="11" y="13"/>
                  </a:lnTo>
                  <a:lnTo>
                    <a:pt x="5" y="19"/>
                  </a:lnTo>
                  <a:lnTo>
                    <a:pt x="0" y="26"/>
                  </a:lnTo>
                  <a:lnTo>
                    <a:pt x="19" y="49"/>
                  </a:lnTo>
                  <a:lnTo>
                    <a:pt x="19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37"/>
            <p:cNvSpPr>
              <a:spLocks/>
            </p:cNvSpPr>
            <p:nvPr/>
          </p:nvSpPr>
          <p:spPr bwMode="auto">
            <a:xfrm>
              <a:off x="3367088" y="5461000"/>
              <a:ext cx="138113" cy="139700"/>
            </a:xfrm>
            <a:custGeom>
              <a:avLst/>
              <a:gdLst>
                <a:gd name="T0" fmla="*/ 36 w 175"/>
                <a:gd name="T1" fmla="*/ 67 h 177"/>
                <a:gd name="T2" fmla="*/ 40 w 175"/>
                <a:gd name="T3" fmla="*/ 54 h 177"/>
                <a:gd name="T4" fmla="*/ 53 w 175"/>
                <a:gd name="T5" fmla="*/ 40 h 177"/>
                <a:gd name="T6" fmla="*/ 72 w 175"/>
                <a:gd name="T7" fmla="*/ 33 h 177"/>
                <a:gd name="T8" fmla="*/ 93 w 175"/>
                <a:gd name="T9" fmla="*/ 35 h 177"/>
                <a:gd name="T10" fmla="*/ 106 w 175"/>
                <a:gd name="T11" fmla="*/ 38 h 177"/>
                <a:gd name="T12" fmla="*/ 120 w 175"/>
                <a:gd name="T13" fmla="*/ 48 h 177"/>
                <a:gd name="T14" fmla="*/ 131 w 175"/>
                <a:gd name="T15" fmla="*/ 65 h 177"/>
                <a:gd name="T16" fmla="*/ 137 w 175"/>
                <a:gd name="T17" fmla="*/ 88 h 177"/>
                <a:gd name="T18" fmla="*/ 133 w 175"/>
                <a:gd name="T19" fmla="*/ 101 h 177"/>
                <a:gd name="T20" fmla="*/ 127 w 175"/>
                <a:gd name="T21" fmla="*/ 120 h 177"/>
                <a:gd name="T22" fmla="*/ 120 w 175"/>
                <a:gd name="T23" fmla="*/ 135 h 177"/>
                <a:gd name="T24" fmla="*/ 106 w 175"/>
                <a:gd name="T25" fmla="*/ 145 h 177"/>
                <a:gd name="T26" fmla="*/ 91 w 175"/>
                <a:gd name="T27" fmla="*/ 147 h 177"/>
                <a:gd name="T28" fmla="*/ 70 w 175"/>
                <a:gd name="T29" fmla="*/ 139 h 177"/>
                <a:gd name="T30" fmla="*/ 49 w 175"/>
                <a:gd name="T31" fmla="*/ 116 h 177"/>
                <a:gd name="T32" fmla="*/ 40 w 175"/>
                <a:gd name="T33" fmla="*/ 95 h 177"/>
                <a:gd name="T34" fmla="*/ 13 w 175"/>
                <a:gd name="T35" fmla="*/ 118 h 177"/>
                <a:gd name="T36" fmla="*/ 30 w 175"/>
                <a:gd name="T37" fmla="*/ 141 h 177"/>
                <a:gd name="T38" fmla="*/ 51 w 175"/>
                <a:gd name="T39" fmla="*/ 160 h 177"/>
                <a:gd name="T40" fmla="*/ 66 w 175"/>
                <a:gd name="T41" fmla="*/ 170 h 177"/>
                <a:gd name="T42" fmla="*/ 83 w 175"/>
                <a:gd name="T43" fmla="*/ 175 h 177"/>
                <a:gd name="T44" fmla="*/ 102 w 175"/>
                <a:gd name="T45" fmla="*/ 177 h 177"/>
                <a:gd name="T46" fmla="*/ 123 w 175"/>
                <a:gd name="T47" fmla="*/ 171 h 177"/>
                <a:gd name="T48" fmla="*/ 146 w 175"/>
                <a:gd name="T49" fmla="*/ 160 h 177"/>
                <a:gd name="T50" fmla="*/ 152 w 175"/>
                <a:gd name="T51" fmla="*/ 151 h 177"/>
                <a:gd name="T52" fmla="*/ 163 w 175"/>
                <a:gd name="T53" fmla="*/ 128 h 177"/>
                <a:gd name="T54" fmla="*/ 173 w 175"/>
                <a:gd name="T55" fmla="*/ 101 h 177"/>
                <a:gd name="T56" fmla="*/ 175 w 175"/>
                <a:gd name="T57" fmla="*/ 84 h 177"/>
                <a:gd name="T58" fmla="*/ 171 w 175"/>
                <a:gd name="T59" fmla="*/ 67 h 177"/>
                <a:gd name="T60" fmla="*/ 165 w 175"/>
                <a:gd name="T61" fmla="*/ 50 h 177"/>
                <a:gd name="T62" fmla="*/ 150 w 175"/>
                <a:gd name="T63" fmla="*/ 33 h 177"/>
                <a:gd name="T64" fmla="*/ 131 w 175"/>
                <a:gd name="T65" fmla="*/ 18 h 177"/>
                <a:gd name="T66" fmla="*/ 120 w 175"/>
                <a:gd name="T67" fmla="*/ 10 h 177"/>
                <a:gd name="T68" fmla="*/ 93 w 175"/>
                <a:gd name="T69" fmla="*/ 2 h 177"/>
                <a:gd name="T70" fmla="*/ 76 w 175"/>
                <a:gd name="T71" fmla="*/ 0 h 177"/>
                <a:gd name="T72" fmla="*/ 59 w 175"/>
                <a:gd name="T73" fmla="*/ 0 h 177"/>
                <a:gd name="T74" fmla="*/ 44 w 175"/>
                <a:gd name="T75" fmla="*/ 4 h 177"/>
                <a:gd name="T76" fmla="*/ 28 w 175"/>
                <a:gd name="T77" fmla="*/ 14 h 177"/>
                <a:gd name="T78" fmla="*/ 13 w 175"/>
                <a:gd name="T79" fmla="*/ 29 h 177"/>
                <a:gd name="T80" fmla="*/ 4 w 175"/>
                <a:gd name="T81" fmla="*/ 56 h 177"/>
                <a:gd name="T82" fmla="*/ 0 w 175"/>
                <a:gd name="T83" fmla="*/ 71 h 177"/>
                <a:gd name="T84" fmla="*/ 36 w 175"/>
                <a:gd name="T85" fmla="*/ 7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5" h="177">
                  <a:moveTo>
                    <a:pt x="36" y="76"/>
                  </a:moveTo>
                  <a:lnTo>
                    <a:pt x="36" y="75"/>
                  </a:lnTo>
                  <a:lnTo>
                    <a:pt x="36" y="67"/>
                  </a:lnTo>
                  <a:lnTo>
                    <a:pt x="38" y="63"/>
                  </a:lnTo>
                  <a:lnTo>
                    <a:pt x="38" y="57"/>
                  </a:lnTo>
                  <a:lnTo>
                    <a:pt x="40" y="54"/>
                  </a:lnTo>
                  <a:lnTo>
                    <a:pt x="44" y="50"/>
                  </a:lnTo>
                  <a:lnTo>
                    <a:pt x="47" y="44"/>
                  </a:lnTo>
                  <a:lnTo>
                    <a:pt x="53" y="40"/>
                  </a:lnTo>
                  <a:lnTo>
                    <a:pt x="57" y="37"/>
                  </a:lnTo>
                  <a:lnTo>
                    <a:pt x="64" y="35"/>
                  </a:lnTo>
                  <a:lnTo>
                    <a:pt x="72" y="33"/>
                  </a:lnTo>
                  <a:lnTo>
                    <a:pt x="82" y="33"/>
                  </a:lnTo>
                  <a:lnTo>
                    <a:pt x="87" y="33"/>
                  </a:lnTo>
                  <a:lnTo>
                    <a:pt x="93" y="35"/>
                  </a:lnTo>
                  <a:lnTo>
                    <a:pt x="99" y="35"/>
                  </a:lnTo>
                  <a:lnTo>
                    <a:pt x="104" y="38"/>
                  </a:lnTo>
                  <a:lnTo>
                    <a:pt x="106" y="38"/>
                  </a:lnTo>
                  <a:lnTo>
                    <a:pt x="112" y="42"/>
                  </a:lnTo>
                  <a:lnTo>
                    <a:pt x="116" y="44"/>
                  </a:lnTo>
                  <a:lnTo>
                    <a:pt x="120" y="48"/>
                  </a:lnTo>
                  <a:lnTo>
                    <a:pt x="123" y="54"/>
                  </a:lnTo>
                  <a:lnTo>
                    <a:pt x="129" y="59"/>
                  </a:lnTo>
                  <a:lnTo>
                    <a:pt x="131" y="65"/>
                  </a:lnTo>
                  <a:lnTo>
                    <a:pt x="133" y="71"/>
                  </a:lnTo>
                  <a:lnTo>
                    <a:pt x="135" y="78"/>
                  </a:lnTo>
                  <a:lnTo>
                    <a:pt x="137" y="88"/>
                  </a:lnTo>
                  <a:lnTo>
                    <a:pt x="135" y="92"/>
                  </a:lnTo>
                  <a:lnTo>
                    <a:pt x="135" y="95"/>
                  </a:lnTo>
                  <a:lnTo>
                    <a:pt x="133" y="101"/>
                  </a:lnTo>
                  <a:lnTo>
                    <a:pt x="133" y="107"/>
                  </a:lnTo>
                  <a:lnTo>
                    <a:pt x="129" y="113"/>
                  </a:lnTo>
                  <a:lnTo>
                    <a:pt x="127" y="120"/>
                  </a:lnTo>
                  <a:lnTo>
                    <a:pt x="125" y="126"/>
                  </a:lnTo>
                  <a:lnTo>
                    <a:pt x="121" y="133"/>
                  </a:lnTo>
                  <a:lnTo>
                    <a:pt x="120" y="135"/>
                  </a:lnTo>
                  <a:lnTo>
                    <a:pt x="114" y="141"/>
                  </a:lnTo>
                  <a:lnTo>
                    <a:pt x="110" y="143"/>
                  </a:lnTo>
                  <a:lnTo>
                    <a:pt x="106" y="145"/>
                  </a:lnTo>
                  <a:lnTo>
                    <a:pt x="102" y="147"/>
                  </a:lnTo>
                  <a:lnTo>
                    <a:pt x="97" y="149"/>
                  </a:lnTo>
                  <a:lnTo>
                    <a:pt x="91" y="147"/>
                  </a:lnTo>
                  <a:lnTo>
                    <a:pt x="83" y="147"/>
                  </a:lnTo>
                  <a:lnTo>
                    <a:pt x="78" y="145"/>
                  </a:lnTo>
                  <a:lnTo>
                    <a:pt x="70" y="139"/>
                  </a:lnTo>
                  <a:lnTo>
                    <a:pt x="63" y="132"/>
                  </a:lnTo>
                  <a:lnTo>
                    <a:pt x="55" y="124"/>
                  </a:lnTo>
                  <a:lnTo>
                    <a:pt x="49" y="116"/>
                  </a:lnTo>
                  <a:lnTo>
                    <a:pt x="47" y="111"/>
                  </a:lnTo>
                  <a:lnTo>
                    <a:pt x="44" y="103"/>
                  </a:lnTo>
                  <a:lnTo>
                    <a:pt x="40" y="95"/>
                  </a:lnTo>
                  <a:lnTo>
                    <a:pt x="9" y="109"/>
                  </a:lnTo>
                  <a:lnTo>
                    <a:pt x="11" y="113"/>
                  </a:lnTo>
                  <a:lnTo>
                    <a:pt x="13" y="118"/>
                  </a:lnTo>
                  <a:lnTo>
                    <a:pt x="19" y="126"/>
                  </a:lnTo>
                  <a:lnTo>
                    <a:pt x="23" y="132"/>
                  </a:lnTo>
                  <a:lnTo>
                    <a:pt x="30" y="141"/>
                  </a:lnTo>
                  <a:lnTo>
                    <a:pt x="38" y="149"/>
                  </a:lnTo>
                  <a:lnTo>
                    <a:pt x="47" y="158"/>
                  </a:lnTo>
                  <a:lnTo>
                    <a:pt x="51" y="160"/>
                  </a:lnTo>
                  <a:lnTo>
                    <a:pt x="55" y="164"/>
                  </a:lnTo>
                  <a:lnTo>
                    <a:pt x="61" y="166"/>
                  </a:lnTo>
                  <a:lnTo>
                    <a:pt x="66" y="170"/>
                  </a:lnTo>
                  <a:lnTo>
                    <a:pt x="72" y="171"/>
                  </a:lnTo>
                  <a:lnTo>
                    <a:pt x="78" y="173"/>
                  </a:lnTo>
                  <a:lnTo>
                    <a:pt x="83" y="175"/>
                  </a:lnTo>
                  <a:lnTo>
                    <a:pt x="91" y="177"/>
                  </a:lnTo>
                  <a:lnTo>
                    <a:pt x="97" y="177"/>
                  </a:lnTo>
                  <a:lnTo>
                    <a:pt x="102" y="177"/>
                  </a:lnTo>
                  <a:lnTo>
                    <a:pt x="110" y="175"/>
                  </a:lnTo>
                  <a:lnTo>
                    <a:pt x="116" y="173"/>
                  </a:lnTo>
                  <a:lnTo>
                    <a:pt x="123" y="171"/>
                  </a:lnTo>
                  <a:lnTo>
                    <a:pt x="131" y="168"/>
                  </a:lnTo>
                  <a:lnTo>
                    <a:pt x="139" y="164"/>
                  </a:lnTo>
                  <a:lnTo>
                    <a:pt x="146" y="160"/>
                  </a:lnTo>
                  <a:lnTo>
                    <a:pt x="146" y="158"/>
                  </a:lnTo>
                  <a:lnTo>
                    <a:pt x="148" y="154"/>
                  </a:lnTo>
                  <a:lnTo>
                    <a:pt x="152" y="151"/>
                  </a:lnTo>
                  <a:lnTo>
                    <a:pt x="156" y="145"/>
                  </a:lnTo>
                  <a:lnTo>
                    <a:pt x="160" y="137"/>
                  </a:lnTo>
                  <a:lnTo>
                    <a:pt x="163" y="128"/>
                  </a:lnTo>
                  <a:lnTo>
                    <a:pt x="167" y="118"/>
                  </a:lnTo>
                  <a:lnTo>
                    <a:pt x="171" y="109"/>
                  </a:lnTo>
                  <a:lnTo>
                    <a:pt x="173" y="101"/>
                  </a:lnTo>
                  <a:lnTo>
                    <a:pt x="173" y="95"/>
                  </a:lnTo>
                  <a:lnTo>
                    <a:pt x="173" y="90"/>
                  </a:lnTo>
                  <a:lnTo>
                    <a:pt x="175" y="84"/>
                  </a:lnTo>
                  <a:lnTo>
                    <a:pt x="173" y="78"/>
                  </a:lnTo>
                  <a:lnTo>
                    <a:pt x="173" y="73"/>
                  </a:lnTo>
                  <a:lnTo>
                    <a:pt x="171" y="67"/>
                  </a:lnTo>
                  <a:lnTo>
                    <a:pt x="171" y="61"/>
                  </a:lnTo>
                  <a:lnTo>
                    <a:pt x="167" y="56"/>
                  </a:lnTo>
                  <a:lnTo>
                    <a:pt x="165" y="50"/>
                  </a:lnTo>
                  <a:lnTo>
                    <a:pt x="160" y="44"/>
                  </a:lnTo>
                  <a:lnTo>
                    <a:pt x="156" y="38"/>
                  </a:lnTo>
                  <a:lnTo>
                    <a:pt x="150" y="33"/>
                  </a:lnTo>
                  <a:lnTo>
                    <a:pt x="144" y="27"/>
                  </a:lnTo>
                  <a:lnTo>
                    <a:pt x="137" y="21"/>
                  </a:lnTo>
                  <a:lnTo>
                    <a:pt x="131" y="18"/>
                  </a:lnTo>
                  <a:lnTo>
                    <a:pt x="129" y="16"/>
                  </a:lnTo>
                  <a:lnTo>
                    <a:pt x="125" y="14"/>
                  </a:lnTo>
                  <a:lnTo>
                    <a:pt x="120" y="10"/>
                  </a:lnTo>
                  <a:lnTo>
                    <a:pt x="112" y="8"/>
                  </a:lnTo>
                  <a:lnTo>
                    <a:pt x="102" y="4"/>
                  </a:lnTo>
                  <a:lnTo>
                    <a:pt x="93" y="2"/>
                  </a:lnTo>
                  <a:lnTo>
                    <a:pt x="87" y="0"/>
                  </a:lnTo>
                  <a:lnTo>
                    <a:pt x="82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7" y="2"/>
                  </a:lnTo>
                  <a:lnTo>
                    <a:pt x="44" y="4"/>
                  </a:lnTo>
                  <a:lnTo>
                    <a:pt x="38" y="6"/>
                  </a:lnTo>
                  <a:lnTo>
                    <a:pt x="32" y="10"/>
                  </a:lnTo>
                  <a:lnTo>
                    <a:pt x="28" y="14"/>
                  </a:lnTo>
                  <a:lnTo>
                    <a:pt x="23" y="18"/>
                  </a:lnTo>
                  <a:lnTo>
                    <a:pt x="17" y="23"/>
                  </a:lnTo>
                  <a:lnTo>
                    <a:pt x="13" y="29"/>
                  </a:lnTo>
                  <a:lnTo>
                    <a:pt x="9" y="38"/>
                  </a:lnTo>
                  <a:lnTo>
                    <a:pt x="5" y="46"/>
                  </a:lnTo>
                  <a:lnTo>
                    <a:pt x="4" y="56"/>
                  </a:lnTo>
                  <a:lnTo>
                    <a:pt x="2" y="59"/>
                  </a:lnTo>
                  <a:lnTo>
                    <a:pt x="2" y="65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36" y="76"/>
                  </a:lnTo>
                  <a:lnTo>
                    <a:pt x="36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38"/>
            <p:cNvSpPr>
              <a:spLocks/>
            </p:cNvSpPr>
            <p:nvPr/>
          </p:nvSpPr>
          <p:spPr bwMode="auto">
            <a:xfrm>
              <a:off x="3370263" y="5510213"/>
              <a:ext cx="33338" cy="50800"/>
            </a:xfrm>
            <a:custGeom>
              <a:avLst/>
              <a:gdLst>
                <a:gd name="T0" fmla="*/ 32 w 41"/>
                <a:gd name="T1" fmla="*/ 8 h 65"/>
                <a:gd name="T2" fmla="*/ 30 w 41"/>
                <a:gd name="T3" fmla="*/ 8 h 65"/>
                <a:gd name="T4" fmla="*/ 30 w 41"/>
                <a:gd name="T5" fmla="*/ 10 h 65"/>
                <a:gd name="T6" fmla="*/ 28 w 41"/>
                <a:gd name="T7" fmla="*/ 12 h 65"/>
                <a:gd name="T8" fmla="*/ 30 w 41"/>
                <a:gd name="T9" fmla="*/ 17 h 65"/>
                <a:gd name="T10" fmla="*/ 30 w 41"/>
                <a:gd name="T11" fmla="*/ 21 h 65"/>
                <a:gd name="T12" fmla="*/ 32 w 41"/>
                <a:gd name="T13" fmla="*/ 31 h 65"/>
                <a:gd name="T14" fmla="*/ 34 w 41"/>
                <a:gd name="T15" fmla="*/ 32 h 65"/>
                <a:gd name="T16" fmla="*/ 34 w 41"/>
                <a:gd name="T17" fmla="*/ 38 h 65"/>
                <a:gd name="T18" fmla="*/ 38 w 41"/>
                <a:gd name="T19" fmla="*/ 44 h 65"/>
                <a:gd name="T20" fmla="*/ 41 w 41"/>
                <a:gd name="T21" fmla="*/ 50 h 65"/>
                <a:gd name="T22" fmla="*/ 19 w 41"/>
                <a:gd name="T23" fmla="*/ 65 h 65"/>
                <a:gd name="T24" fmla="*/ 17 w 41"/>
                <a:gd name="T25" fmla="*/ 63 h 65"/>
                <a:gd name="T26" fmla="*/ 13 w 41"/>
                <a:gd name="T27" fmla="*/ 57 h 65"/>
                <a:gd name="T28" fmla="*/ 9 w 41"/>
                <a:gd name="T29" fmla="*/ 50 h 65"/>
                <a:gd name="T30" fmla="*/ 7 w 41"/>
                <a:gd name="T31" fmla="*/ 42 h 65"/>
                <a:gd name="T32" fmla="*/ 3 w 41"/>
                <a:gd name="T33" fmla="*/ 36 h 65"/>
                <a:gd name="T34" fmla="*/ 1 w 41"/>
                <a:gd name="T35" fmla="*/ 32 h 65"/>
                <a:gd name="T36" fmla="*/ 0 w 41"/>
                <a:gd name="T37" fmla="*/ 27 h 65"/>
                <a:gd name="T38" fmla="*/ 0 w 41"/>
                <a:gd name="T39" fmla="*/ 21 h 65"/>
                <a:gd name="T40" fmla="*/ 0 w 41"/>
                <a:gd name="T41" fmla="*/ 17 h 65"/>
                <a:gd name="T42" fmla="*/ 0 w 41"/>
                <a:gd name="T43" fmla="*/ 12 h 65"/>
                <a:gd name="T44" fmla="*/ 0 w 41"/>
                <a:gd name="T45" fmla="*/ 6 h 65"/>
                <a:gd name="T46" fmla="*/ 1 w 41"/>
                <a:gd name="T47" fmla="*/ 0 h 65"/>
                <a:gd name="T48" fmla="*/ 32 w 41"/>
                <a:gd name="T49" fmla="*/ 8 h 65"/>
                <a:gd name="T50" fmla="*/ 32 w 41"/>
                <a:gd name="T51" fmla="*/ 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65">
                  <a:moveTo>
                    <a:pt x="32" y="8"/>
                  </a:moveTo>
                  <a:lnTo>
                    <a:pt x="30" y="8"/>
                  </a:lnTo>
                  <a:lnTo>
                    <a:pt x="30" y="10"/>
                  </a:lnTo>
                  <a:lnTo>
                    <a:pt x="28" y="12"/>
                  </a:lnTo>
                  <a:lnTo>
                    <a:pt x="30" y="17"/>
                  </a:lnTo>
                  <a:lnTo>
                    <a:pt x="30" y="21"/>
                  </a:lnTo>
                  <a:lnTo>
                    <a:pt x="32" y="31"/>
                  </a:lnTo>
                  <a:lnTo>
                    <a:pt x="34" y="32"/>
                  </a:lnTo>
                  <a:lnTo>
                    <a:pt x="34" y="38"/>
                  </a:lnTo>
                  <a:lnTo>
                    <a:pt x="38" y="44"/>
                  </a:lnTo>
                  <a:lnTo>
                    <a:pt x="41" y="50"/>
                  </a:lnTo>
                  <a:lnTo>
                    <a:pt x="19" y="65"/>
                  </a:lnTo>
                  <a:lnTo>
                    <a:pt x="17" y="63"/>
                  </a:lnTo>
                  <a:lnTo>
                    <a:pt x="13" y="57"/>
                  </a:lnTo>
                  <a:lnTo>
                    <a:pt x="9" y="50"/>
                  </a:lnTo>
                  <a:lnTo>
                    <a:pt x="7" y="42"/>
                  </a:lnTo>
                  <a:lnTo>
                    <a:pt x="3" y="36"/>
                  </a:lnTo>
                  <a:lnTo>
                    <a:pt x="1" y="32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0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39"/>
            <p:cNvSpPr>
              <a:spLocks/>
            </p:cNvSpPr>
            <p:nvPr/>
          </p:nvSpPr>
          <p:spPr bwMode="auto">
            <a:xfrm>
              <a:off x="3617913" y="5495925"/>
              <a:ext cx="130175" cy="139700"/>
            </a:xfrm>
            <a:custGeom>
              <a:avLst/>
              <a:gdLst>
                <a:gd name="T0" fmla="*/ 38 w 166"/>
                <a:gd name="T1" fmla="*/ 67 h 177"/>
                <a:gd name="T2" fmla="*/ 42 w 166"/>
                <a:gd name="T3" fmla="*/ 53 h 177"/>
                <a:gd name="T4" fmla="*/ 48 w 166"/>
                <a:gd name="T5" fmla="*/ 42 h 177"/>
                <a:gd name="T6" fmla="*/ 58 w 166"/>
                <a:gd name="T7" fmla="*/ 32 h 177"/>
                <a:gd name="T8" fmla="*/ 69 w 166"/>
                <a:gd name="T9" fmla="*/ 29 h 177"/>
                <a:gd name="T10" fmla="*/ 84 w 166"/>
                <a:gd name="T11" fmla="*/ 31 h 177"/>
                <a:gd name="T12" fmla="*/ 99 w 166"/>
                <a:gd name="T13" fmla="*/ 38 h 177"/>
                <a:gd name="T14" fmla="*/ 111 w 166"/>
                <a:gd name="T15" fmla="*/ 46 h 177"/>
                <a:gd name="T16" fmla="*/ 118 w 166"/>
                <a:gd name="T17" fmla="*/ 53 h 177"/>
                <a:gd name="T18" fmla="*/ 124 w 166"/>
                <a:gd name="T19" fmla="*/ 67 h 177"/>
                <a:gd name="T20" fmla="*/ 128 w 166"/>
                <a:gd name="T21" fmla="*/ 80 h 177"/>
                <a:gd name="T22" fmla="*/ 132 w 166"/>
                <a:gd name="T23" fmla="*/ 95 h 177"/>
                <a:gd name="T24" fmla="*/ 132 w 166"/>
                <a:gd name="T25" fmla="*/ 110 h 177"/>
                <a:gd name="T26" fmla="*/ 126 w 166"/>
                <a:gd name="T27" fmla="*/ 124 h 177"/>
                <a:gd name="T28" fmla="*/ 115 w 166"/>
                <a:gd name="T29" fmla="*/ 135 h 177"/>
                <a:gd name="T30" fmla="*/ 97 w 166"/>
                <a:gd name="T31" fmla="*/ 143 h 177"/>
                <a:gd name="T32" fmla="*/ 82 w 166"/>
                <a:gd name="T33" fmla="*/ 145 h 177"/>
                <a:gd name="T34" fmla="*/ 69 w 166"/>
                <a:gd name="T35" fmla="*/ 143 h 177"/>
                <a:gd name="T36" fmla="*/ 59 w 166"/>
                <a:gd name="T37" fmla="*/ 137 h 177"/>
                <a:gd name="T38" fmla="*/ 52 w 166"/>
                <a:gd name="T39" fmla="*/ 129 h 177"/>
                <a:gd name="T40" fmla="*/ 46 w 166"/>
                <a:gd name="T41" fmla="*/ 118 h 177"/>
                <a:gd name="T42" fmla="*/ 42 w 166"/>
                <a:gd name="T43" fmla="*/ 108 h 177"/>
                <a:gd name="T44" fmla="*/ 40 w 166"/>
                <a:gd name="T45" fmla="*/ 97 h 177"/>
                <a:gd name="T46" fmla="*/ 0 w 166"/>
                <a:gd name="T47" fmla="*/ 93 h 177"/>
                <a:gd name="T48" fmla="*/ 0 w 166"/>
                <a:gd name="T49" fmla="*/ 103 h 177"/>
                <a:gd name="T50" fmla="*/ 4 w 166"/>
                <a:gd name="T51" fmla="*/ 116 h 177"/>
                <a:gd name="T52" fmla="*/ 10 w 166"/>
                <a:gd name="T53" fmla="*/ 133 h 177"/>
                <a:gd name="T54" fmla="*/ 23 w 166"/>
                <a:gd name="T55" fmla="*/ 152 h 177"/>
                <a:gd name="T56" fmla="*/ 35 w 166"/>
                <a:gd name="T57" fmla="*/ 164 h 177"/>
                <a:gd name="T58" fmla="*/ 46 w 166"/>
                <a:gd name="T59" fmla="*/ 169 h 177"/>
                <a:gd name="T60" fmla="*/ 58 w 166"/>
                <a:gd name="T61" fmla="*/ 173 h 177"/>
                <a:gd name="T62" fmla="*/ 73 w 166"/>
                <a:gd name="T63" fmla="*/ 177 h 177"/>
                <a:gd name="T64" fmla="*/ 88 w 166"/>
                <a:gd name="T65" fmla="*/ 175 h 177"/>
                <a:gd name="T66" fmla="*/ 101 w 166"/>
                <a:gd name="T67" fmla="*/ 173 h 177"/>
                <a:gd name="T68" fmla="*/ 113 w 166"/>
                <a:gd name="T69" fmla="*/ 171 h 177"/>
                <a:gd name="T70" fmla="*/ 118 w 166"/>
                <a:gd name="T71" fmla="*/ 169 h 177"/>
                <a:gd name="T72" fmla="*/ 124 w 166"/>
                <a:gd name="T73" fmla="*/ 165 h 177"/>
                <a:gd name="T74" fmla="*/ 135 w 166"/>
                <a:gd name="T75" fmla="*/ 158 h 177"/>
                <a:gd name="T76" fmla="*/ 147 w 166"/>
                <a:gd name="T77" fmla="*/ 148 h 177"/>
                <a:gd name="T78" fmla="*/ 155 w 166"/>
                <a:gd name="T79" fmla="*/ 137 h 177"/>
                <a:gd name="T80" fmla="*/ 160 w 166"/>
                <a:gd name="T81" fmla="*/ 127 h 177"/>
                <a:gd name="T82" fmla="*/ 162 w 166"/>
                <a:gd name="T83" fmla="*/ 116 h 177"/>
                <a:gd name="T84" fmla="*/ 164 w 166"/>
                <a:gd name="T85" fmla="*/ 105 h 177"/>
                <a:gd name="T86" fmla="*/ 164 w 166"/>
                <a:gd name="T87" fmla="*/ 91 h 177"/>
                <a:gd name="T88" fmla="*/ 162 w 166"/>
                <a:gd name="T89" fmla="*/ 78 h 177"/>
                <a:gd name="T90" fmla="*/ 156 w 166"/>
                <a:gd name="T91" fmla="*/ 61 h 177"/>
                <a:gd name="T92" fmla="*/ 149 w 166"/>
                <a:gd name="T93" fmla="*/ 44 h 177"/>
                <a:gd name="T94" fmla="*/ 143 w 166"/>
                <a:gd name="T95" fmla="*/ 32 h 177"/>
                <a:gd name="T96" fmla="*/ 134 w 166"/>
                <a:gd name="T97" fmla="*/ 27 h 177"/>
                <a:gd name="T98" fmla="*/ 122 w 166"/>
                <a:gd name="T99" fmla="*/ 19 h 177"/>
                <a:gd name="T100" fmla="*/ 113 w 166"/>
                <a:gd name="T101" fmla="*/ 13 h 177"/>
                <a:gd name="T102" fmla="*/ 103 w 166"/>
                <a:gd name="T103" fmla="*/ 8 h 177"/>
                <a:gd name="T104" fmla="*/ 92 w 166"/>
                <a:gd name="T105" fmla="*/ 4 h 177"/>
                <a:gd name="T106" fmla="*/ 80 w 166"/>
                <a:gd name="T107" fmla="*/ 2 h 177"/>
                <a:gd name="T108" fmla="*/ 67 w 166"/>
                <a:gd name="T109" fmla="*/ 0 h 177"/>
                <a:gd name="T110" fmla="*/ 56 w 166"/>
                <a:gd name="T111" fmla="*/ 0 h 177"/>
                <a:gd name="T112" fmla="*/ 44 w 166"/>
                <a:gd name="T113" fmla="*/ 6 h 177"/>
                <a:gd name="T114" fmla="*/ 33 w 166"/>
                <a:gd name="T115" fmla="*/ 12 h 177"/>
                <a:gd name="T116" fmla="*/ 21 w 166"/>
                <a:gd name="T117" fmla="*/ 23 h 177"/>
                <a:gd name="T118" fmla="*/ 12 w 166"/>
                <a:gd name="T119" fmla="*/ 36 h 177"/>
                <a:gd name="T120" fmla="*/ 4 w 166"/>
                <a:gd name="T121" fmla="*/ 50 h 177"/>
                <a:gd name="T122" fmla="*/ 0 w 166"/>
                <a:gd name="T123" fmla="*/ 61 h 177"/>
                <a:gd name="T124" fmla="*/ 38 w 166"/>
                <a:gd name="T125" fmla="*/ 7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" h="177">
                  <a:moveTo>
                    <a:pt x="38" y="70"/>
                  </a:moveTo>
                  <a:lnTo>
                    <a:pt x="38" y="67"/>
                  </a:lnTo>
                  <a:lnTo>
                    <a:pt x="42" y="59"/>
                  </a:lnTo>
                  <a:lnTo>
                    <a:pt x="42" y="53"/>
                  </a:lnTo>
                  <a:lnTo>
                    <a:pt x="46" y="48"/>
                  </a:lnTo>
                  <a:lnTo>
                    <a:pt x="48" y="42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3" y="31"/>
                  </a:lnTo>
                  <a:lnTo>
                    <a:pt x="69" y="29"/>
                  </a:lnTo>
                  <a:lnTo>
                    <a:pt x="77" y="31"/>
                  </a:lnTo>
                  <a:lnTo>
                    <a:pt x="84" y="31"/>
                  </a:lnTo>
                  <a:lnTo>
                    <a:pt x="94" y="36"/>
                  </a:lnTo>
                  <a:lnTo>
                    <a:pt x="99" y="38"/>
                  </a:lnTo>
                  <a:lnTo>
                    <a:pt x="105" y="42"/>
                  </a:lnTo>
                  <a:lnTo>
                    <a:pt x="111" y="46"/>
                  </a:lnTo>
                  <a:lnTo>
                    <a:pt x="118" y="51"/>
                  </a:lnTo>
                  <a:lnTo>
                    <a:pt x="118" y="53"/>
                  </a:lnTo>
                  <a:lnTo>
                    <a:pt x="122" y="63"/>
                  </a:lnTo>
                  <a:lnTo>
                    <a:pt x="124" y="67"/>
                  </a:lnTo>
                  <a:lnTo>
                    <a:pt x="126" y="74"/>
                  </a:lnTo>
                  <a:lnTo>
                    <a:pt x="128" y="80"/>
                  </a:lnTo>
                  <a:lnTo>
                    <a:pt x="132" y="89"/>
                  </a:lnTo>
                  <a:lnTo>
                    <a:pt x="132" y="95"/>
                  </a:lnTo>
                  <a:lnTo>
                    <a:pt x="132" y="103"/>
                  </a:lnTo>
                  <a:lnTo>
                    <a:pt x="132" y="110"/>
                  </a:lnTo>
                  <a:lnTo>
                    <a:pt x="130" y="118"/>
                  </a:lnTo>
                  <a:lnTo>
                    <a:pt x="126" y="124"/>
                  </a:lnTo>
                  <a:lnTo>
                    <a:pt x="122" y="129"/>
                  </a:lnTo>
                  <a:lnTo>
                    <a:pt x="115" y="135"/>
                  </a:lnTo>
                  <a:lnTo>
                    <a:pt x="107" y="141"/>
                  </a:lnTo>
                  <a:lnTo>
                    <a:pt x="97" y="143"/>
                  </a:lnTo>
                  <a:lnTo>
                    <a:pt x="90" y="145"/>
                  </a:lnTo>
                  <a:lnTo>
                    <a:pt x="82" y="145"/>
                  </a:lnTo>
                  <a:lnTo>
                    <a:pt x="75" y="145"/>
                  </a:lnTo>
                  <a:lnTo>
                    <a:pt x="69" y="143"/>
                  </a:lnTo>
                  <a:lnTo>
                    <a:pt x="65" y="141"/>
                  </a:lnTo>
                  <a:lnTo>
                    <a:pt x="59" y="137"/>
                  </a:lnTo>
                  <a:lnTo>
                    <a:pt x="56" y="135"/>
                  </a:lnTo>
                  <a:lnTo>
                    <a:pt x="52" y="129"/>
                  </a:lnTo>
                  <a:lnTo>
                    <a:pt x="48" y="124"/>
                  </a:lnTo>
                  <a:lnTo>
                    <a:pt x="46" y="118"/>
                  </a:lnTo>
                  <a:lnTo>
                    <a:pt x="44" y="114"/>
                  </a:lnTo>
                  <a:lnTo>
                    <a:pt x="42" y="108"/>
                  </a:lnTo>
                  <a:lnTo>
                    <a:pt x="40" y="103"/>
                  </a:lnTo>
                  <a:lnTo>
                    <a:pt x="40" y="97"/>
                  </a:lnTo>
                  <a:lnTo>
                    <a:pt x="40" y="91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2" y="108"/>
                  </a:lnTo>
                  <a:lnTo>
                    <a:pt x="4" y="116"/>
                  </a:lnTo>
                  <a:lnTo>
                    <a:pt x="6" y="126"/>
                  </a:lnTo>
                  <a:lnTo>
                    <a:pt x="10" y="133"/>
                  </a:lnTo>
                  <a:lnTo>
                    <a:pt x="18" y="145"/>
                  </a:lnTo>
                  <a:lnTo>
                    <a:pt x="23" y="152"/>
                  </a:lnTo>
                  <a:lnTo>
                    <a:pt x="31" y="160"/>
                  </a:lnTo>
                  <a:lnTo>
                    <a:pt x="35" y="164"/>
                  </a:lnTo>
                  <a:lnTo>
                    <a:pt x="40" y="167"/>
                  </a:lnTo>
                  <a:lnTo>
                    <a:pt x="46" y="169"/>
                  </a:lnTo>
                  <a:lnTo>
                    <a:pt x="52" y="173"/>
                  </a:lnTo>
                  <a:lnTo>
                    <a:pt x="58" y="173"/>
                  </a:lnTo>
                  <a:lnTo>
                    <a:pt x="65" y="175"/>
                  </a:lnTo>
                  <a:lnTo>
                    <a:pt x="73" y="177"/>
                  </a:lnTo>
                  <a:lnTo>
                    <a:pt x="80" y="177"/>
                  </a:lnTo>
                  <a:lnTo>
                    <a:pt x="88" y="175"/>
                  </a:lnTo>
                  <a:lnTo>
                    <a:pt x="97" y="175"/>
                  </a:lnTo>
                  <a:lnTo>
                    <a:pt x="101" y="173"/>
                  </a:lnTo>
                  <a:lnTo>
                    <a:pt x="107" y="173"/>
                  </a:lnTo>
                  <a:lnTo>
                    <a:pt x="113" y="171"/>
                  </a:lnTo>
                  <a:lnTo>
                    <a:pt x="118" y="171"/>
                  </a:lnTo>
                  <a:lnTo>
                    <a:pt x="118" y="169"/>
                  </a:lnTo>
                  <a:lnTo>
                    <a:pt x="120" y="167"/>
                  </a:lnTo>
                  <a:lnTo>
                    <a:pt x="124" y="165"/>
                  </a:lnTo>
                  <a:lnTo>
                    <a:pt x="130" y="164"/>
                  </a:lnTo>
                  <a:lnTo>
                    <a:pt x="135" y="158"/>
                  </a:lnTo>
                  <a:lnTo>
                    <a:pt x="141" y="154"/>
                  </a:lnTo>
                  <a:lnTo>
                    <a:pt x="147" y="148"/>
                  </a:lnTo>
                  <a:lnTo>
                    <a:pt x="153" y="141"/>
                  </a:lnTo>
                  <a:lnTo>
                    <a:pt x="155" y="137"/>
                  </a:lnTo>
                  <a:lnTo>
                    <a:pt x="158" y="131"/>
                  </a:lnTo>
                  <a:lnTo>
                    <a:pt x="160" y="127"/>
                  </a:lnTo>
                  <a:lnTo>
                    <a:pt x="162" y="122"/>
                  </a:lnTo>
                  <a:lnTo>
                    <a:pt x="162" y="116"/>
                  </a:lnTo>
                  <a:lnTo>
                    <a:pt x="164" y="110"/>
                  </a:lnTo>
                  <a:lnTo>
                    <a:pt x="164" y="105"/>
                  </a:lnTo>
                  <a:lnTo>
                    <a:pt x="166" y="99"/>
                  </a:lnTo>
                  <a:lnTo>
                    <a:pt x="164" y="91"/>
                  </a:lnTo>
                  <a:lnTo>
                    <a:pt x="164" y="86"/>
                  </a:lnTo>
                  <a:lnTo>
                    <a:pt x="162" y="78"/>
                  </a:lnTo>
                  <a:lnTo>
                    <a:pt x="160" y="70"/>
                  </a:lnTo>
                  <a:lnTo>
                    <a:pt x="156" y="61"/>
                  </a:lnTo>
                  <a:lnTo>
                    <a:pt x="155" y="53"/>
                  </a:lnTo>
                  <a:lnTo>
                    <a:pt x="149" y="44"/>
                  </a:lnTo>
                  <a:lnTo>
                    <a:pt x="145" y="36"/>
                  </a:lnTo>
                  <a:lnTo>
                    <a:pt x="143" y="32"/>
                  </a:lnTo>
                  <a:lnTo>
                    <a:pt x="139" y="31"/>
                  </a:lnTo>
                  <a:lnTo>
                    <a:pt x="134" y="27"/>
                  </a:lnTo>
                  <a:lnTo>
                    <a:pt x="128" y="23"/>
                  </a:lnTo>
                  <a:lnTo>
                    <a:pt x="122" y="19"/>
                  </a:lnTo>
                  <a:lnTo>
                    <a:pt x="118" y="17"/>
                  </a:lnTo>
                  <a:lnTo>
                    <a:pt x="113" y="13"/>
                  </a:lnTo>
                  <a:lnTo>
                    <a:pt x="109" y="12"/>
                  </a:lnTo>
                  <a:lnTo>
                    <a:pt x="103" y="8"/>
                  </a:lnTo>
                  <a:lnTo>
                    <a:pt x="97" y="6"/>
                  </a:lnTo>
                  <a:lnTo>
                    <a:pt x="92" y="4"/>
                  </a:lnTo>
                  <a:lnTo>
                    <a:pt x="86" y="4"/>
                  </a:lnTo>
                  <a:lnTo>
                    <a:pt x="80" y="2"/>
                  </a:lnTo>
                  <a:lnTo>
                    <a:pt x="73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6" y="0"/>
                  </a:lnTo>
                  <a:lnTo>
                    <a:pt x="50" y="4"/>
                  </a:lnTo>
                  <a:lnTo>
                    <a:pt x="44" y="6"/>
                  </a:lnTo>
                  <a:lnTo>
                    <a:pt x="38" y="10"/>
                  </a:lnTo>
                  <a:lnTo>
                    <a:pt x="33" y="12"/>
                  </a:lnTo>
                  <a:lnTo>
                    <a:pt x="27" y="17"/>
                  </a:lnTo>
                  <a:lnTo>
                    <a:pt x="21" y="23"/>
                  </a:lnTo>
                  <a:lnTo>
                    <a:pt x="18" y="31"/>
                  </a:lnTo>
                  <a:lnTo>
                    <a:pt x="12" y="36"/>
                  </a:lnTo>
                  <a:lnTo>
                    <a:pt x="8" y="46"/>
                  </a:lnTo>
                  <a:lnTo>
                    <a:pt x="4" y="50"/>
                  </a:lnTo>
                  <a:lnTo>
                    <a:pt x="2" y="55"/>
                  </a:lnTo>
                  <a:lnTo>
                    <a:pt x="0" y="61"/>
                  </a:lnTo>
                  <a:lnTo>
                    <a:pt x="0" y="69"/>
                  </a:lnTo>
                  <a:lnTo>
                    <a:pt x="38" y="70"/>
                  </a:lnTo>
                  <a:lnTo>
                    <a:pt x="38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40"/>
            <p:cNvSpPr>
              <a:spLocks/>
            </p:cNvSpPr>
            <p:nvPr/>
          </p:nvSpPr>
          <p:spPr bwMode="auto">
            <a:xfrm>
              <a:off x="3617913" y="5535613"/>
              <a:ext cx="34925" cy="52388"/>
            </a:xfrm>
            <a:custGeom>
              <a:avLst/>
              <a:gdLst>
                <a:gd name="T0" fmla="*/ 40 w 44"/>
                <a:gd name="T1" fmla="*/ 6 h 65"/>
                <a:gd name="T2" fmla="*/ 38 w 44"/>
                <a:gd name="T3" fmla="*/ 6 h 65"/>
                <a:gd name="T4" fmla="*/ 38 w 44"/>
                <a:gd name="T5" fmla="*/ 10 h 65"/>
                <a:gd name="T6" fmla="*/ 38 w 44"/>
                <a:gd name="T7" fmla="*/ 16 h 65"/>
                <a:gd name="T8" fmla="*/ 38 w 44"/>
                <a:gd name="T9" fmla="*/ 23 h 65"/>
                <a:gd name="T10" fmla="*/ 38 w 44"/>
                <a:gd name="T11" fmla="*/ 31 h 65"/>
                <a:gd name="T12" fmla="*/ 38 w 44"/>
                <a:gd name="T13" fmla="*/ 40 h 65"/>
                <a:gd name="T14" fmla="*/ 38 w 44"/>
                <a:gd name="T15" fmla="*/ 46 h 65"/>
                <a:gd name="T16" fmla="*/ 40 w 44"/>
                <a:gd name="T17" fmla="*/ 52 h 65"/>
                <a:gd name="T18" fmla="*/ 40 w 44"/>
                <a:gd name="T19" fmla="*/ 57 h 65"/>
                <a:gd name="T20" fmla="*/ 44 w 44"/>
                <a:gd name="T21" fmla="*/ 63 h 65"/>
                <a:gd name="T22" fmla="*/ 4 w 44"/>
                <a:gd name="T23" fmla="*/ 65 h 65"/>
                <a:gd name="T24" fmla="*/ 2 w 44"/>
                <a:gd name="T25" fmla="*/ 63 h 65"/>
                <a:gd name="T26" fmla="*/ 2 w 44"/>
                <a:gd name="T27" fmla="*/ 57 h 65"/>
                <a:gd name="T28" fmla="*/ 0 w 44"/>
                <a:gd name="T29" fmla="*/ 50 h 65"/>
                <a:gd name="T30" fmla="*/ 0 w 44"/>
                <a:gd name="T31" fmla="*/ 40 h 65"/>
                <a:gd name="T32" fmla="*/ 0 w 44"/>
                <a:gd name="T33" fmla="*/ 35 h 65"/>
                <a:gd name="T34" fmla="*/ 0 w 44"/>
                <a:gd name="T35" fmla="*/ 29 h 65"/>
                <a:gd name="T36" fmla="*/ 0 w 44"/>
                <a:gd name="T37" fmla="*/ 23 h 65"/>
                <a:gd name="T38" fmla="*/ 2 w 44"/>
                <a:gd name="T39" fmla="*/ 19 h 65"/>
                <a:gd name="T40" fmla="*/ 2 w 44"/>
                <a:gd name="T41" fmla="*/ 14 h 65"/>
                <a:gd name="T42" fmla="*/ 4 w 44"/>
                <a:gd name="T43" fmla="*/ 8 h 65"/>
                <a:gd name="T44" fmla="*/ 8 w 44"/>
                <a:gd name="T45" fmla="*/ 4 h 65"/>
                <a:gd name="T46" fmla="*/ 10 w 44"/>
                <a:gd name="T47" fmla="*/ 0 h 65"/>
                <a:gd name="T48" fmla="*/ 40 w 44"/>
                <a:gd name="T49" fmla="*/ 6 h 65"/>
                <a:gd name="T50" fmla="*/ 40 w 44"/>
                <a:gd name="T5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" h="65">
                  <a:moveTo>
                    <a:pt x="40" y="6"/>
                  </a:moveTo>
                  <a:lnTo>
                    <a:pt x="38" y="6"/>
                  </a:lnTo>
                  <a:lnTo>
                    <a:pt x="38" y="10"/>
                  </a:lnTo>
                  <a:lnTo>
                    <a:pt x="38" y="16"/>
                  </a:lnTo>
                  <a:lnTo>
                    <a:pt x="38" y="23"/>
                  </a:lnTo>
                  <a:lnTo>
                    <a:pt x="38" y="31"/>
                  </a:lnTo>
                  <a:lnTo>
                    <a:pt x="38" y="40"/>
                  </a:lnTo>
                  <a:lnTo>
                    <a:pt x="38" y="46"/>
                  </a:lnTo>
                  <a:lnTo>
                    <a:pt x="40" y="52"/>
                  </a:lnTo>
                  <a:lnTo>
                    <a:pt x="40" y="57"/>
                  </a:lnTo>
                  <a:lnTo>
                    <a:pt x="44" y="63"/>
                  </a:lnTo>
                  <a:lnTo>
                    <a:pt x="4" y="65"/>
                  </a:lnTo>
                  <a:lnTo>
                    <a:pt x="2" y="63"/>
                  </a:lnTo>
                  <a:lnTo>
                    <a:pt x="2" y="57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2" y="14"/>
                  </a:lnTo>
                  <a:lnTo>
                    <a:pt x="4" y="8"/>
                  </a:lnTo>
                  <a:lnTo>
                    <a:pt x="8" y="4"/>
                  </a:lnTo>
                  <a:lnTo>
                    <a:pt x="10" y="0"/>
                  </a:lnTo>
                  <a:lnTo>
                    <a:pt x="40" y="6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44"/>
            <p:cNvSpPr>
              <a:spLocks/>
            </p:cNvSpPr>
            <p:nvPr/>
          </p:nvSpPr>
          <p:spPr bwMode="auto">
            <a:xfrm>
              <a:off x="2957513" y="4405313"/>
              <a:ext cx="328613" cy="90214"/>
            </a:xfrm>
            <a:custGeom>
              <a:avLst/>
              <a:gdLst>
                <a:gd name="T0" fmla="*/ 413 w 413"/>
                <a:gd name="T1" fmla="*/ 15 h 89"/>
                <a:gd name="T2" fmla="*/ 0 w 413"/>
                <a:gd name="T3" fmla="*/ 0 h 89"/>
                <a:gd name="T4" fmla="*/ 4 w 413"/>
                <a:gd name="T5" fmla="*/ 89 h 89"/>
                <a:gd name="T6" fmla="*/ 37 w 413"/>
                <a:gd name="T7" fmla="*/ 88 h 89"/>
                <a:gd name="T8" fmla="*/ 35 w 413"/>
                <a:gd name="T9" fmla="*/ 25 h 89"/>
                <a:gd name="T10" fmla="*/ 390 w 413"/>
                <a:gd name="T11" fmla="*/ 48 h 89"/>
                <a:gd name="T12" fmla="*/ 413 w 413"/>
                <a:gd name="T13" fmla="*/ 15 h 89"/>
                <a:gd name="T14" fmla="*/ 413 w 413"/>
                <a:gd name="T15" fmla="*/ 1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3" h="89">
                  <a:moveTo>
                    <a:pt x="413" y="15"/>
                  </a:moveTo>
                  <a:lnTo>
                    <a:pt x="0" y="0"/>
                  </a:lnTo>
                  <a:lnTo>
                    <a:pt x="4" y="89"/>
                  </a:lnTo>
                  <a:lnTo>
                    <a:pt x="37" y="88"/>
                  </a:lnTo>
                  <a:lnTo>
                    <a:pt x="35" y="25"/>
                  </a:lnTo>
                  <a:lnTo>
                    <a:pt x="390" y="48"/>
                  </a:lnTo>
                  <a:lnTo>
                    <a:pt x="413" y="15"/>
                  </a:lnTo>
                  <a:lnTo>
                    <a:pt x="413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45"/>
            <p:cNvSpPr>
              <a:spLocks/>
            </p:cNvSpPr>
            <p:nvPr/>
          </p:nvSpPr>
          <p:spPr bwMode="auto">
            <a:xfrm>
              <a:off x="3521075" y="4348163"/>
              <a:ext cx="595313" cy="1484313"/>
            </a:xfrm>
            <a:custGeom>
              <a:avLst/>
              <a:gdLst>
                <a:gd name="T0" fmla="*/ 452 w 751"/>
                <a:gd name="T1" fmla="*/ 199 h 1870"/>
                <a:gd name="T2" fmla="*/ 452 w 751"/>
                <a:gd name="T3" fmla="*/ 220 h 1870"/>
                <a:gd name="T4" fmla="*/ 452 w 751"/>
                <a:gd name="T5" fmla="*/ 251 h 1870"/>
                <a:gd name="T6" fmla="*/ 454 w 751"/>
                <a:gd name="T7" fmla="*/ 293 h 1870"/>
                <a:gd name="T8" fmla="*/ 456 w 751"/>
                <a:gd name="T9" fmla="*/ 346 h 1870"/>
                <a:gd name="T10" fmla="*/ 460 w 751"/>
                <a:gd name="T11" fmla="*/ 407 h 1870"/>
                <a:gd name="T12" fmla="*/ 462 w 751"/>
                <a:gd name="T13" fmla="*/ 475 h 1870"/>
                <a:gd name="T14" fmla="*/ 468 w 751"/>
                <a:gd name="T15" fmla="*/ 553 h 1870"/>
                <a:gd name="T16" fmla="*/ 471 w 751"/>
                <a:gd name="T17" fmla="*/ 635 h 1870"/>
                <a:gd name="T18" fmla="*/ 477 w 751"/>
                <a:gd name="T19" fmla="*/ 724 h 1870"/>
                <a:gd name="T20" fmla="*/ 483 w 751"/>
                <a:gd name="T21" fmla="*/ 817 h 1870"/>
                <a:gd name="T22" fmla="*/ 489 w 751"/>
                <a:gd name="T23" fmla="*/ 916 h 1870"/>
                <a:gd name="T24" fmla="*/ 494 w 751"/>
                <a:gd name="T25" fmla="*/ 1017 h 1870"/>
                <a:gd name="T26" fmla="*/ 502 w 751"/>
                <a:gd name="T27" fmla="*/ 1117 h 1870"/>
                <a:gd name="T28" fmla="*/ 511 w 751"/>
                <a:gd name="T29" fmla="*/ 1224 h 1870"/>
                <a:gd name="T30" fmla="*/ 519 w 751"/>
                <a:gd name="T31" fmla="*/ 1328 h 1870"/>
                <a:gd name="T32" fmla="*/ 527 w 751"/>
                <a:gd name="T33" fmla="*/ 1433 h 1870"/>
                <a:gd name="T34" fmla="*/ 536 w 751"/>
                <a:gd name="T35" fmla="*/ 1537 h 1870"/>
                <a:gd name="T36" fmla="*/ 547 w 751"/>
                <a:gd name="T37" fmla="*/ 1638 h 1870"/>
                <a:gd name="T38" fmla="*/ 559 w 751"/>
                <a:gd name="T39" fmla="*/ 1737 h 1870"/>
                <a:gd name="T40" fmla="*/ 570 w 751"/>
                <a:gd name="T41" fmla="*/ 1832 h 1870"/>
                <a:gd name="T42" fmla="*/ 625 w 751"/>
                <a:gd name="T43" fmla="*/ 1868 h 1870"/>
                <a:gd name="T44" fmla="*/ 622 w 751"/>
                <a:gd name="T45" fmla="*/ 1847 h 1870"/>
                <a:gd name="T46" fmla="*/ 618 w 751"/>
                <a:gd name="T47" fmla="*/ 1819 h 1870"/>
                <a:gd name="T48" fmla="*/ 614 w 751"/>
                <a:gd name="T49" fmla="*/ 1781 h 1870"/>
                <a:gd name="T50" fmla="*/ 606 w 751"/>
                <a:gd name="T51" fmla="*/ 1733 h 1870"/>
                <a:gd name="T52" fmla="*/ 601 w 751"/>
                <a:gd name="T53" fmla="*/ 1678 h 1870"/>
                <a:gd name="T54" fmla="*/ 593 w 751"/>
                <a:gd name="T55" fmla="*/ 1615 h 1870"/>
                <a:gd name="T56" fmla="*/ 586 w 751"/>
                <a:gd name="T57" fmla="*/ 1545 h 1870"/>
                <a:gd name="T58" fmla="*/ 578 w 751"/>
                <a:gd name="T59" fmla="*/ 1465 h 1870"/>
                <a:gd name="T60" fmla="*/ 568 w 751"/>
                <a:gd name="T61" fmla="*/ 1381 h 1870"/>
                <a:gd name="T62" fmla="*/ 559 w 751"/>
                <a:gd name="T63" fmla="*/ 1290 h 1870"/>
                <a:gd name="T64" fmla="*/ 549 w 751"/>
                <a:gd name="T65" fmla="*/ 1195 h 1870"/>
                <a:gd name="T66" fmla="*/ 542 w 751"/>
                <a:gd name="T67" fmla="*/ 1094 h 1870"/>
                <a:gd name="T68" fmla="*/ 532 w 751"/>
                <a:gd name="T69" fmla="*/ 992 h 1870"/>
                <a:gd name="T70" fmla="*/ 525 w 751"/>
                <a:gd name="T71" fmla="*/ 884 h 1870"/>
                <a:gd name="T72" fmla="*/ 517 w 751"/>
                <a:gd name="T73" fmla="*/ 777 h 1870"/>
                <a:gd name="T74" fmla="*/ 509 w 751"/>
                <a:gd name="T75" fmla="*/ 663 h 1870"/>
                <a:gd name="T76" fmla="*/ 502 w 751"/>
                <a:gd name="T77" fmla="*/ 553 h 1870"/>
                <a:gd name="T78" fmla="*/ 498 w 751"/>
                <a:gd name="T79" fmla="*/ 439 h 1870"/>
                <a:gd name="T80" fmla="*/ 494 w 751"/>
                <a:gd name="T81" fmla="*/ 325 h 1870"/>
                <a:gd name="T82" fmla="*/ 490 w 751"/>
                <a:gd name="T83" fmla="*/ 213 h 1870"/>
                <a:gd name="T84" fmla="*/ 688 w 751"/>
                <a:gd name="T85" fmla="*/ 0 h 1870"/>
                <a:gd name="T86" fmla="*/ 40 w 751"/>
                <a:gd name="T87" fmla="*/ 163 h 1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1" h="1870">
                  <a:moveTo>
                    <a:pt x="40" y="163"/>
                  </a:moveTo>
                  <a:lnTo>
                    <a:pt x="452" y="196"/>
                  </a:lnTo>
                  <a:lnTo>
                    <a:pt x="452" y="199"/>
                  </a:lnTo>
                  <a:lnTo>
                    <a:pt x="452" y="207"/>
                  </a:lnTo>
                  <a:lnTo>
                    <a:pt x="452" y="213"/>
                  </a:lnTo>
                  <a:lnTo>
                    <a:pt x="452" y="220"/>
                  </a:lnTo>
                  <a:lnTo>
                    <a:pt x="452" y="230"/>
                  </a:lnTo>
                  <a:lnTo>
                    <a:pt x="452" y="241"/>
                  </a:lnTo>
                  <a:lnTo>
                    <a:pt x="452" y="251"/>
                  </a:lnTo>
                  <a:lnTo>
                    <a:pt x="452" y="264"/>
                  </a:lnTo>
                  <a:lnTo>
                    <a:pt x="454" y="277"/>
                  </a:lnTo>
                  <a:lnTo>
                    <a:pt x="454" y="293"/>
                  </a:lnTo>
                  <a:lnTo>
                    <a:pt x="454" y="310"/>
                  </a:lnTo>
                  <a:lnTo>
                    <a:pt x="456" y="327"/>
                  </a:lnTo>
                  <a:lnTo>
                    <a:pt x="456" y="346"/>
                  </a:lnTo>
                  <a:lnTo>
                    <a:pt x="458" y="365"/>
                  </a:lnTo>
                  <a:lnTo>
                    <a:pt x="458" y="386"/>
                  </a:lnTo>
                  <a:lnTo>
                    <a:pt x="460" y="407"/>
                  </a:lnTo>
                  <a:lnTo>
                    <a:pt x="460" y="429"/>
                  </a:lnTo>
                  <a:lnTo>
                    <a:pt x="462" y="452"/>
                  </a:lnTo>
                  <a:lnTo>
                    <a:pt x="462" y="475"/>
                  </a:lnTo>
                  <a:lnTo>
                    <a:pt x="466" y="500"/>
                  </a:lnTo>
                  <a:lnTo>
                    <a:pt x="466" y="524"/>
                  </a:lnTo>
                  <a:lnTo>
                    <a:pt x="468" y="553"/>
                  </a:lnTo>
                  <a:lnTo>
                    <a:pt x="468" y="578"/>
                  </a:lnTo>
                  <a:lnTo>
                    <a:pt x="469" y="606"/>
                  </a:lnTo>
                  <a:lnTo>
                    <a:pt x="471" y="635"/>
                  </a:lnTo>
                  <a:lnTo>
                    <a:pt x="473" y="663"/>
                  </a:lnTo>
                  <a:lnTo>
                    <a:pt x="475" y="693"/>
                  </a:lnTo>
                  <a:lnTo>
                    <a:pt x="477" y="724"/>
                  </a:lnTo>
                  <a:lnTo>
                    <a:pt x="479" y="754"/>
                  </a:lnTo>
                  <a:lnTo>
                    <a:pt x="481" y="787"/>
                  </a:lnTo>
                  <a:lnTo>
                    <a:pt x="483" y="817"/>
                  </a:lnTo>
                  <a:lnTo>
                    <a:pt x="485" y="849"/>
                  </a:lnTo>
                  <a:lnTo>
                    <a:pt x="487" y="882"/>
                  </a:lnTo>
                  <a:lnTo>
                    <a:pt x="489" y="916"/>
                  </a:lnTo>
                  <a:lnTo>
                    <a:pt x="490" y="948"/>
                  </a:lnTo>
                  <a:lnTo>
                    <a:pt x="492" y="982"/>
                  </a:lnTo>
                  <a:lnTo>
                    <a:pt x="494" y="1017"/>
                  </a:lnTo>
                  <a:lnTo>
                    <a:pt x="498" y="1051"/>
                  </a:lnTo>
                  <a:lnTo>
                    <a:pt x="500" y="1085"/>
                  </a:lnTo>
                  <a:lnTo>
                    <a:pt x="502" y="1117"/>
                  </a:lnTo>
                  <a:lnTo>
                    <a:pt x="506" y="1153"/>
                  </a:lnTo>
                  <a:lnTo>
                    <a:pt x="508" y="1188"/>
                  </a:lnTo>
                  <a:lnTo>
                    <a:pt x="511" y="1224"/>
                  </a:lnTo>
                  <a:lnTo>
                    <a:pt x="513" y="1258"/>
                  </a:lnTo>
                  <a:lnTo>
                    <a:pt x="517" y="1294"/>
                  </a:lnTo>
                  <a:lnTo>
                    <a:pt x="519" y="1328"/>
                  </a:lnTo>
                  <a:lnTo>
                    <a:pt x="523" y="1364"/>
                  </a:lnTo>
                  <a:lnTo>
                    <a:pt x="525" y="1399"/>
                  </a:lnTo>
                  <a:lnTo>
                    <a:pt x="527" y="1433"/>
                  </a:lnTo>
                  <a:lnTo>
                    <a:pt x="530" y="1469"/>
                  </a:lnTo>
                  <a:lnTo>
                    <a:pt x="532" y="1503"/>
                  </a:lnTo>
                  <a:lnTo>
                    <a:pt x="536" y="1537"/>
                  </a:lnTo>
                  <a:lnTo>
                    <a:pt x="540" y="1571"/>
                  </a:lnTo>
                  <a:lnTo>
                    <a:pt x="544" y="1606"/>
                  </a:lnTo>
                  <a:lnTo>
                    <a:pt x="547" y="1638"/>
                  </a:lnTo>
                  <a:lnTo>
                    <a:pt x="551" y="1672"/>
                  </a:lnTo>
                  <a:lnTo>
                    <a:pt x="555" y="1704"/>
                  </a:lnTo>
                  <a:lnTo>
                    <a:pt x="559" y="1737"/>
                  </a:lnTo>
                  <a:lnTo>
                    <a:pt x="561" y="1769"/>
                  </a:lnTo>
                  <a:lnTo>
                    <a:pt x="566" y="1801"/>
                  </a:lnTo>
                  <a:lnTo>
                    <a:pt x="570" y="1832"/>
                  </a:lnTo>
                  <a:lnTo>
                    <a:pt x="574" y="1864"/>
                  </a:lnTo>
                  <a:lnTo>
                    <a:pt x="625" y="1870"/>
                  </a:lnTo>
                  <a:lnTo>
                    <a:pt x="625" y="1868"/>
                  </a:lnTo>
                  <a:lnTo>
                    <a:pt x="624" y="1860"/>
                  </a:lnTo>
                  <a:lnTo>
                    <a:pt x="622" y="1853"/>
                  </a:lnTo>
                  <a:lnTo>
                    <a:pt x="622" y="1847"/>
                  </a:lnTo>
                  <a:lnTo>
                    <a:pt x="620" y="1839"/>
                  </a:lnTo>
                  <a:lnTo>
                    <a:pt x="620" y="1830"/>
                  </a:lnTo>
                  <a:lnTo>
                    <a:pt x="618" y="1819"/>
                  </a:lnTo>
                  <a:lnTo>
                    <a:pt x="616" y="1807"/>
                  </a:lnTo>
                  <a:lnTo>
                    <a:pt x="614" y="1794"/>
                  </a:lnTo>
                  <a:lnTo>
                    <a:pt x="614" y="1781"/>
                  </a:lnTo>
                  <a:lnTo>
                    <a:pt x="610" y="1767"/>
                  </a:lnTo>
                  <a:lnTo>
                    <a:pt x="610" y="1750"/>
                  </a:lnTo>
                  <a:lnTo>
                    <a:pt x="606" y="1733"/>
                  </a:lnTo>
                  <a:lnTo>
                    <a:pt x="606" y="1718"/>
                  </a:lnTo>
                  <a:lnTo>
                    <a:pt x="605" y="1699"/>
                  </a:lnTo>
                  <a:lnTo>
                    <a:pt x="601" y="1678"/>
                  </a:lnTo>
                  <a:lnTo>
                    <a:pt x="599" y="1657"/>
                  </a:lnTo>
                  <a:lnTo>
                    <a:pt x="597" y="1636"/>
                  </a:lnTo>
                  <a:lnTo>
                    <a:pt x="593" y="1615"/>
                  </a:lnTo>
                  <a:lnTo>
                    <a:pt x="591" y="1592"/>
                  </a:lnTo>
                  <a:lnTo>
                    <a:pt x="587" y="1568"/>
                  </a:lnTo>
                  <a:lnTo>
                    <a:pt x="586" y="1545"/>
                  </a:lnTo>
                  <a:lnTo>
                    <a:pt x="584" y="1518"/>
                  </a:lnTo>
                  <a:lnTo>
                    <a:pt x="580" y="1492"/>
                  </a:lnTo>
                  <a:lnTo>
                    <a:pt x="578" y="1465"/>
                  </a:lnTo>
                  <a:lnTo>
                    <a:pt x="574" y="1438"/>
                  </a:lnTo>
                  <a:lnTo>
                    <a:pt x="572" y="1408"/>
                  </a:lnTo>
                  <a:lnTo>
                    <a:pt x="568" y="1381"/>
                  </a:lnTo>
                  <a:lnTo>
                    <a:pt x="566" y="1351"/>
                  </a:lnTo>
                  <a:lnTo>
                    <a:pt x="563" y="1323"/>
                  </a:lnTo>
                  <a:lnTo>
                    <a:pt x="559" y="1290"/>
                  </a:lnTo>
                  <a:lnTo>
                    <a:pt x="557" y="1258"/>
                  </a:lnTo>
                  <a:lnTo>
                    <a:pt x="553" y="1227"/>
                  </a:lnTo>
                  <a:lnTo>
                    <a:pt x="549" y="1195"/>
                  </a:lnTo>
                  <a:lnTo>
                    <a:pt x="547" y="1161"/>
                  </a:lnTo>
                  <a:lnTo>
                    <a:pt x="544" y="1129"/>
                  </a:lnTo>
                  <a:lnTo>
                    <a:pt x="542" y="1094"/>
                  </a:lnTo>
                  <a:lnTo>
                    <a:pt x="538" y="1062"/>
                  </a:lnTo>
                  <a:lnTo>
                    <a:pt x="536" y="1026"/>
                  </a:lnTo>
                  <a:lnTo>
                    <a:pt x="532" y="992"/>
                  </a:lnTo>
                  <a:lnTo>
                    <a:pt x="530" y="956"/>
                  </a:lnTo>
                  <a:lnTo>
                    <a:pt x="527" y="922"/>
                  </a:lnTo>
                  <a:lnTo>
                    <a:pt x="525" y="884"/>
                  </a:lnTo>
                  <a:lnTo>
                    <a:pt x="523" y="849"/>
                  </a:lnTo>
                  <a:lnTo>
                    <a:pt x="519" y="811"/>
                  </a:lnTo>
                  <a:lnTo>
                    <a:pt x="517" y="777"/>
                  </a:lnTo>
                  <a:lnTo>
                    <a:pt x="515" y="739"/>
                  </a:lnTo>
                  <a:lnTo>
                    <a:pt x="511" y="701"/>
                  </a:lnTo>
                  <a:lnTo>
                    <a:pt x="509" y="663"/>
                  </a:lnTo>
                  <a:lnTo>
                    <a:pt x="508" y="627"/>
                  </a:lnTo>
                  <a:lnTo>
                    <a:pt x="504" y="589"/>
                  </a:lnTo>
                  <a:lnTo>
                    <a:pt x="502" y="553"/>
                  </a:lnTo>
                  <a:lnTo>
                    <a:pt x="500" y="513"/>
                  </a:lnTo>
                  <a:lnTo>
                    <a:pt x="500" y="477"/>
                  </a:lnTo>
                  <a:lnTo>
                    <a:pt x="498" y="439"/>
                  </a:lnTo>
                  <a:lnTo>
                    <a:pt x="496" y="401"/>
                  </a:lnTo>
                  <a:lnTo>
                    <a:pt x="494" y="363"/>
                  </a:lnTo>
                  <a:lnTo>
                    <a:pt x="494" y="325"/>
                  </a:lnTo>
                  <a:lnTo>
                    <a:pt x="492" y="287"/>
                  </a:lnTo>
                  <a:lnTo>
                    <a:pt x="490" y="251"/>
                  </a:lnTo>
                  <a:lnTo>
                    <a:pt x="490" y="213"/>
                  </a:lnTo>
                  <a:lnTo>
                    <a:pt x="490" y="177"/>
                  </a:lnTo>
                  <a:lnTo>
                    <a:pt x="751" y="0"/>
                  </a:lnTo>
                  <a:lnTo>
                    <a:pt x="688" y="0"/>
                  </a:lnTo>
                  <a:lnTo>
                    <a:pt x="449" y="154"/>
                  </a:lnTo>
                  <a:lnTo>
                    <a:pt x="0" y="123"/>
                  </a:lnTo>
                  <a:lnTo>
                    <a:pt x="40" y="163"/>
                  </a:lnTo>
                  <a:lnTo>
                    <a:pt x="40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46"/>
            <p:cNvSpPr>
              <a:spLocks/>
            </p:cNvSpPr>
            <p:nvPr/>
          </p:nvSpPr>
          <p:spPr bwMode="auto">
            <a:xfrm>
              <a:off x="2957514" y="4421188"/>
              <a:ext cx="146050" cy="1249363"/>
            </a:xfrm>
            <a:custGeom>
              <a:avLst/>
              <a:gdLst>
                <a:gd name="T0" fmla="*/ 0 w 166"/>
                <a:gd name="T1" fmla="*/ 9 h 1203"/>
                <a:gd name="T2" fmla="*/ 0 w 166"/>
                <a:gd name="T3" fmla="*/ 28 h 1203"/>
                <a:gd name="T4" fmla="*/ 2 w 166"/>
                <a:gd name="T5" fmla="*/ 55 h 1203"/>
                <a:gd name="T6" fmla="*/ 4 w 166"/>
                <a:gd name="T7" fmla="*/ 93 h 1203"/>
                <a:gd name="T8" fmla="*/ 8 w 166"/>
                <a:gd name="T9" fmla="*/ 138 h 1203"/>
                <a:gd name="T10" fmla="*/ 10 w 166"/>
                <a:gd name="T11" fmla="*/ 188 h 1203"/>
                <a:gd name="T12" fmla="*/ 14 w 166"/>
                <a:gd name="T13" fmla="*/ 247 h 1203"/>
                <a:gd name="T14" fmla="*/ 19 w 166"/>
                <a:gd name="T15" fmla="*/ 309 h 1203"/>
                <a:gd name="T16" fmla="*/ 25 w 166"/>
                <a:gd name="T17" fmla="*/ 378 h 1203"/>
                <a:gd name="T18" fmla="*/ 31 w 166"/>
                <a:gd name="T19" fmla="*/ 448 h 1203"/>
                <a:gd name="T20" fmla="*/ 37 w 166"/>
                <a:gd name="T21" fmla="*/ 520 h 1203"/>
                <a:gd name="T22" fmla="*/ 44 w 166"/>
                <a:gd name="T23" fmla="*/ 594 h 1203"/>
                <a:gd name="T24" fmla="*/ 52 w 166"/>
                <a:gd name="T25" fmla="*/ 670 h 1203"/>
                <a:gd name="T26" fmla="*/ 59 w 166"/>
                <a:gd name="T27" fmla="*/ 746 h 1203"/>
                <a:gd name="T28" fmla="*/ 69 w 166"/>
                <a:gd name="T29" fmla="*/ 821 h 1203"/>
                <a:gd name="T30" fmla="*/ 78 w 166"/>
                <a:gd name="T31" fmla="*/ 893 h 1203"/>
                <a:gd name="T32" fmla="*/ 88 w 166"/>
                <a:gd name="T33" fmla="*/ 963 h 1203"/>
                <a:gd name="T34" fmla="*/ 99 w 166"/>
                <a:gd name="T35" fmla="*/ 1030 h 1203"/>
                <a:gd name="T36" fmla="*/ 113 w 166"/>
                <a:gd name="T37" fmla="*/ 1092 h 1203"/>
                <a:gd name="T38" fmla="*/ 124 w 166"/>
                <a:gd name="T39" fmla="*/ 1151 h 1203"/>
                <a:gd name="T40" fmla="*/ 137 w 166"/>
                <a:gd name="T41" fmla="*/ 1203 h 1203"/>
                <a:gd name="T42" fmla="*/ 164 w 166"/>
                <a:gd name="T43" fmla="*/ 1184 h 1203"/>
                <a:gd name="T44" fmla="*/ 162 w 166"/>
                <a:gd name="T45" fmla="*/ 1166 h 1203"/>
                <a:gd name="T46" fmla="*/ 158 w 166"/>
                <a:gd name="T47" fmla="*/ 1142 h 1203"/>
                <a:gd name="T48" fmla="*/ 153 w 166"/>
                <a:gd name="T49" fmla="*/ 1109 h 1203"/>
                <a:gd name="T50" fmla="*/ 147 w 166"/>
                <a:gd name="T51" fmla="*/ 1071 h 1203"/>
                <a:gd name="T52" fmla="*/ 139 w 166"/>
                <a:gd name="T53" fmla="*/ 1024 h 1203"/>
                <a:gd name="T54" fmla="*/ 132 w 166"/>
                <a:gd name="T55" fmla="*/ 973 h 1203"/>
                <a:gd name="T56" fmla="*/ 124 w 166"/>
                <a:gd name="T57" fmla="*/ 918 h 1203"/>
                <a:gd name="T58" fmla="*/ 116 w 166"/>
                <a:gd name="T59" fmla="*/ 857 h 1203"/>
                <a:gd name="T60" fmla="*/ 109 w 166"/>
                <a:gd name="T61" fmla="*/ 792 h 1203"/>
                <a:gd name="T62" fmla="*/ 99 w 166"/>
                <a:gd name="T63" fmla="*/ 724 h 1203"/>
                <a:gd name="T64" fmla="*/ 90 w 166"/>
                <a:gd name="T65" fmla="*/ 653 h 1203"/>
                <a:gd name="T66" fmla="*/ 80 w 166"/>
                <a:gd name="T67" fmla="*/ 581 h 1203"/>
                <a:gd name="T68" fmla="*/ 73 w 166"/>
                <a:gd name="T69" fmla="*/ 507 h 1203"/>
                <a:gd name="T70" fmla="*/ 63 w 166"/>
                <a:gd name="T71" fmla="*/ 435 h 1203"/>
                <a:gd name="T72" fmla="*/ 57 w 166"/>
                <a:gd name="T73" fmla="*/ 361 h 1203"/>
                <a:gd name="T74" fmla="*/ 50 w 166"/>
                <a:gd name="T75" fmla="*/ 287 h 1203"/>
                <a:gd name="T76" fmla="*/ 42 w 166"/>
                <a:gd name="T77" fmla="*/ 212 h 1203"/>
                <a:gd name="T78" fmla="*/ 38 w 166"/>
                <a:gd name="T79" fmla="*/ 142 h 1203"/>
                <a:gd name="T80" fmla="*/ 33 w 166"/>
                <a:gd name="T81" fmla="*/ 76 h 1203"/>
                <a:gd name="T82" fmla="*/ 31 w 166"/>
                <a:gd name="T83" fmla="*/ 11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6" h="1203">
                  <a:moveTo>
                    <a:pt x="0" y="0"/>
                  </a:moveTo>
                  <a:lnTo>
                    <a:pt x="0" y="2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21"/>
                  </a:lnTo>
                  <a:lnTo>
                    <a:pt x="0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5"/>
                  </a:lnTo>
                  <a:lnTo>
                    <a:pt x="2" y="66"/>
                  </a:lnTo>
                  <a:lnTo>
                    <a:pt x="4" y="79"/>
                  </a:lnTo>
                  <a:lnTo>
                    <a:pt x="4" y="93"/>
                  </a:lnTo>
                  <a:lnTo>
                    <a:pt x="4" y="108"/>
                  </a:lnTo>
                  <a:lnTo>
                    <a:pt x="6" y="121"/>
                  </a:lnTo>
                  <a:lnTo>
                    <a:pt x="8" y="138"/>
                  </a:lnTo>
                  <a:lnTo>
                    <a:pt x="8" y="154"/>
                  </a:lnTo>
                  <a:lnTo>
                    <a:pt x="10" y="173"/>
                  </a:lnTo>
                  <a:lnTo>
                    <a:pt x="10" y="188"/>
                  </a:lnTo>
                  <a:lnTo>
                    <a:pt x="12" y="209"/>
                  </a:lnTo>
                  <a:lnTo>
                    <a:pt x="12" y="228"/>
                  </a:lnTo>
                  <a:lnTo>
                    <a:pt x="14" y="247"/>
                  </a:lnTo>
                  <a:lnTo>
                    <a:pt x="16" y="268"/>
                  </a:lnTo>
                  <a:lnTo>
                    <a:pt x="18" y="288"/>
                  </a:lnTo>
                  <a:lnTo>
                    <a:pt x="19" y="309"/>
                  </a:lnTo>
                  <a:lnTo>
                    <a:pt x="21" y="332"/>
                  </a:lnTo>
                  <a:lnTo>
                    <a:pt x="21" y="353"/>
                  </a:lnTo>
                  <a:lnTo>
                    <a:pt x="25" y="378"/>
                  </a:lnTo>
                  <a:lnTo>
                    <a:pt x="27" y="401"/>
                  </a:lnTo>
                  <a:lnTo>
                    <a:pt x="29" y="423"/>
                  </a:lnTo>
                  <a:lnTo>
                    <a:pt x="31" y="448"/>
                  </a:lnTo>
                  <a:lnTo>
                    <a:pt x="33" y="473"/>
                  </a:lnTo>
                  <a:lnTo>
                    <a:pt x="35" y="496"/>
                  </a:lnTo>
                  <a:lnTo>
                    <a:pt x="37" y="520"/>
                  </a:lnTo>
                  <a:lnTo>
                    <a:pt x="38" y="545"/>
                  </a:lnTo>
                  <a:lnTo>
                    <a:pt x="42" y="570"/>
                  </a:lnTo>
                  <a:lnTo>
                    <a:pt x="44" y="594"/>
                  </a:lnTo>
                  <a:lnTo>
                    <a:pt x="46" y="621"/>
                  </a:lnTo>
                  <a:lnTo>
                    <a:pt x="50" y="646"/>
                  </a:lnTo>
                  <a:lnTo>
                    <a:pt x="52" y="670"/>
                  </a:lnTo>
                  <a:lnTo>
                    <a:pt x="54" y="695"/>
                  </a:lnTo>
                  <a:lnTo>
                    <a:pt x="57" y="720"/>
                  </a:lnTo>
                  <a:lnTo>
                    <a:pt x="59" y="746"/>
                  </a:lnTo>
                  <a:lnTo>
                    <a:pt x="63" y="771"/>
                  </a:lnTo>
                  <a:lnTo>
                    <a:pt x="65" y="796"/>
                  </a:lnTo>
                  <a:lnTo>
                    <a:pt x="69" y="821"/>
                  </a:lnTo>
                  <a:lnTo>
                    <a:pt x="71" y="845"/>
                  </a:lnTo>
                  <a:lnTo>
                    <a:pt x="75" y="870"/>
                  </a:lnTo>
                  <a:lnTo>
                    <a:pt x="78" y="893"/>
                  </a:lnTo>
                  <a:lnTo>
                    <a:pt x="80" y="918"/>
                  </a:lnTo>
                  <a:lnTo>
                    <a:pt x="84" y="940"/>
                  </a:lnTo>
                  <a:lnTo>
                    <a:pt x="88" y="963"/>
                  </a:lnTo>
                  <a:lnTo>
                    <a:pt x="92" y="986"/>
                  </a:lnTo>
                  <a:lnTo>
                    <a:pt x="95" y="1009"/>
                  </a:lnTo>
                  <a:lnTo>
                    <a:pt x="99" y="1030"/>
                  </a:lnTo>
                  <a:lnTo>
                    <a:pt x="103" y="1052"/>
                  </a:lnTo>
                  <a:lnTo>
                    <a:pt x="107" y="1073"/>
                  </a:lnTo>
                  <a:lnTo>
                    <a:pt x="113" y="1092"/>
                  </a:lnTo>
                  <a:lnTo>
                    <a:pt x="116" y="1113"/>
                  </a:lnTo>
                  <a:lnTo>
                    <a:pt x="120" y="1132"/>
                  </a:lnTo>
                  <a:lnTo>
                    <a:pt x="124" y="1151"/>
                  </a:lnTo>
                  <a:lnTo>
                    <a:pt x="130" y="1168"/>
                  </a:lnTo>
                  <a:lnTo>
                    <a:pt x="132" y="1185"/>
                  </a:lnTo>
                  <a:lnTo>
                    <a:pt x="137" y="1203"/>
                  </a:lnTo>
                  <a:lnTo>
                    <a:pt x="166" y="1193"/>
                  </a:lnTo>
                  <a:lnTo>
                    <a:pt x="166" y="1189"/>
                  </a:lnTo>
                  <a:lnTo>
                    <a:pt x="164" y="1184"/>
                  </a:lnTo>
                  <a:lnTo>
                    <a:pt x="164" y="1178"/>
                  </a:lnTo>
                  <a:lnTo>
                    <a:pt x="162" y="1172"/>
                  </a:lnTo>
                  <a:lnTo>
                    <a:pt x="162" y="1166"/>
                  </a:lnTo>
                  <a:lnTo>
                    <a:pt x="160" y="1161"/>
                  </a:lnTo>
                  <a:lnTo>
                    <a:pt x="158" y="1151"/>
                  </a:lnTo>
                  <a:lnTo>
                    <a:pt x="158" y="1142"/>
                  </a:lnTo>
                  <a:lnTo>
                    <a:pt x="156" y="1132"/>
                  </a:lnTo>
                  <a:lnTo>
                    <a:pt x="154" y="1121"/>
                  </a:lnTo>
                  <a:lnTo>
                    <a:pt x="153" y="1109"/>
                  </a:lnTo>
                  <a:lnTo>
                    <a:pt x="151" y="1096"/>
                  </a:lnTo>
                  <a:lnTo>
                    <a:pt x="149" y="1085"/>
                  </a:lnTo>
                  <a:lnTo>
                    <a:pt x="147" y="1071"/>
                  </a:lnTo>
                  <a:lnTo>
                    <a:pt x="145" y="1056"/>
                  </a:lnTo>
                  <a:lnTo>
                    <a:pt x="143" y="1041"/>
                  </a:lnTo>
                  <a:lnTo>
                    <a:pt x="139" y="1024"/>
                  </a:lnTo>
                  <a:lnTo>
                    <a:pt x="137" y="1009"/>
                  </a:lnTo>
                  <a:lnTo>
                    <a:pt x="135" y="990"/>
                  </a:lnTo>
                  <a:lnTo>
                    <a:pt x="132" y="973"/>
                  </a:lnTo>
                  <a:lnTo>
                    <a:pt x="130" y="954"/>
                  </a:lnTo>
                  <a:lnTo>
                    <a:pt x="128" y="937"/>
                  </a:lnTo>
                  <a:lnTo>
                    <a:pt x="124" y="918"/>
                  </a:lnTo>
                  <a:lnTo>
                    <a:pt x="122" y="897"/>
                  </a:lnTo>
                  <a:lnTo>
                    <a:pt x="120" y="876"/>
                  </a:lnTo>
                  <a:lnTo>
                    <a:pt x="116" y="857"/>
                  </a:lnTo>
                  <a:lnTo>
                    <a:pt x="114" y="834"/>
                  </a:lnTo>
                  <a:lnTo>
                    <a:pt x="111" y="813"/>
                  </a:lnTo>
                  <a:lnTo>
                    <a:pt x="109" y="792"/>
                  </a:lnTo>
                  <a:lnTo>
                    <a:pt x="105" y="771"/>
                  </a:lnTo>
                  <a:lnTo>
                    <a:pt x="101" y="746"/>
                  </a:lnTo>
                  <a:lnTo>
                    <a:pt x="99" y="724"/>
                  </a:lnTo>
                  <a:lnTo>
                    <a:pt x="95" y="701"/>
                  </a:lnTo>
                  <a:lnTo>
                    <a:pt x="94" y="678"/>
                  </a:lnTo>
                  <a:lnTo>
                    <a:pt x="90" y="653"/>
                  </a:lnTo>
                  <a:lnTo>
                    <a:pt x="86" y="631"/>
                  </a:lnTo>
                  <a:lnTo>
                    <a:pt x="84" y="606"/>
                  </a:lnTo>
                  <a:lnTo>
                    <a:pt x="80" y="581"/>
                  </a:lnTo>
                  <a:lnTo>
                    <a:pt x="78" y="556"/>
                  </a:lnTo>
                  <a:lnTo>
                    <a:pt x="75" y="532"/>
                  </a:lnTo>
                  <a:lnTo>
                    <a:pt x="73" y="507"/>
                  </a:lnTo>
                  <a:lnTo>
                    <a:pt x="69" y="484"/>
                  </a:lnTo>
                  <a:lnTo>
                    <a:pt x="67" y="460"/>
                  </a:lnTo>
                  <a:lnTo>
                    <a:pt x="63" y="435"/>
                  </a:lnTo>
                  <a:lnTo>
                    <a:pt x="61" y="410"/>
                  </a:lnTo>
                  <a:lnTo>
                    <a:pt x="59" y="385"/>
                  </a:lnTo>
                  <a:lnTo>
                    <a:pt x="57" y="361"/>
                  </a:lnTo>
                  <a:lnTo>
                    <a:pt x="54" y="336"/>
                  </a:lnTo>
                  <a:lnTo>
                    <a:pt x="52" y="311"/>
                  </a:lnTo>
                  <a:lnTo>
                    <a:pt x="50" y="287"/>
                  </a:lnTo>
                  <a:lnTo>
                    <a:pt x="46" y="260"/>
                  </a:lnTo>
                  <a:lnTo>
                    <a:pt x="44" y="237"/>
                  </a:lnTo>
                  <a:lnTo>
                    <a:pt x="42" y="212"/>
                  </a:lnTo>
                  <a:lnTo>
                    <a:pt x="42" y="190"/>
                  </a:lnTo>
                  <a:lnTo>
                    <a:pt x="38" y="167"/>
                  </a:lnTo>
                  <a:lnTo>
                    <a:pt x="38" y="142"/>
                  </a:lnTo>
                  <a:lnTo>
                    <a:pt x="37" y="119"/>
                  </a:lnTo>
                  <a:lnTo>
                    <a:pt x="35" y="98"/>
                  </a:lnTo>
                  <a:lnTo>
                    <a:pt x="33" y="76"/>
                  </a:lnTo>
                  <a:lnTo>
                    <a:pt x="33" y="53"/>
                  </a:lnTo>
                  <a:lnTo>
                    <a:pt x="31" y="32"/>
                  </a:lnTo>
                  <a:lnTo>
                    <a:pt x="31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47"/>
            <p:cNvSpPr>
              <a:spLocks/>
            </p:cNvSpPr>
            <p:nvPr/>
          </p:nvSpPr>
          <p:spPr bwMode="auto">
            <a:xfrm>
              <a:off x="2952750" y="4256088"/>
              <a:ext cx="1143000" cy="155575"/>
            </a:xfrm>
            <a:custGeom>
              <a:avLst/>
              <a:gdLst>
                <a:gd name="T0" fmla="*/ 344 w 1439"/>
                <a:gd name="T1" fmla="*/ 36 h 196"/>
                <a:gd name="T2" fmla="*/ 359 w 1439"/>
                <a:gd name="T3" fmla="*/ 38 h 196"/>
                <a:gd name="T4" fmla="*/ 384 w 1439"/>
                <a:gd name="T5" fmla="*/ 40 h 196"/>
                <a:gd name="T6" fmla="*/ 418 w 1439"/>
                <a:gd name="T7" fmla="*/ 44 h 196"/>
                <a:gd name="T8" fmla="*/ 456 w 1439"/>
                <a:gd name="T9" fmla="*/ 47 h 196"/>
                <a:gd name="T10" fmla="*/ 504 w 1439"/>
                <a:gd name="T11" fmla="*/ 53 h 196"/>
                <a:gd name="T12" fmla="*/ 555 w 1439"/>
                <a:gd name="T13" fmla="*/ 59 h 196"/>
                <a:gd name="T14" fmla="*/ 612 w 1439"/>
                <a:gd name="T15" fmla="*/ 65 h 196"/>
                <a:gd name="T16" fmla="*/ 671 w 1439"/>
                <a:gd name="T17" fmla="*/ 70 h 196"/>
                <a:gd name="T18" fmla="*/ 736 w 1439"/>
                <a:gd name="T19" fmla="*/ 78 h 196"/>
                <a:gd name="T20" fmla="*/ 800 w 1439"/>
                <a:gd name="T21" fmla="*/ 85 h 196"/>
                <a:gd name="T22" fmla="*/ 867 w 1439"/>
                <a:gd name="T23" fmla="*/ 91 h 196"/>
                <a:gd name="T24" fmla="*/ 933 w 1439"/>
                <a:gd name="T25" fmla="*/ 97 h 196"/>
                <a:gd name="T26" fmla="*/ 998 w 1439"/>
                <a:gd name="T27" fmla="*/ 104 h 196"/>
                <a:gd name="T28" fmla="*/ 1063 w 1439"/>
                <a:gd name="T29" fmla="*/ 110 h 196"/>
                <a:gd name="T30" fmla="*/ 1126 w 1439"/>
                <a:gd name="T31" fmla="*/ 118 h 196"/>
                <a:gd name="T32" fmla="*/ 1183 w 1439"/>
                <a:gd name="T33" fmla="*/ 122 h 196"/>
                <a:gd name="T34" fmla="*/ 1240 w 1439"/>
                <a:gd name="T35" fmla="*/ 127 h 196"/>
                <a:gd name="T36" fmla="*/ 1289 w 1439"/>
                <a:gd name="T37" fmla="*/ 133 h 196"/>
                <a:gd name="T38" fmla="*/ 1333 w 1439"/>
                <a:gd name="T39" fmla="*/ 137 h 196"/>
                <a:gd name="T40" fmla="*/ 1369 w 1439"/>
                <a:gd name="T41" fmla="*/ 139 h 196"/>
                <a:gd name="T42" fmla="*/ 1437 w 1439"/>
                <a:gd name="T43" fmla="*/ 114 h 196"/>
                <a:gd name="T44" fmla="*/ 1428 w 1439"/>
                <a:gd name="T45" fmla="*/ 114 h 196"/>
                <a:gd name="T46" fmla="*/ 1403 w 1439"/>
                <a:gd name="T47" fmla="*/ 110 h 196"/>
                <a:gd name="T48" fmla="*/ 1369 w 1439"/>
                <a:gd name="T49" fmla="*/ 106 h 196"/>
                <a:gd name="T50" fmla="*/ 1325 w 1439"/>
                <a:gd name="T51" fmla="*/ 103 h 196"/>
                <a:gd name="T52" fmla="*/ 1274 w 1439"/>
                <a:gd name="T53" fmla="*/ 97 h 196"/>
                <a:gd name="T54" fmla="*/ 1215 w 1439"/>
                <a:gd name="T55" fmla="*/ 91 h 196"/>
                <a:gd name="T56" fmla="*/ 1150 w 1439"/>
                <a:gd name="T57" fmla="*/ 85 h 196"/>
                <a:gd name="T58" fmla="*/ 1080 w 1439"/>
                <a:gd name="T59" fmla="*/ 78 h 196"/>
                <a:gd name="T60" fmla="*/ 1008 w 1439"/>
                <a:gd name="T61" fmla="*/ 70 h 196"/>
                <a:gd name="T62" fmla="*/ 933 w 1439"/>
                <a:gd name="T63" fmla="*/ 63 h 196"/>
                <a:gd name="T64" fmla="*/ 859 w 1439"/>
                <a:gd name="T65" fmla="*/ 55 h 196"/>
                <a:gd name="T66" fmla="*/ 783 w 1439"/>
                <a:gd name="T67" fmla="*/ 47 h 196"/>
                <a:gd name="T68" fmla="*/ 709 w 1439"/>
                <a:gd name="T69" fmla="*/ 40 h 196"/>
                <a:gd name="T70" fmla="*/ 639 w 1439"/>
                <a:gd name="T71" fmla="*/ 30 h 196"/>
                <a:gd name="T72" fmla="*/ 572 w 1439"/>
                <a:gd name="T73" fmla="*/ 25 h 196"/>
                <a:gd name="T74" fmla="*/ 511 w 1439"/>
                <a:gd name="T75" fmla="*/ 19 h 196"/>
                <a:gd name="T76" fmla="*/ 458 w 1439"/>
                <a:gd name="T77" fmla="*/ 13 h 196"/>
                <a:gd name="T78" fmla="*/ 412 w 1439"/>
                <a:gd name="T79" fmla="*/ 8 h 196"/>
                <a:gd name="T80" fmla="*/ 374 w 1439"/>
                <a:gd name="T81" fmla="*/ 4 h 196"/>
                <a:gd name="T82" fmla="*/ 348 w 1439"/>
                <a:gd name="T83" fmla="*/ 0 h 196"/>
                <a:gd name="T84" fmla="*/ 334 w 1439"/>
                <a:gd name="T85" fmla="*/ 0 h 196"/>
                <a:gd name="T86" fmla="*/ 64 w 1439"/>
                <a:gd name="T87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39" h="196">
                  <a:moveTo>
                    <a:pt x="64" y="196"/>
                  </a:moveTo>
                  <a:lnTo>
                    <a:pt x="342" y="36"/>
                  </a:lnTo>
                  <a:lnTo>
                    <a:pt x="344" y="36"/>
                  </a:lnTo>
                  <a:lnTo>
                    <a:pt x="350" y="36"/>
                  </a:lnTo>
                  <a:lnTo>
                    <a:pt x="353" y="36"/>
                  </a:lnTo>
                  <a:lnTo>
                    <a:pt x="359" y="38"/>
                  </a:lnTo>
                  <a:lnTo>
                    <a:pt x="367" y="38"/>
                  </a:lnTo>
                  <a:lnTo>
                    <a:pt x="376" y="40"/>
                  </a:lnTo>
                  <a:lnTo>
                    <a:pt x="384" y="40"/>
                  </a:lnTo>
                  <a:lnTo>
                    <a:pt x="395" y="42"/>
                  </a:lnTo>
                  <a:lnTo>
                    <a:pt x="405" y="42"/>
                  </a:lnTo>
                  <a:lnTo>
                    <a:pt x="418" y="44"/>
                  </a:lnTo>
                  <a:lnTo>
                    <a:pt x="429" y="44"/>
                  </a:lnTo>
                  <a:lnTo>
                    <a:pt x="443" y="46"/>
                  </a:lnTo>
                  <a:lnTo>
                    <a:pt x="456" y="47"/>
                  </a:lnTo>
                  <a:lnTo>
                    <a:pt x="473" y="49"/>
                  </a:lnTo>
                  <a:lnTo>
                    <a:pt x="487" y="51"/>
                  </a:lnTo>
                  <a:lnTo>
                    <a:pt x="504" y="53"/>
                  </a:lnTo>
                  <a:lnTo>
                    <a:pt x="519" y="53"/>
                  </a:lnTo>
                  <a:lnTo>
                    <a:pt x="538" y="57"/>
                  </a:lnTo>
                  <a:lnTo>
                    <a:pt x="555" y="59"/>
                  </a:lnTo>
                  <a:lnTo>
                    <a:pt x="572" y="61"/>
                  </a:lnTo>
                  <a:lnTo>
                    <a:pt x="593" y="63"/>
                  </a:lnTo>
                  <a:lnTo>
                    <a:pt x="612" y="65"/>
                  </a:lnTo>
                  <a:lnTo>
                    <a:pt x="631" y="66"/>
                  </a:lnTo>
                  <a:lnTo>
                    <a:pt x="650" y="68"/>
                  </a:lnTo>
                  <a:lnTo>
                    <a:pt x="671" y="70"/>
                  </a:lnTo>
                  <a:lnTo>
                    <a:pt x="694" y="74"/>
                  </a:lnTo>
                  <a:lnTo>
                    <a:pt x="713" y="76"/>
                  </a:lnTo>
                  <a:lnTo>
                    <a:pt x="736" y="78"/>
                  </a:lnTo>
                  <a:lnTo>
                    <a:pt x="757" y="80"/>
                  </a:lnTo>
                  <a:lnTo>
                    <a:pt x="779" y="84"/>
                  </a:lnTo>
                  <a:lnTo>
                    <a:pt x="800" y="85"/>
                  </a:lnTo>
                  <a:lnTo>
                    <a:pt x="823" y="87"/>
                  </a:lnTo>
                  <a:lnTo>
                    <a:pt x="844" y="89"/>
                  </a:lnTo>
                  <a:lnTo>
                    <a:pt x="867" y="91"/>
                  </a:lnTo>
                  <a:lnTo>
                    <a:pt x="888" y="93"/>
                  </a:lnTo>
                  <a:lnTo>
                    <a:pt x="911" y="97"/>
                  </a:lnTo>
                  <a:lnTo>
                    <a:pt x="933" y="97"/>
                  </a:lnTo>
                  <a:lnTo>
                    <a:pt x="956" y="101"/>
                  </a:lnTo>
                  <a:lnTo>
                    <a:pt x="977" y="103"/>
                  </a:lnTo>
                  <a:lnTo>
                    <a:pt x="998" y="104"/>
                  </a:lnTo>
                  <a:lnTo>
                    <a:pt x="1021" y="106"/>
                  </a:lnTo>
                  <a:lnTo>
                    <a:pt x="1042" y="108"/>
                  </a:lnTo>
                  <a:lnTo>
                    <a:pt x="1063" y="110"/>
                  </a:lnTo>
                  <a:lnTo>
                    <a:pt x="1084" y="112"/>
                  </a:lnTo>
                  <a:lnTo>
                    <a:pt x="1105" y="114"/>
                  </a:lnTo>
                  <a:lnTo>
                    <a:pt x="1126" y="118"/>
                  </a:lnTo>
                  <a:lnTo>
                    <a:pt x="1145" y="118"/>
                  </a:lnTo>
                  <a:lnTo>
                    <a:pt x="1165" y="122"/>
                  </a:lnTo>
                  <a:lnTo>
                    <a:pt x="1183" y="122"/>
                  </a:lnTo>
                  <a:lnTo>
                    <a:pt x="1204" y="125"/>
                  </a:lnTo>
                  <a:lnTo>
                    <a:pt x="1221" y="125"/>
                  </a:lnTo>
                  <a:lnTo>
                    <a:pt x="1240" y="127"/>
                  </a:lnTo>
                  <a:lnTo>
                    <a:pt x="1257" y="129"/>
                  </a:lnTo>
                  <a:lnTo>
                    <a:pt x="1274" y="131"/>
                  </a:lnTo>
                  <a:lnTo>
                    <a:pt x="1289" y="133"/>
                  </a:lnTo>
                  <a:lnTo>
                    <a:pt x="1304" y="133"/>
                  </a:lnTo>
                  <a:lnTo>
                    <a:pt x="1320" y="135"/>
                  </a:lnTo>
                  <a:lnTo>
                    <a:pt x="1333" y="137"/>
                  </a:lnTo>
                  <a:lnTo>
                    <a:pt x="1346" y="137"/>
                  </a:lnTo>
                  <a:lnTo>
                    <a:pt x="1358" y="139"/>
                  </a:lnTo>
                  <a:lnTo>
                    <a:pt x="1369" y="139"/>
                  </a:lnTo>
                  <a:lnTo>
                    <a:pt x="1380" y="141"/>
                  </a:lnTo>
                  <a:lnTo>
                    <a:pt x="1439" y="116"/>
                  </a:lnTo>
                  <a:lnTo>
                    <a:pt x="1437" y="114"/>
                  </a:lnTo>
                  <a:lnTo>
                    <a:pt x="1436" y="114"/>
                  </a:lnTo>
                  <a:lnTo>
                    <a:pt x="1432" y="114"/>
                  </a:lnTo>
                  <a:lnTo>
                    <a:pt x="1428" y="114"/>
                  </a:lnTo>
                  <a:lnTo>
                    <a:pt x="1420" y="112"/>
                  </a:lnTo>
                  <a:lnTo>
                    <a:pt x="1413" y="112"/>
                  </a:lnTo>
                  <a:lnTo>
                    <a:pt x="1403" y="110"/>
                  </a:lnTo>
                  <a:lnTo>
                    <a:pt x="1394" y="110"/>
                  </a:lnTo>
                  <a:lnTo>
                    <a:pt x="1380" y="108"/>
                  </a:lnTo>
                  <a:lnTo>
                    <a:pt x="1369" y="106"/>
                  </a:lnTo>
                  <a:lnTo>
                    <a:pt x="1356" y="104"/>
                  </a:lnTo>
                  <a:lnTo>
                    <a:pt x="1342" y="104"/>
                  </a:lnTo>
                  <a:lnTo>
                    <a:pt x="1325" y="103"/>
                  </a:lnTo>
                  <a:lnTo>
                    <a:pt x="1310" y="101"/>
                  </a:lnTo>
                  <a:lnTo>
                    <a:pt x="1291" y="99"/>
                  </a:lnTo>
                  <a:lnTo>
                    <a:pt x="1274" y="97"/>
                  </a:lnTo>
                  <a:lnTo>
                    <a:pt x="1255" y="95"/>
                  </a:lnTo>
                  <a:lnTo>
                    <a:pt x="1236" y="93"/>
                  </a:lnTo>
                  <a:lnTo>
                    <a:pt x="1215" y="91"/>
                  </a:lnTo>
                  <a:lnTo>
                    <a:pt x="1194" y="89"/>
                  </a:lnTo>
                  <a:lnTo>
                    <a:pt x="1171" y="87"/>
                  </a:lnTo>
                  <a:lnTo>
                    <a:pt x="1150" y="85"/>
                  </a:lnTo>
                  <a:lnTo>
                    <a:pt x="1127" y="84"/>
                  </a:lnTo>
                  <a:lnTo>
                    <a:pt x="1105" y="82"/>
                  </a:lnTo>
                  <a:lnTo>
                    <a:pt x="1080" y="78"/>
                  </a:lnTo>
                  <a:lnTo>
                    <a:pt x="1057" y="76"/>
                  </a:lnTo>
                  <a:lnTo>
                    <a:pt x="1032" y="72"/>
                  </a:lnTo>
                  <a:lnTo>
                    <a:pt x="1008" y="70"/>
                  </a:lnTo>
                  <a:lnTo>
                    <a:pt x="983" y="68"/>
                  </a:lnTo>
                  <a:lnTo>
                    <a:pt x="958" y="66"/>
                  </a:lnTo>
                  <a:lnTo>
                    <a:pt x="933" y="63"/>
                  </a:lnTo>
                  <a:lnTo>
                    <a:pt x="909" y="61"/>
                  </a:lnTo>
                  <a:lnTo>
                    <a:pt x="884" y="59"/>
                  </a:lnTo>
                  <a:lnTo>
                    <a:pt x="859" y="55"/>
                  </a:lnTo>
                  <a:lnTo>
                    <a:pt x="835" y="53"/>
                  </a:lnTo>
                  <a:lnTo>
                    <a:pt x="808" y="49"/>
                  </a:lnTo>
                  <a:lnTo>
                    <a:pt x="783" y="47"/>
                  </a:lnTo>
                  <a:lnTo>
                    <a:pt x="758" y="44"/>
                  </a:lnTo>
                  <a:lnTo>
                    <a:pt x="734" y="42"/>
                  </a:lnTo>
                  <a:lnTo>
                    <a:pt x="709" y="40"/>
                  </a:lnTo>
                  <a:lnTo>
                    <a:pt x="686" y="36"/>
                  </a:lnTo>
                  <a:lnTo>
                    <a:pt x="661" y="34"/>
                  </a:lnTo>
                  <a:lnTo>
                    <a:pt x="639" y="30"/>
                  </a:lnTo>
                  <a:lnTo>
                    <a:pt x="618" y="28"/>
                  </a:lnTo>
                  <a:lnTo>
                    <a:pt x="595" y="27"/>
                  </a:lnTo>
                  <a:lnTo>
                    <a:pt x="572" y="25"/>
                  </a:lnTo>
                  <a:lnTo>
                    <a:pt x="553" y="23"/>
                  </a:lnTo>
                  <a:lnTo>
                    <a:pt x="532" y="21"/>
                  </a:lnTo>
                  <a:lnTo>
                    <a:pt x="511" y="19"/>
                  </a:lnTo>
                  <a:lnTo>
                    <a:pt x="492" y="15"/>
                  </a:lnTo>
                  <a:lnTo>
                    <a:pt x="475" y="13"/>
                  </a:lnTo>
                  <a:lnTo>
                    <a:pt x="458" y="13"/>
                  </a:lnTo>
                  <a:lnTo>
                    <a:pt x="441" y="9"/>
                  </a:lnTo>
                  <a:lnTo>
                    <a:pt x="426" y="9"/>
                  </a:lnTo>
                  <a:lnTo>
                    <a:pt x="412" y="8"/>
                  </a:lnTo>
                  <a:lnTo>
                    <a:pt x="399" y="6"/>
                  </a:lnTo>
                  <a:lnTo>
                    <a:pt x="386" y="4"/>
                  </a:lnTo>
                  <a:lnTo>
                    <a:pt x="374" y="4"/>
                  </a:lnTo>
                  <a:lnTo>
                    <a:pt x="365" y="2"/>
                  </a:lnTo>
                  <a:lnTo>
                    <a:pt x="357" y="2"/>
                  </a:lnTo>
                  <a:lnTo>
                    <a:pt x="348" y="0"/>
                  </a:lnTo>
                  <a:lnTo>
                    <a:pt x="342" y="0"/>
                  </a:lnTo>
                  <a:lnTo>
                    <a:pt x="338" y="0"/>
                  </a:lnTo>
                  <a:lnTo>
                    <a:pt x="334" y="0"/>
                  </a:lnTo>
                  <a:lnTo>
                    <a:pt x="0" y="196"/>
                  </a:lnTo>
                  <a:lnTo>
                    <a:pt x="64" y="196"/>
                  </a:lnTo>
                  <a:lnTo>
                    <a:pt x="64" y="1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040063" y="4346575"/>
              <a:ext cx="1187450" cy="1503363"/>
            </a:xfrm>
            <a:custGeom>
              <a:avLst/>
              <a:gdLst>
                <a:gd name="T0" fmla="*/ 1341 w 1497"/>
                <a:gd name="T1" fmla="*/ 57 h 1895"/>
                <a:gd name="T2" fmla="*/ 1345 w 1497"/>
                <a:gd name="T3" fmla="*/ 148 h 1895"/>
                <a:gd name="T4" fmla="*/ 1354 w 1497"/>
                <a:gd name="T5" fmla="*/ 297 h 1895"/>
                <a:gd name="T6" fmla="*/ 1364 w 1497"/>
                <a:gd name="T7" fmla="*/ 483 h 1895"/>
                <a:gd name="T8" fmla="*/ 1377 w 1497"/>
                <a:gd name="T9" fmla="*/ 694 h 1895"/>
                <a:gd name="T10" fmla="*/ 1390 w 1497"/>
                <a:gd name="T11" fmla="*/ 916 h 1895"/>
                <a:gd name="T12" fmla="*/ 1406 w 1497"/>
                <a:gd name="T13" fmla="*/ 1135 h 1895"/>
                <a:gd name="T14" fmla="*/ 1419 w 1497"/>
                <a:gd name="T15" fmla="*/ 1336 h 1895"/>
                <a:gd name="T16" fmla="*/ 1430 w 1497"/>
                <a:gd name="T17" fmla="*/ 1505 h 1895"/>
                <a:gd name="T18" fmla="*/ 1442 w 1497"/>
                <a:gd name="T19" fmla="*/ 1631 h 1895"/>
                <a:gd name="T20" fmla="*/ 1447 w 1497"/>
                <a:gd name="T21" fmla="*/ 1693 h 1895"/>
                <a:gd name="T22" fmla="*/ 1406 w 1497"/>
                <a:gd name="T23" fmla="*/ 1726 h 1895"/>
                <a:gd name="T24" fmla="*/ 1358 w 1497"/>
                <a:gd name="T25" fmla="*/ 1762 h 1895"/>
                <a:gd name="T26" fmla="*/ 1328 w 1497"/>
                <a:gd name="T27" fmla="*/ 1786 h 1895"/>
                <a:gd name="T28" fmla="*/ 1293 w 1497"/>
                <a:gd name="T29" fmla="*/ 1809 h 1895"/>
                <a:gd name="T30" fmla="*/ 1257 w 1497"/>
                <a:gd name="T31" fmla="*/ 1834 h 1895"/>
                <a:gd name="T32" fmla="*/ 1212 w 1497"/>
                <a:gd name="T33" fmla="*/ 1855 h 1895"/>
                <a:gd name="T34" fmla="*/ 1191 w 1497"/>
                <a:gd name="T35" fmla="*/ 1849 h 1895"/>
                <a:gd name="T36" fmla="*/ 1154 w 1497"/>
                <a:gd name="T37" fmla="*/ 1840 h 1895"/>
                <a:gd name="T38" fmla="*/ 1096 w 1497"/>
                <a:gd name="T39" fmla="*/ 1826 h 1895"/>
                <a:gd name="T40" fmla="*/ 1014 w 1497"/>
                <a:gd name="T41" fmla="*/ 1809 h 1895"/>
                <a:gd name="T42" fmla="*/ 913 w 1497"/>
                <a:gd name="T43" fmla="*/ 1790 h 1895"/>
                <a:gd name="T44" fmla="*/ 795 w 1497"/>
                <a:gd name="T45" fmla="*/ 1767 h 1895"/>
                <a:gd name="T46" fmla="*/ 662 w 1497"/>
                <a:gd name="T47" fmla="*/ 1743 h 1895"/>
                <a:gd name="T48" fmla="*/ 517 w 1497"/>
                <a:gd name="T49" fmla="*/ 1718 h 1895"/>
                <a:gd name="T50" fmla="*/ 361 w 1497"/>
                <a:gd name="T51" fmla="*/ 1691 h 1895"/>
                <a:gd name="T52" fmla="*/ 200 w 1497"/>
                <a:gd name="T53" fmla="*/ 1665 h 1895"/>
                <a:gd name="T54" fmla="*/ 0 w 1497"/>
                <a:gd name="T55" fmla="*/ 1733 h 1895"/>
                <a:gd name="T56" fmla="*/ 95 w 1497"/>
                <a:gd name="T57" fmla="*/ 1678 h 1895"/>
                <a:gd name="T58" fmla="*/ 162 w 1497"/>
                <a:gd name="T59" fmla="*/ 1689 h 1895"/>
                <a:gd name="T60" fmla="*/ 266 w 1497"/>
                <a:gd name="T61" fmla="*/ 1707 h 1895"/>
                <a:gd name="T62" fmla="*/ 396 w 1497"/>
                <a:gd name="T63" fmla="*/ 1729 h 1895"/>
                <a:gd name="T64" fmla="*/ 546 w 1497"/>
                <a:gd name="T65" fmla="*/ 1756 h 1895"/>
                <a:gd name="T66" fmla="*/ 702 w 1497"/>
                <a:gd name="T67" fmla="*/ 1785 h 1895"/>
                <a:gd name="T68" fmla="*/ 854 w 1497"/>
                <a:gd name="T69" fmla="*/ 1813 h 1895"/>
                <a:gd name="T70" fmla="*/ 993 w 1497"/>
                <a:gd name="T71" fmla="*/ 1842 h 1895"/>
                <a:gd name="T72" fmla="*/ 1107 w 1497"/>
                <a:gd name="T73" fmla="*/ 1862 h 1895"/>
                <a:gd name="T74" fmla="*/ 1189 w 1497"/>
                <a:gd name="T75" fmla="*/ 1883 h 1895"/>
                <a:gd name="T76" fmla="*/ 1225 w 1497"/>
                <a:gd name="T77" fmla="*/ 1895 h 1895"/>
                <a:gd name="T78" fmla="*/ 1261 w 1497"/>
                <a:gd name="T79" fmla="*/ 1872 h 1895"/>
                <a:gd name="T80" fmla="*/ 1305 w 1497"/>
                <a:gd name="T81" fmla="*/ 1840 h 1895"/>
                <a:gd name="T82" fmla="*/ 1339 w 1497"/>
                <a:gd name="T83" fmla="*/ 1813 h 1895"/>
                <a:gd name="T84" fmla="*/ 1373 w 1497"/>
                <a:gd name="T85" fmla="*/ 1786 h 1895"/>
                <a:gd name="T86" fmla="*/ 1407 w 1497"/>
                <a:gd name="T87" fmla="*/ 1758 h 1895"/>
                <a:gd name="T88" fmla="*/ 1440 w 1497"/>
                <a:gd name="T89" fmla="*/ 1735 h 1895"/>
                <a:gd name="T90" fmla="*/ 1483 w 1497"/>
                <a:gd name="T91" fmla="*/ 1703 h 1895"/>
                <a:gd name="T92" fmla="*/ 1495 w 1497"/>
                <a:gd name="T93" fmla="*/ 1689 h 1895"/>
                <a:gd name="T94" fmla="*/ 1489 w 1497"/>
                <a:gd name="T95" fmla="*/ 1634 h 1895"/>
                <a:gd name="T96" fmla="*/ 1480 w 1497"/>
                <a:gd name="T97" fmla="*/ 1532 h 1895"/>
                <a:gd name="T98" fmla="*/ 1468 w 1497"/>
                <a:gd name="T99" fmla="*/ 1393 h 1895"/>
                <a:gd name="T100" fmla="*/ 1455 w 1497"/>
                <a:gd name="T101" fmla="*/ 1222 h 1895"/>
                <a:gd name="T102" fmla="*/ 1442 w 1497"/>
                <a:gd name="T103" fmla="*/ 1032 h 1895"/>
                <a:gd name="T104" fmla="*/ 1426 w 1497"/>
                <a:gd name="T105" fmla="*/ 827 h 1895"/>
                <a:gd name="T106" fmla="*/ 1413 w 1497"/>
                <a:gd name="T107" fmla="*/ 618 h 1895"/>
                <a:gd name="T108" fmla="*/ 1404 w 1497"/>
                <a:gd name="T109" fmla="*/ 411 h 1895"/>
                <a:gd name="T110" fmla="*/ 1396 w 1497"/>
                <a:gd name="T111" fmla="*/ 217 h 1895"/>
                <a:gd name="T112" fmla="*/ 1394 w 1497"/>
                <a:gd name="T113" fmla="*/ 42 h 1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7" h="1895">
                  <a:moveTo>
                    <a:pt x="1303" y="32"/>
                  </a:moveTo>
                  <a:lnTo>
                    <a:pt x="1341" y="32"/>
                  </a:lnTo>
                  <a:lnTo>
                    <a:pt x="1341" y="36"/>
                  </a:lnTo>
                  <a:lnTo>
                    <a:pt x="1341" y="40"/>
                  </a:lnTo>
                  <a:lnTo>
                    <a:pt x="1341" y="49"/>
                  </a:lnTo>
                  <a:lnTo>
                    <a:pt x="1341" y="57"/>
                  </a:lnTo>
                  <a:lnTo>
                    <a:pt x="1343" y="68"/>
                  </a:lnTo>
                  <a:lnTo>
                    <a:pt x="1343" y="82"/>
                  </a:lnTo>
                  <a:lnTo>
                    <a:pt x="1345" y="97"/>
                  </a:lnTo>
                  <a:lnTo>
                    <a:pt x="1345" y="112"/>
                  </a:lnTo>
                  <a:lnTo>
                    <a:pt x="1345" y="129"/>
                  </a:lnTo>
                  <a:lnTo>
                    <a:pt x="1345" y="148"/>
                  </a:lnTo>
                  <a:lnTo>
                    <a:pt x="1347" y="171"/>
                  </a:lnTo>
                  <a:lnTo>
                    <a:pt x="1348" y="192"/>
                  </a:lnTo>
                  <a:lnTo>
                    <a:pt x="1350" y="217"/>
                  </a:lnTo>
                  <a:lnTo>
                    <a:pt x="1350" y="241"/>
                  </a:lnTo>
                  <a:lnTo>
                    <a:pt x="1354" y="270"/>
                  </a:lnTo>
                  <a:lnTo>
                    <a:pt x="1354" y="297"/>
                  </a:lnTo>
                  <a:lnTo>
                    <a:pt x="1356" y="325"/>
                  </a:lnTo>
                  <a:lnTo>
                    <a:pt x="1358" y="355"/>
                  </a:lnTo>
                  <a:lnTo>
                    <a:pt x="1360" y="386"/>
                  </a:lnTo>
                  <a:lnTo>
                    <a:pt x="1360" y="416"/>
                  </a:lnTo>
                  <a:lnTo>
                    <a:pt x="1364" y="449"/>
                  </a:lnTo>
                  <a:lnTo>
                    <a:pt x="1364" y="483"/>
                  </a:lnTo>
                  <a:lnTo>
                    <a:pt x="1367" y="517"/>
                  </a:lnTo>
                  <a:lnTo>
                    <a:pt x="1369" y="551"/>
                  </a:lnTo>
                  <a:lnTo>
                    <a:pt x="1371" y="585"/>
                  </a:lnTo>
                  <a:lnTo>
                    <a:pt x="1373" y="621"/>
                  </a:lnTo>
                  <a:lnTo>
                    <a:pt x="1375" y="658"/>
                  </a:lnTo>
                  <a:lnTo>
                    <a:pt x="1377" y="694"/>
                  </a:lnTo>
                  <a:lnTo>
                    <a:pt x="1379" y="730"/>
                  </a:lnTo>
                  <a:lnTo>
                    <a:pt x="1383" y="768"/>
                  </a:lnTo>
                  <a:lnTo>
                    <a:pt x="1385" y="804"/>
                  </a:lnTo>
                  <a:lnTo>
                    <a:pt x="1386" y="842"/>
                  </a:lnTo>
                  <a:lnTo>
                    <a:pt x="1388" y="878"/>
                  </a:lnTo>
                  <a:lnTo>
                    <a:pt x="1390" y="916"/>
                  </a:lnTo>
                  <a:lnTo>
                    <a:pt x="1394" y="952"/>
                  </a:lnTo>
                  <a:lnTo>
                    <a:pt x="1396" y="990"/>
                  </a:lnTo>
                  <a:lnTo>
                    <a:pt x="1398" y="1026"/>
                  </a:lnTo>
                  <a:lnTo>
                    <a:pt x="1400" y="1062"/>
                  </a:lnTo>
                  <a:lnTo>
                    <a:pt x="1404" y="1100"/>
                  </a:lnTo>
                  <a:lnTo>
                    <a:pt x="1406" y="1135"/>
                  </a:lnTo>
                  <a:lnTo>
                    <a:pt x="1407" y="1171"/>
                  </a:lnTo>
                  <a:lnTo>
                    <a:pt x="1409" y="1205"/>
                  </a:lnTo>
                  <a:lnTo>
                    <a:pt x="1411" y="1239"/>
                  </a:lnTo>
                  <a:lnTo>
                    <a:pt x="1413" y="1271"/>
                  </a:lnTo>
                  <a:lnTo>
                    <a:pt x="1417" y="1306"/>
                  </a:lnTo>
                  <a:lnTo>
                    <a:pt x="1419" y="1336"/>
                  </a:lnTo>
                  <a:lnTo>
                    <a:pt x="1421" y="1368"/>
                  </a:lnTo>
                  <a:lnTo>
                    <a:pt x="1423" y="1399"/>
                  </a:lnTo>
                  <a:lnTo>
                    <a:pt x="1425" y="1427"/>
                  </a:lnTo>
                  <a:lnTo>
                    <a:pt x="1426" y="1454"/>
                  </a:lnTo>
                  <a:lnTo>
                    <a:pt x="1428" y="1480"/>
                  </a:lnTo>
                  <a:lnTo>
                    <a:pt x="1430" y="1505"/>
                  </a:lnTo>
                  <a:lnTo>
                    <a:pt x="1432" y="1532"/>
                  </a:lnTo>
                  <a:lnTo>
                    <a:pt x="1434" y="1555"/>
                  </a:lnTo>
                  <a:lnTo>
                    <a:pt x="1438" y="1575"/>
                  </a:lnTo>
                  <a:lnTo>
                    <a:pt x="1438" y="1594"/>
                  </a:lnTo>
                  <a:lnTo>
                    <a:pt x="1440" y="1613"/>
                  </a:lnTo>
                  <a:lnTo>
                    <a:pt x="1442" y="1631"/>
                  </a:lnTo>
                  <a:lnTo>
                    <a:pt x="1444" y="1646"/>
                  </a:lnTo>
                  <a:lnTo>
                    <a:pt x="1445" y="1659"/>
                  </a:lnTo>
                  <a:lnTo>
                    <a:pt x="1447" y="1672"/>
                  </a:lnTo>
                  <a:lnTo>
                    <a:pt x="1449" y="1682"/>
                  </a:lnTo>
                  <a:lnTo>
                    <a:pt x="1451" y="1691"/>
                  </a:lnTo>
                  <a:lnTo>
                    <a:pt x="1447" y="1693"/>
                  </a:lnTo>
                  <a:lnTo>
                    <a:pt x="1440" y="1699"/>
                  </a:lnTo>
                  <a:lnTo>
                    <a:pt x="1434" y="1701"/>
                  </a:lnTo>
                  <a:lnTo>
                    <a:pt x="1428" y="1707"/>
                  </a:lnTo>
                  <a:lnTo>
                    <a:pt x="1421" y="1712"/>
                  </a:lnTo>
                  <a:lnTo>
                    <a:pt x="1413" y="1720"/>
                  </a:lnTo>
                  <a:lnTo>
                    <a:pt x="1406" y="1726"/>
                  </a:lnTo>
                  <a:lnTo>
                    <a:pt x="1396" y="1733"/>
                  </a:lnTo>
                  <a:lnTo>
                    <a:pt x="1385" y="1741"/>
                  </a:lnTo>
                  <a:lnTo>
                    <a:pt x="1375" y="1748"/>
                  </a:lnTo>
                  <a:lnTo>
                    <a:pt x="1369" y="1752"/>
                  </a:lnTo>
                  <a:lnTo>
                    <a:pt x="1364" y="1758"/>
                  </a:lnTo>
                  <a:lnTo>
                    <a:pt x="1358" y="1762"/>
                  </a:lnTo>
                  <a:lnTo>
                    <a:pt x="1354" y="1765"/>
                  </a:lnTo>
                  <a:lnTo>
                    <a:pt x="1348" y="1769"/>
                  </a:lnTo>
                  <a:lnTo>
                    <a:pt x="1343" y="1775"/>
                  </a:lnTo>
                  <a:lnTo>
                    <a:pt x="1337" y="1777"/>
                  </a:lnTo>
                  <a:lnTo>
                    <a:pt x="1333" y="1783"/>
                  </a:lnTo>
                  <a:lnTo>
                    <a:pt x="1328" y="1786"/>
                  </a:lnTo>
                  <a:lnTo>
                    <a:pt x="1322" y="1790"/>
                  </a:lnTo>
                  <a:lnTo>
                    <a:pt x="1316" y="1794"/>
                  </a:lnTo>
                  <a:lnTo>
                    <a:pt x="1310" y="1798"/>
                  </a:lnTo>
                  <a:lnTo>
                    <a:pt x="1305" y="1802"/>
                  </a:lnTo>
                  <a:lnTo>
                    <a:pt x="1299" y="1805"/>
                  </a:lnTo>
                  <a:lnTo>
                    <a:pt x="1293" y="1809"/>
                  </a:lnTo>
                  <a:lnTo>
                    <a:pt x="1288" y="1813"/>
                  </a:lnTo>
                  <a:lnTo>
                    <a:pt x="1282" y="1817"/>
                  </a:lnTo>
                  <a:lnTo>
                    <a:pt x="1276" y="1821"/>
                  </a:lnTo>
                  <a:lnTo>
                    <a:pt x="1272" y="1824"/>
                  </a:lnTo>
                  <a:lnTo>
                    <a:pt x="1267" y="1828"/>
                  </a:lnTo>
                  <a:lnTo>
                    <a:pt x="1257" y="1834"/>
                  </a:lnTo>
                  <a:lnTo>
                    <a:pt x="1248" y="1840"/>
                  </a:lnTo>
                  <a:lnTo>
                    <a:pt x="1238" y="1843"/>
                  </a:lnTo>
                  <a:lnTo>
                    <a:pt x="1231" y="1849"/>
                  </a:lnTo>
                  <a:lnTo>
                    <a:pt x="1223" y="1851"/>
                  </a:lnTo>
                  <a:lnTo>
                    <a:pt x="1217" y="1855"/>
                  </a:lnTo>
                  <a:lnTo>
                    <a:pt x="1212" y="1855"/>
                  </a:lnTo>
                  <a:lnTo>
                    <a:pt x="1208" y="1855"/>
                  </a:lnTo>
                  <a:lnTo>
                    <a:pt x="1204" y="1855"/>
                  </a:lnTo>
                  <a:lnTo>
                    <a:pt x="1204" y="1853"/>
                  </a:lnTo>
                  <a:lnTo>
                    <a:pt x="1200" y="1851"/>
                  </a:lnTo>
                  <a:lnTo>
                    <a:pt x="1196" y="1849"/>
                  </a:lnTo>
                  <a:lnTo>
                    <a:pt x="1191" y="1849"/>
                  </a:lnTo>
                  <a:lnTo>
                    <a:pt x="1187" y="1847"/>
                  </a:lnTo>
                  <a:lnTo>
                    <a:pt x="1181" y="1847"/>
                  </a:lnTo>
                  <a:lnTo>
                    <a:pt x="1177" y="1845"/>
                  </a:lnTo>
                  <a:lnTo>
                    <a:pt x="1170" y="1843"/>
                  </a:lnTo>
                  <a:lnTo>
                    <a:pt x="1162" y="1842"/>
                  </a:lnTo>
                  <a:lnTo>
                    <a:pt x="1154" y="1840"/>
                  </a:lnTo>
                  <a:lnTo>
                    <a:pt x="1147" y="1838"/>
                  </a:lnTo>
                  <a:lnTo>
                    <a:pt x="1137" y="1836"/>
                  </a:lnTo>
                  <a:lnTo>
                    <a:pt x="1128" y="1834"/>
                  </a:lnTo>
                  <a:lnTo>
                    <a:pt x="1118" y="1832"/>
                  </a:lnTo>
                  <a:lnTo>
                    <a:pt x="1107" y="1830"/>
                  </a:lnTo>
                  <a:lnTo>
                    <a:pt x="1096" y="1826"/>
                  </a:lnTo>
                  <a:lnTo>
                    <a:pt x="1082" y="1824"/>
                  </a:lnTo>
                  <a:lnTo>
                    <a:pt x="1069" y="1821"/>
                  </a:lnTo>
                  <a:lnTo>
                    <a:pt x="1057" y="1819"/>
                  </a:lnTo>
                  <a:lnTo>
                    <a:pt x="1042" y="1815"/>
                  </a:lnTo>
                  <a:lnTo>
                    <a:pt x="1029" y="1813"/>
                  </a:lnTo>
                  <a:lnTo>
                    <a:pt x="1014" y="1809"/>
                  </a:lnTo>
                  <a:lnTo>
                    <a:pt x="999" y="1807"/>
                  </a:lnTo>
                  <a:lnTo>
                    <a:pt x="981" y="1804"/>
                  </a:lnTo>
                  <a:lnTo>
                    <a:pt x="964" y="1800"/>
                  </a:lnTo>
                  <a:lnTo>
                    <a:pt x="947" y="1796"/>
                  </a:lnTo>
                  <a:lnTo>
                    <a:pt x="932" y="1794"/>
                  </a:lnTo>
                  <a:lnTo>
                    <a:pt x="913" y="1790"/>
                  </a:lnTo>
                  <a:lnTo>
                    <a:pt x="894" y="1786"/>
                  </a:lnTo>
                  <a:lnTo>
                    <a:pt x="875" y="1783"/>
                  </a:lnTo>
                  <a:lnTo>
                    <a:pt x="858" y="1781"/>
                  </a:lnTo>
                  <a:lnTo>
                    <a:pt x="837" y="1777"/>
                  </a:lnTo>
                  <a:lnTo>
                    <a:pt x="816" y="1773"/>
                  </a:lnTo>
                  <a:lnTo>
                    <a:pt x="795" y="1767"/>
                  </a:lnTo>
                  <a:lnTo>
                    <a:pt x="774" y="1764"/>
                  </a:lnTo>
                  <a:lnTo>
                    <a:pt x="751" y="1760"/>
                  </a:lnTo>
                  <a:lnTo>
                    <a:pt x="730" y="1756"/>
                  </a:lnTo>
                  <a:lnTo>
                    <a:pt x="708" y="1752"/>
                  </a:lnTo>
                  <a:lnTo>
                    <a:pt x="687" y="1748"/>
                  </a:lnTo>
                  <a:lnTo>
                    <a:pt x="662" y="1743"/>
                  </a:lnTo>
                  <a:lnTo>
                    <a:pt x="639" y="1739"/>
                  </a:lnTo>
                  <a:lnTo>
                    <a:pt x="614" y="1735"/>
                  </a:lnTo>
                  <a:lnTo>
                    <a:pt x="592" y="1731"/>
                  </a:lnTo>
                  <a:lnTo>
                    <a:pt x="567" y="1726"/>
                  </a:lnTo>
                  <a:lnTo>
                    <a:pt x="542" y="1722"/>
                  </a:lnTo>
                  <a:lnTo>
                    <a:pt x="517" y="1718"/>
                  </a:lnTo>
                  <a:lnTo>
                    <a:pt x="493" y="1714"/>
                  </a:lnTo>
                  <a:lnTo>
                    <a:pt x="466" y="1708"/>
                  </a:lnTo>
                  <a:lnTo>
                    <a:pt x="441" y="1705"/>
                  </a:lnTo>
                  <a:lnTo>
                    <a:pt x="415" y="1701"/>
                  </a:lnTo>
                  <a:lnTo>
                    <a:pt x="390" y="1697"/>
                  </a:lnTo>
                  <a:lnTo>
                    <a:pt x="361" y="1691"/>
                  </a:lnTo>
                  <a:lnTo>
                    <a:pt x="335" y="1688"/>
                  </a:lnTo>
                  <a:lnTo>
                    <a:pt x="308" y="1684"/>
                  </a:lnTo>
                  <a:lnTo>
                    <a:pt x="282" y="1680"/>
                  </a:lnTo>
                  <a:lnTo>
                    <a:pt x="253" y="1674"/>
                  </a:lnTo>
                  <a:lnTo>
                    <a:pt x="226" y="1670"/>
                  </a:lnTo>
                  <a:lnTo>
                    <a:pt x="200" y="1665"/>
                  </a:lnTo>
                  <a:lnTo>
                    <a:pt x="173" y="1661"/>
                  </a:lnTo>
                  <a:lnTo>
                    <a:pt x="145" y="1657"/>
                  </a:lnTo>
                  <a:lnTo>
                    <a:pt x="116" y="1653"/>
                  </a:lnTo>
                  <a:lnTo>
                    <a:pt x="88" y="1648"/>
                  </a:lnTo>
                  <a:lnTo>
                    <a:pt x="61" y="1644"/>
                  </a:lnTo>
                  <a:lnTo>
                    <a:pt x="0" y="1733"/>
                  </a:lnTo>
                  <a:lnTo>
                    <a:pt x="32" y="1743"/>
                  </a:lnTo>
                  <a:lnTo>
                    <a:pt x="78" y="1676"/>
                  </a:lnTo>
                  <a:lnTo>
                    <a:pt x="82" y="1676"/>
                  </a:lnTo>
                  <a:lnTo>
                    <a:pt x="84" y="1676"/>
                  </a:lnTo>
                  <a:lnTo>
                    <a:pt x="89" y="1678"/>
                  </a:lnTo>
                  <a:lnTo>
                    <a:pt x="95" y="1678"/>
                  </a:lnTo>
                  <a:lnTo>
                    <a:pt x="105" y="1680"/>
                  </a:lnTo>
                  <a:lnTo>
                    <a:pt x="112" y="1680"/>
                  </a:lnTo>
                  <a:lnTo>
                    <a:pt x="124" y="1684"/>
                  </a:lnTo>
                  <a:lnTo>
                    <a:pt x="135" y="1684"/>
                  </a:lnTo>
                  <a:lnTo>
                    <a:pt x="148" y="1686"/>
                  </a:lnTo>
                  <a:lnTo>
                    <a:pt x="162" y="1689"/>
                  </a:lnTo>
                  <a:lnTo>
                    <a:pt x="177" y="1691"/>
                  </a:lnTo>
                  <a:lnTo>
                    <a:pt x="192" y="1695"/>
                  </a:lnTo>
                  <a:lnTo>
                    <a:pt x="209" y="1697"/>
                  </a:lnTo>
                  <a:lnTo>
                    <a:pt x="228" y="1701"/>
                  </a:lnTo>
                  <a:lnTo>
                    <a:pt x="247" y="1705"/>
                  </a:lnTo>
                  <a:lnTo>
                    <a:pt x="266" y="1707"/>
                  </a:lnTo>
                  <a:lnTo>
                    <a:pt x="287" y="1710"/>
                  </a:lnTo>
                  <a:lnTo>
                    <a:pt x="306" y="1714"/>
                  </a:lnTo>
                  <a:lnTo>
                    <a:pt x="329" y="1718"/>
                  </a:lnTo>
                  <a:lnTo>
                    <a:pt x="350" y="1722"/>
                  </a:lnTo>
                  <a:lnTo>
                    <a:pt x="375" y="1726"/>
                  </a:lnTo>
                  <a:lnTo>
                    <a:pt x="396" y="1729"/>
                  </a:lnTo>
                  <a:lnTo>
                    <a:pt x="422" y="1735"/>
                  </a:lnTo>
                  <a:lnTo>
                    <a:pt x="445" y="1739"/>
                  </a:lnTo>
                  <a:lnTo>
                    <a:pt x="470" y="1743"/>
                  </a:lnTo>
                  <a:lnTo>
                    <a:pt x="495" y="1746"/>
                  </a:lnTo>
                  <a:lnTo>
                    <a:pt x="521" y="1752"/>
                  </a:lnTo>
                  <a:lnTo>
                    <a:pt x="546" y="1756"/>
                  </a:lnTo>
                  <a:lnTo>
                    <a:pt x="573" y="1762"/>
                  </a:lnTo>
                  <a:lnTo>
                    <a:pt x="597" y="1765"/>
                  </a:lnTo>
                  <a:lnTo>
                    <a:pt x="624" y="1771"/>
                  </a:lnTo>
                  <a:lnTo>
                    <a:pt x="650" y="1775"/>
                  </a:lnTo>
                  <a:lnTo>
                    <a:pt x="675" y="1779"/>
                  </a:lnTo>
                  <a:lnTo>
                    <a:pt x="702" y="1785"/>
                  </a:lnTo>
                  <a:lnTo>
                    <a:pt x="728" y="1790"/>
                  </a:lnTo>
                  <a:lnTo>
                    <a:pt x="753" y="1794"/>
                  </a:lnTo>
                  <a:lnTo>
                    <a:pt x="778" y="1798"/>
                  </a:lnTo>
                  <a:lnTo>
                    <a:pt x="803" y="1804"/>
                  </a:lnTo>
                  <a:lnTo>
                    <a:pt x="829" y="1809"/>
                  </a:lnTo>
                  <a:lnTo>
                    <a:pt x="854" y="1813"/>
                  </a:lnTo>
                  <a:lnTo>
                    <a:pt x="879" y="1819"/>
                  </a:lnTo>
                  <a:lnTo>
                    <a:pt x="902" y="1823"/>
                  </a:lnTo>
                  <a:lnTo>
                    <a:pt x="926" y="1828"/>
                  </a:lnTo>
                  <a:lnTo>
                    <a:pt x="949" y="1832"/>
                  </a:lnTo>
                  <a:lnTo>
                    <a:pt x="972" y="1836"/>
                  </a:lnTo>
                  <a:lnTo>
                    <a:pt x="993" y="1842"/>
                  </a:lnTo>
                  <a:lnTo>
                    <a:pt x="1014" y="1845"/>
                  </a:lnTo>
                  <a:lnTo>
                    <a:pt x="1035" y="1849"/>
                  </a:lnTo>
                  <a:lnTo>
                    <a:pt x="1054" y="1853"/>
                  </a:lnTo>
                  <a:lnTo>
                    <a:pt x="1073" y="1857"/>
                  </a:lnTo>
                  <a:lnTo>
                    <a:pt x="1090" y="1861"/>
                  </a:lnTo>
                  <a:lnTo>
                    <a:pt x="1107" y="1862"/>
                  </a:lnTo>
                  <a:lnTo>
                    <a:pt x="1124" y="1866"/>
                  </a:lnTo>
                  <a:lnTo>
                    <a:pt x="1139" y="1870"/>
                  </a:lnTo>
                  <a:lnTo>
                    <a:pt x="1153" y="1874"/>
                  </a:lnTo>
                  <a:lnTo>
                    <a:pt x="1166" y="1878"/>
                  </a:lnTo>
                  <a:lnTo>
                    <a:pt x="1177" y="1880"/>
                  </a:lnTo>
                  <a:lnTo>
                    <a:pt x="1189" y="1883"/>
                  </a:lnTo>
                  <a:lnTo>
                    <a:pt x="1198" y="1885"/>
                  </a:lnTo>
                  <a:lnTo>
                    <a:pt x="1206" y="1887"/>
                  </a:lnTo>
                  <a:lnTo>
                    <a:pt x="1213" y="1891"/>
                  </a:lnTo>
                  <a:lnTo>
                    <a:pt x="1219" y="1893"/>
                  </a:lnTo>
                  <a:lnTo>
                    <a:pt x="1225" y="1895"/>
                  </a:lnTo>
                  <a:lnTo>
                    <a:pt x="1225" y="1895"/>
                  </a:lnTo>
                  <a:lnTo>
                    <a:pt x="1229" y="1893"/>
                  </a:lnTo>
                  <a:lnTo>
                    <a:pt x="1232" y="1889"/>
                  </a:lnTo>
                  <a:lnTo>
                    <a:pt x="1238" y="1887"/>
                  </a:lnTo>
                  <a:lnTo>
                    <a:pt x="1244" y="1883"/>
                  </a:lnTo>
                  <a:lnTo>
                    <a:pt x="1253" y="1878"/>
                  </a:lnTo>
                  <a:lnTo>
                    <a:pt x="1261" y="1872"/>
                  </a:lnTo>
                  <a:lnTo>
                    <a:pt x="1270" y="1866"/>
                  </a:lnTo>
                  <a:lnTo>
                    <a:pt x="1278" y="1861"/>
                  </a:lnTo>
                  <a:lnTo>
                    <a:pt x="1288" y="1853"/>
                  </a:lnTo>
                  <a:lnTo>
                    <a:pt x="1293" y="1847"/>
                  </a:lnTo>
                  <a:lnTo>
                    <a:pt x="1299" y="1843"/>
                  </a:lnTo>
                  <a:lnTo>
                    <a:pt x="1305" y="1840"/>
                  </a:lnTo>
                  <a:lnTo>
                    <a:pt x="1310" y="1836"/>
                  </a:lnTo>
                  <a:lnTo>
                    <a:pt x="1316" y="1832"/>
                  </a:lnTo>
                  <a:lnTo>
                    <a:pt x="1322" y="1826"/>
                  </a:lnTo>
                  <a:lnTo>
                    <a:pt x="1328" y="1823"/>
                  </a:lnTo>
                  <a:lnTo>
                    <a:pt x="1333" y="1819"/>
                  </a:lnTo>
                  <a:lnTo>
                    <a:pt x="1339" y="1813"/>
                  </a:lnTo>
                  <a:lnTo>
                    <a:pt x="1345" y="1809"/>
                  </a:lnTo>
                  <a:lnTo>
                    <a:pt x="1350" y="1805"/>
                  </a:lnTo>
                  <a:lnTo>
                    <a:pt x="1356" y="1802"/>
                  </a:lnTo>
                  <a:lnTo>
                    <a:pt x="1362" y="1796"/>
                  </a:lnTo>
                  <a:lnTo>
                    <a:pt x="1367" y="1790"/>
                  </a:lnTo>
                  <a:lnTo>
                    <a:pt x="1373" y="1786"/>
                  </a:lnTo>
                  <a:lnTo>
                    <a:pt x="1379" y="1783"/>
                  </a:lnTo>
                  <a:lnTo>
                    <a:pt x="1385" y="1777"/>
                  </a:lnTo>
                  <a:lnTo>
                    <a:pt x="1390" y="1773"/>
                  </a:lnTo>
                  <a:lnTo>
                    <a:pt x="1396" y="1767"/>
                  </a:lnTo>
                  <a:lnTo>
                    <a:pt x="1404" y="1764"/>
                  </a:lnTo>
                  <a:lnTo>
                    <a:pt x="1407" y="1758"/>
                  </a:lnTo>
                  <a:lnTo>
                    <a:pt x="1413" y="1754"/>
                  </a:lnTo>
                  <a:lnTo>
                    <a:pt x="1419" y="1750"/>
                  </a:lnTo>
                  <a:lnTo>
                    <a:pt x="1425" y="1746"/>
                  </a:lnTo>
                  <a:lnTo>
                    <a:pt x="1428" y="1743"/>
                  </a:lnTo>
                  <a:lnTo>
                    <a:pt x="1434" y="1739"/>
                  </a:lnTo>
                  <a:lnTo>
                    <a:pt x="1440" y="1735"/>
                  </a:lnTo>
                  <a:lnTo>
                    <a:pt x="1445" y="1731"/>
                  </a:lnTo>
                  <a:lnTo>
                    <a:pt x="1453" y="1724"/>
                  </a:lnTo>
                  <a:lnTo>
                    <a:pt x="1463" y="1718"/>
                  </a:lnTo>
                  <a:lnTo>
                    <a:pt x="1470" y="1710"/>
                  </a:lnTo>
                  <a:lnTo>
                    <a:pt x="1478" y="1707"/>
                  </a:lnTo>
                  <a:lnTo>
                    <a:pt x="1483" y="1703"/>
                  </a:lnTo>
                  <a:lnTo>
                    <a:pt x="1487" y="1701"/>
                  </a:lnTo>
                  <a:lnTo>
                    <a:pt x="1493" y="1697"/>
                  </a:lnTo>
                  <a:lnTo>
                    <a:pt x="1497" y="1697"/>
                  </a:lnTo>
                  <a:lnTo>
                    <a:pt x="1495" y="1695"/>
                  </a:lnTo>
                  <a:lnTo>
                    <a:pt x="1495" y="1693"/>
                  </a:lnTo>
                  <a:lnTo>
                    <a:pt x="1495" y="1689"/>
                  </a:lnTo>
                  <a:lnTo>
                    <a:pt x="1495" y="1684"/>
                  </a:lnTo>
                  <a:lnTo>
                    <a:pt x="1493" y="1676"/>
                  </a:lnTo>
                  <a:lnTo>
                    <a:pt x="1493" y="1669"/>
                  </a:lnTo>
                  <a:lnTo>
                    <a:pt x="1491" y="1657"/>
                  </a:lnTo>
                  <a:lnTo>
                    <a:pt x="1491" y="1648"/>
                  </a:lnTo>
                  <a:lnTo>
                    <a:pt x="1489" y="1634"/>
                  </a:lnTo>
                  <a:lnTo>
                    <a:pt x="1489" y="1621"/>
                  </a:lnTo>
                  <a:lnTo>
                    <a:pt x="1487" y="1606"/>
                  </a:lnTo>
                  <a:lnTo>
                    <a:pt x="1485" y="1589"/>
                  </a:lnTo>
                  <a:lnTo>
                    <a:pt x="1483" y="1572"/>
                  </a:lnTo>
                  <a:lnTo>
                    <a:pt x="1483" y="1553"/>
                  </a:lnTo>
                  <a:lnTo>
                    <a:pt x="1480" y="1532"/>
                  </a:lnTo>
                  <a:lnTo>
                    <a:pt x="1480" y="1513"/>
                  </a:lnTo>
                  <a:lnTo>
                    <a:pt x="1478" y="1488"/>
                  </a:lnTo>
                  <a:lnTo>
                    <a:pt x="1476" y="1467"/>
                  </a:lnTo>
                  <a:lnTo>
                    <a:pt x="1474" y="1442"/>
                  </a:lnTo>
                  <a:lnTo>
                    <a:pt x="1472" y="1418"/>
                  </a:lnTo>
                  <a:lnTo>
                    <a:pt x="1468" y="1393"/>
                  </a:lnTo>
                  <a:lnTo>
                    <a:pt x="1466" y="1366"/>
                  </a:lnTo>
                  <a:lnTo>
                    <a:pt x="1464" y="1338"/>
                  </a:lnTo>
                  <a:lnTo>
                    <a:pt x="1463" y="1311"/>
                  </a:lnTo>
                  <a:lnTo>
                    <a:pt x="1461" y="1283"/>
                  </a:lnTo>
                  <a:lnTo>
                    <a:pt x="1459" y="1252"/>
                  </a:lnTo>
                  <a:lnTo>
                    <a:pt x="1455" y="1222"/>
                  </a:lnTo>
                  <a:lnTo>
                    <a:pt x="1453" y="1192"/>
                  </a:lnTo>
                  <a:lnTo>
                    <a:pt x="1451" y="1161"/>
                  </a:lnTo>
                  <a:lnTo>
                    <a:pt x="1449" y="1129"/>
                  </a:lnTo>
                  <a:lnTo>
                    <a:pt x="1447" y="1098"/>
                  </a:lnTo>
                  <a:lnTo>
                    <a:pt x="1445" y="1066"/>
                  </a:lnTo>
                  <a:lnTo>
                    <a:pt x="1442" y="1032"/>
                  </a:lnTo>
                  <a:lnTo>
                    <a:pt x="1440" y="998"/>
                  </a:lnTo>
                  <a:lnTo>
                    <a:pt x="1436" y="964"/>
                  </a:lnTo>
                  <a:lnTo>
                    <a:pt x="1434" y="931"/>
                  </a:lnTo>
                  <a:lnTo>
                    <a:pt x="1432" y="895"/>
                  </a:lnTo>
                  <a:lnTo>
                    <a:pt x="1430" y="861"/>
                  </a:lnTo>
                  <a:lnTo>
                    <a:pt x="1426" y="827"/>
                  </a:lnTo>
                  <a:lnTo>
                    <a:pt x="1425" y="793"/>
                  </a:lnTo>
                  <a:lnTo>
                    <a:pt x="1423" y="756"/>
                  </a:lnTo>
                  <a:lnTo>
                    <a:pt x="1421" y="722"/>
                  </a:lnTo>
                  <a:lnTo>
                    <a:pt x="1419" y="686"/>
                  </a:lnTo>
                  <a:lnTo>
                    <a:pt x="1417" y="654"/>
                  </a:lnTo>
                  <a:lnTo>
                    <a:pt x="1413" y="618"/>
                  </a:lnTo>
                  <a:lnTo>
                    <a:pt x="1411" y="582"/>
                  </a:lnTo>
                  <a:lnTo>
                    <a:pt x="1411" y="547"/>
                  </a:lnTo>
                  <a:lnTo>
                    <a:pt x="1409" y="513"/>
                  </a:lnTo>
                  <a:lnTo>
                    <a:pt x="1407" y="479"/>
                  </a:lnTo>
                  <a:lnTo>
                    <a:pt x="1406" y="445"/>
                  </a:lnTo>
                  <a:lnTo>
                    <a:pt x="1404" y="411"/>
                  </a:lnTo>
                  <a:lnTo>
                    <a:pt x="1402" y="378"/>
                  </a:lnTo>
                  <a:lnTo>
                    <a:pt x="1400" y="344"/>
                  </a:lnTo>
                  <a:lnTo>
                    <a:pt x="1400" y="312"/>
                  </a:lnTo>
                  <a:lnTo>
                    <a:pt x="1398" y="279"/>
                  </a:lnTo>
                  <a:lnTo>
                    <a:pt x="1398" y="249"/>
                  </a:lnTo>
                  <a:lnTo>
                    <a:pt x="1396" y="217"/>
                  </a:lnTo>
                  <a:lnTo>
                    <a:pt x="1394" y="186"/>
                  </a:lnTo>
                  <a:lnTo>
                    <a:pt x="1394" y="154"/>
                  </a:lnTo>
                  <a:lnTo>
                    <a:pt x="1394" y="127"/>
                  </a:lnTo>
                  <a:lnTo>
                    <a:pt x="1394" y="97"/>
                  </a:lnTo>
                  <a:lnTo>
                    <a:pt x="1394" y="70"/>
                  </a:lnTo>
                  <a:lnTo>
                    <a:pt x="1394" y="42"/>
                  </a:lnTo>
                  <a:lnTo>
                    <a:pt x="1394" y="17"/>
                  </a:lnTo>
                  <a:lnTo>
                    <a:pt x="1320" y="0"/>
                  </a:lnTo>
                  <a:lnTo>
                    <a:pt x="1303" y="32"/>
                  </a:lnTo>
                  <a:lnTo>
                    <a:pt x="130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49"/>
            <p:cNvSpPr>
              <a:spLocks/>
            </p:cNvSpPr>
            <p:nvPr/>
          </p:nvSpPr>
          <p:spPr bwMode="auto">
            <a:xfrm>
              <a:off x="3063875" y="5681663"/>
              <a:ext cx="1189038" cy="230188"/>
            </a:xfrm>
            <a:custGeom>
              <a:avLst/>
              <a:gdLst>
                <a:gd name="T0" fmla="*/ 12 w 1499"/>
                <a:gd name="T1" fmla="*/ 26 h 289"/>
                <a:gd name="T2" fmla="*/ 31 w 1499"/>
                <a:gd name="T3" fmla="*/ 30 h 289"/>
                <a:gd name="T4" fmla="*/ 63 w 1499"/>
                <a:gd name="T5" fmla="*/ 36 h 289"/>
                <a:gd name="T6" fmla="*/ 105 w 1499"/>
                <a:gd name="T7" fmla="*/ 43 h 289"/>
                <a:gd name="T8" fmla="*/ 156 w 1499"/>
                <a:gd name="T9" fmla="*/ 51 h 289"/>
                <a:gd name="T10" fmla="*/ 215 w 1499"/>
                <a:gd name="T11" fmla="*/ 61 h 289"/>
                <a:gd name="T12" fmla="*/ 282 w 1499"/>
                <a:gd name="T13" fmla="*/ 72 h 289"/>
                <a:gd name="T14" fmla="*/ 354 w 1499"/>
                <a:gd name="T15" fmla="*/ 85 h 289"/>
                <a:gd name="T16" fmla="*/ 430 w 1499"/>
                <a:gd name="T17" fmla="*/ 97 h 289"/>
                <a:gd name="T18" fmla="*/ 510 w 1499"/>
                <a:gd name="T19" fmla="*/ 110 h 289"/>
                <a:gd name="T20" fmla="*/ 590 w 1499"/>
                <a:gd name="T21" fmla="*/ 123 h 289"/>
                <a:gd name="T22" fmla="*/ 672 w 1499"/>
                <a:gd name="T23" fmla="*/ 139 h 289"/>
                <a:gd name="T24" fmla="*/ 752 w 1499"/>
                <a:gd name="T25" fmla="*/ 152 h 289"/>
                <a:gd name="T26" fmla="*/ 830 w 1499"/>
                <a:gd name="T27" fmla="*/ 165 h 289"/>
                <a:gd name="T28" fmla="*/ 904 w 1499"/>
                <a:gd name="T29" fmla="*/ 178 h 289"/>
                <a:gd name="T30" fmla="*/ 976 w 1499"/>
                <a:gd name="T31" fmla="*/ 192 h 289"/>
                <a:gd name="T32" fmla="*/ 1039 w 1499"/>
                <a:gd name="T33" fmla="*/ 203 h 289"/>
                <a:gd name="T34" fmla="*/ 1098 w 1499"/>
                <a:gd name="T35" fmla="*/ 215 h 289"/>
                <a:gd name="T36" fmla="*/ 1145 w 1499"/>
                <a:gd name="T37" fmla="*/ 224 h 289"/>
                <a:gd name="T38" fmla="*/ 1185 w 1499"/>
                <a:gd name="T39" fmla="*/ 234 h 289"/>
                <a:gd name="T40" fmla="*/ 1216 w 1499"/>
                <a:gd name="T41" fmla="*/ 241 h 289"/>
                <a:gd name="T42" fmla="*/ 1442 w 1499"/>
                <a:gd name="T43" fmla="*/ 9 h 289"/>
                <a:gd name="T44" fmla="*/ 1231 w 1499"/>
                <a:gd name="T45" fmla="*/ 289 h 289"/>
                <a:gd name="T46" fmla="*/ 1223 w 1499"/>
                <a:gd name="T47" fmla="*/ 287 h 289"/>
                <a:gd name="T48" fmla="*/ 1204 w 1499"/>
                <a:gd name="T49" fmla="*/ 283 h 289"/>
                <a:gd name="T50" fmla="*/ 1176 w 1499"/>
                <a:gd name="T51" fmla="*/ 277 h 289"/>
                <a:gd name="T52" fmla="*/ 1138 w 1499"/>
                <a:gd name="T53" fmla="*/ 270 h 289"/>
                <a:gd name="T54" fmla="*/ 1090 w 1499"/>
                <a:gd name="T55" fmla="*/ 258 h 289"/>
                <a:gd name="T56" fmla="*/ 1035 w 1499"/>
                <a:gd name="T57" fmla="*/ 249 h 289"/>
                <a:gd name="T58" fmla="*/ 972 w 1499"/>
                <a:gd name="T59" fmla="*/ 235 h 289"/>
                <a:gd name="T60" fmla="*/ 906 w 1499"/>
                <a:gd name="T61" fmla="*/ 222 h 289"/>
                <a:gd name="T62" fmla="*/ 833 w 1499"/>
                <a:gd name="T63" fmla="*/ 207 h 289"/>
                <a:gd name="T64" fmla="*/ 759 w 1499"/>
                <a:gd name="T65" fmla="*/ 192 h 289"/>
                <a:gd name="T66" fmla="*/ 681 w 1499"/>
                <a:gd name="T67" fmla="*/ 177 h 289"/>
                <a:gd name="T68" fmla="*/ 603 w 1499"/>
                <a:gd name="T69" fmla="*/ 161 h 289"/>
                <a:gd name="T70" fmla="*/ 523 w 1499"/>
                <a:gd name="T71" fmla="*/ 146 h 289"/>
                <a:gd name="T72" fmla="*/ 446 w 1499"/>
                <a:gd name="T73" fmla="*/ 131 h 289"/>
                <a:gd name="T74" fmla="*/ 369 w 1499"/>
                <a:gd name="T75" fmla="*/ 116 h 289"/>
                <a:gd name="T76" fmla="*/ 297 w 1499"/>
                <a:gd name="T77" fmla="*/ 102 h 289"/>
                <a:gd name="T78" fmla="*/ 227 w 1499"/>
                <a:gd name="T79" fmla="*/ 89 h 289"/>
                <a:gd name="T80" fmla="*/ 162 w 1499"/>
                <a:gd name="T81" fmla="*/ 78 h 289"/>
                <a:gd name="T82" fmla="*/ 103 w 1499"/>
                <a:gd name="T83" fmla="*/ 70 h 289"/>
                <a:gd name="T84" fmla="*/ 54 w 1499"/>
                <a:gd name="T85" fmla="*/ 62 h 289"/>
                <a:gd name="T86" fmla="*/ 10 w 1499"/>
                <a:gd name="T87" fmla="*/ 55 h 289"/>
                <a:gd name="T88" fmla="*/ 6 w 1499"/>
                <a:gd name="T89" fmla="*/ 2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99" h="289">
                  <a:moveTo>
                    <a:pt x="6" y="26"/>
                  </a:moveTo>
                  <a:lnTo>
                    <a:pt x="10" y="26"/>
                  </a:lnTo>
                  <a:lnTo>
                    <a:pt x="12" y="26"/>
                  </a:lnTo>
                  <a:lnTo>
                    <a:pt x="18" y="28"/>
                  </a:lnTo>
                  <a:lnTo>
                    <a:pt x="23" y="28"/>
                  </a:lnTo>
                  <a:lnTo>
                    <a:pt x="31" y="30"/>
                  </a:lnTo>
                  <a:lnTo>
                    <a:pt x="40" y="30"/>
                  </a:lnTo>
                  <a:lnTo>
                    <a:pt x="52" y="34"/>
                  </a:lnTo>
                  <a:lnTo>
                    <a:pt x="63" y="36"/>
                  </a:lnTo>
                  <a:lnTo>
                    <a:pt x="77" y="38"/>
                  </a:lnTo>
                  <a:lnTo>
                    <a:pt x="90" y="40"/>
                  </a:lnTo>
                  <a:lnTo>
                    <a:pt x="105" y="43"/>
                  </a:lnTo>
                  <a:lnTo>
                    <a:pt x="122" y="45"/>
                  </a:lnTo>
                  <a:lnTo>
                    <a:pt x="139" y="47"/>
                  </a:lnTo>
                  <a:lnTo>
                    <a:pt x="156" y="51"/>
                  </a:lnTo>
                  <a:lnTo>
                    <a:pt x="177" y="55"/>
                  </a:lnTo>
                  <a:lnTo>
                    <a:pt x="196" y="59"/>
                  </a:lnTo>
                  <a:lnTo>
                    <a:pt x="215" y="61"/>
                  </a:lnTo>
                  <a:lnTo>
                    <a:pt x="238" y="64"/>
                  </a:lnTo>
                  <a:lnTo>
                    <a:pt x="261" y="68"/>
                  </a:lnTo>
                  <a:lnTo>
                    <a:pt x="282" y="72"/>
                  </a:lnTo>
                  <a:lnTo>
                    <a:pt x="305" y="76"/>
                  </a:lnTo>
                  <a:lnTo>
                    <a:pt x="330" y="80"/>
                  </a:lnTo>
                  <a:lnTo>
                    <a:pt x="354" y="85"/>
                  </a:lnTo>
                  <a:lnTo>
                    <a:pt x="379" y="89"/>
                  </a:lnTo>
                  <a:lnTo>
                    <a:pt x="406" y="93"/>
                  </a:lnTo>
                  <a:lnTo>
                    <a:pt x="430" y="97"/>
                  </a:lnTo>
                  <a:lnTo>
                    <a:pt x="457" y="101"/>
                  </a:lnTo>
                  <a:lnTo>
                    <a:pt x="484" y="104"/>
                  </a:lnTo>
                  <a:lnTo>
                    <a:pt x="510" y="110"/>
                  </a:lnTo>
                  <a:lnTo>
                    <a:pt x="537" y="114"/>
                  </a:lnTo>
                  <a:lnTo>
                    <a:pt x="565" y="120"/>
                  </a:lnTo>
                  <a:lnTo>
                    <a:pt x="590" y="123"/>
                  </a:lnTo>
                  <a:lnTo>
                    <a:pt x="619" y="129"/>
                  </a:lnTo>
                  <a:lnTo>
                    <a:pt x="643" y="133"/>
                  </a:lnTo>
                  <a:lnTo>
                    <a:pt x="672" y="139"/>
                  </a:lnTo>
                  <a:lnTo>
                    <a:pt x="698" y="142"/>
                  </a:lnTo>
                  <a:lnTo>
                    <a:pt x="725" y="148"/>
                  </a:lnTo>
                  <a:lnTo>
                    <a:pt x="752" y="152"/>
                  </a:lnTo>
                  <a:lnTo>
                    <a:pt x="778" y="158"/>
                  </a:lnTo>
                  <a:lnTo>
                    <a:pt x="803" y="161"/>
                  </a:lnTo>
                  <a:lnTo>
                    <a:pt x="830" y="165"/>
                  </a:lnTo>
                  <a:lnTo>
                    <a:pt x="854" y="171"/>
                  </a:lnTo>
                  <a:lnTo>
                    <a:pt x="881" y="175"/>
                  </a:lnTo>
                  <a:lnTo>
                    <a:pt x="904" y="178"/>
                  </a:lnTo>
                  <a:lnTo>
                    <a:pt x="929" y="182"/>
                  </a:lnTo>
                  <a:lnTo>
                    <a:pt x="951" y="188"/>
                  </a:lnTo>
                  <a:lnTo>
                    <a:pt x="976" y="192"/>
                  </a:lnTo>
                  <a:lnTo>
                    <a:pt x="997" y="196"/>
                  </a:lnTo>
                  <a:lnTo>
                    <a:pt x="1020" y="199"/>
                  </a:lnTo>
                  <a:lnTo>
                    <a:pt x="1039" y="203"/>
                  </a:lnTo>
                  <a:lnTo>
                    <a:pt x="1060" y="207"/>
                  </a:lnTo>
                  <a:lnTo>
                    <a:pt x="1079" y="211"/>
                  </a:lnTo>
                  <a:lnTo>
                    <a:pt x="1098" y="215"/>
                  </a:lnTo>
                  <a:lnTo>
                    <a:pt x="1113" y="218"/>
                  </a:lnTo>
                  <a:lnTo>
                    <a:pt x="1132" y="222"/>
                  </a:lnTo>
                  <a:lnTo>
                    <a:pt x="1145" y="224"/>
                  </a:lnTo>
                  <a:lnTo>
                    <a:pt x="1161" y="228"/>
                  </a:lnTo>
                  <a:lnTo>
                    <a:pt x="1174" y="230"/>
                  </a:lnTo>
                  <a:lnTo>
                    <a:pt x="1185" y="234"/>
                  </a:lnTo>
                  <a:lnTo>
                    <a:pt x="1197" y="235"/>
                  </a:lnTo>
                  <a:lnTo>
                    <a:pt x="1206" y="237"/>
                  </a:lnTo>
                  <a:lnTo>
                    <a:pt x="1216" y="241"/>
                  </a:lnTo>
                  <a:lnTo>
                    <a:pt x="1223" y="243"/>
                  </a:lnTo>
                  <a:lnTo>
                    <a:pt x="1463" y="59"/>
                  </a:lnTo>
                  <a:lnTo>
                    <a:pt x="1442" y="9"/>
                  </a:lnTo>
                  <a:lnTo>
                    <a:pt x="1471" y="0"/>
                  </a:lnTo>
                  <a:lnTo>
                    <a:pt x="1499" y="59"/>
                  </a:lnTo>
                  <a:lnTo>
                    <a:pt x="1231" y="289"/>
                  </a:lnTo>
                  <a:lnTo>
                    <a:pt x="1229" y="289"/>
                  </a:lnTo>
                  <a:lnTo>
                    <a:pt x="1227" y="289"/>
                  </a:lnTo>
                  <a:lnTo>
                    <a:pt x="1223" y="287"/>
                  </a:lnTo>
                  <a:lnTo>
                    <a:pt x="1218" y="287"/>
                  </a:lnTo>
                  <a:lnTo>
                    <a:pt x="1212" y="285"/>
                  </a:lnTo>
                  <a:lnTo>
                    <a:pt x="1204" y="283"/>
                  </a:lnTo>
                  <a:lnTo>
                    <a:pt x="1195" y="281"/>
                  </a:lnTo>
                  <a:lnTo>
                    <a:pt x="1187" y="279"/>
                  </a:lnTo>
                  <a:lnTo>
                    <a:pt x="1176" y="277"/>
                  </a:lnTo>
                  <a:lnTo>
                    <a:pt x="1164" y="273"/>
                  </a:lnTo>
                  <a:lnTo>
                    <a:pt x="1151" y="272"/>
                  </a:lnTo>
                  <a:lnTo>
                    <a:pt x="1138" y="270"/>
                  </a:lnTo>
                  <a:lnTo>
                    <a:pt x="1121" y="266"/>
                  </a:lnTo>
                  <a:lnTo>
                    <a:pt x="1107" y="262"/>
                  </a:lnTo>
                  <a:lnTo>
                    <a:pt x="1090" y="258"/>
                  </a:lnTo>
                  <a:lnTo>
                    <a:pt x="1073" y="256"/>
                  </a:lnTo>
                  <a:lnTo>
                    <a:pt x="1052" y="251"/>
                  </a:lnTo>
                  <a:lnTo>
                    <a:pt x="1035" y="249"/>
                  </a:lnTo>
                  <a:lnTo>
                    <a:pt x="1014" y="243"/>
                  </a:lnTo>
                  <a:lnTo>
                    <a:pt x="993" y="239"/>
                  </a:lnTo>
                  <a:lnTo>
                    <a:pt x="972" y="235"/>
                  </a:lnTo>
                  <a:lnTo>
                    <a:pt x="951" y="230"/>
                  </a:lnTo>
                  <a:lnTo>
                    <a:pt x="929" y="226"/>
                  </a:lnTo>
                  <a:lnTo>
                    <a:pt x="906" y="222"/>
                  </a:lnTo>
                  <a:lnTo>
                    <a:pt x="881" y="216"/>
                  </a:lnTo>
                  <a:lnTo>
                    <a:pt x="858" y="211"/>
                  </a:lnTo>
                  <a:lnTo>
                    <a:pt x="833" y="207"/>
                  </a:lnTo>
                  <a:lnTo>
                    <a:pt x="809" y="201"/>
                  </a:lnTo>
                  <a:lnTo>
                    <a:pt x="784" y="196"/>
                  </a:lnTo>
                  <a:lnTo>
                    <a:pt x="759" y="192"/>
                  </a:lnTo>
                  <a:lnTo>
                    <a:pt x="733" y="186"/>
                  </a:lnTo>
                  <a:lnTo>
                    <a:pt x="708" y="182"/>
                  </a:lnTo>
                  <a:lnTo>
                    <a:pt x="681" y="177"/>
                  </a:lnTo>
                  <a:lnTo>
                    <a:pt x="655" y="171"/>
                  </a:lnTo>
                  <a:lnTo>
                    <a:pt x="628" y="165"/>
                  </a:lnTo>
                  <a:lnTo>
                    <a:pt x="603" y="161"/>
                  </a:lnTo>
                  <a:lnTo>
                    <a:pt x="575" y="156"/>
                  </a:lnTo>
                  <a:lnTo>
                    <a:pt x="550" y="150"/>
                  </a:lnTo>
                  <a:lnTo>
                    <a:pt x="523" y="146"/>
                  </a:lnTo>
                  <a:lnTo>
                    <a:pt x="497" y="140"/>
                  </a:lnTo>
                  <a:lnTo>
                    <a:pt x="472" y="135"/>
                  </a:lnTo>
                  <a:lnTo>
                    <a:pt x="446" y="131"/>
                  </a:lnTo>
                  <a:lnTo>
                    <a:pt x="421" y="125"/>
                  </a:lnTo>
                  <a:lnTo>
                    <a:pt x="394" y="121"/>
                  </a:lnTo>
                  <a:lnTo>
                    <a:pt x="369" y="116"/>
                  </a:lnTo>
                  <a:lnTo>
                    <a:pt x="345" y="112"/>
                  </a:lnTo>
                  <a:lnTo>
                    <a:pt x="320" y="106"/>
                  </a:lnTo>
                  <a:lnTo>
                    <a:pt x="297" y="102"/>
                  </a:lnTo>
                  <a:lnTo>
                    <a:pt x="272" y="99"/>
                  </a:lnTo>
                  <a:lnTo>
                    <a:pt x="250" y="93"/>
                  </a:lnTo>
                  <a:lnTo>
                    <a:pt x="227" y="89"/>
                  </a:lnTo>
                  <a:lnTo>
                    <a:pt x="206" y="87"/>
                  </a:lnTo>
                  <a:lnTo>
                    <a:pt x="183" y="81"/>
                  </a:lnTo>
                  <a:lnTo>
                    <a:pt x="162" y="78"/>
                  </a:lnTo>
                  <a:lnTo>
                    <a:pt x="143" y="76"/>
                  </a:lnTo>
                  <a:lnTo>
                    <a:pt x="124" y="72"/>
                  </a:lnTo>
                  <a:lnTo>
                    <a:pt x="103" y="70"/>
                  </a:lnTo>
                  <a:lnTo>
                    <a:pt x="86" y="66"/>
                  </a:lnTo>
                  <a:lnTo>
                    <a:pt x="69" y="64"/>
                  </a:lnTo>
                  <a:lnTo>
                    <a:pt x="54" y="62"/>
                  </a:lnTo>
                  <a:lnTo>
                    <a:pt x="39" y="59"/>
                  </a:lnTo>
                  <a:lnTo>
                    <a:pt x="23" y="57"/>
                  </a:lnTo>
                  <a:lnTo>
                    <a:pt x="10" y="55"/>
                  </a:lnTo>
                  <a:lnTo>
                    <a:pt x="0" y="55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55"/>
            <p:cNvSpPr>
              <a:spLocks/>
            </p:cNvSpPr>
            <p:nvPr/>
          </p:nvSpPr>
          <p:spPr bwMode="auto">
            <a:xfrm>
              <a:off x="3194050" y="4895850"/>
              <a:ext cx="414338" cy="188913"/>
            </a:xfrm>
            <a:custGeom>
              <a:avLst/>
              <a:gdLst>
                <a:gd name="T0" fmla="*/ 80 w 521"/>
                <a:gd name="T1" fmla="*/ 192 h 237"/>
                <a:gd name="T2" fmla="*/ 80 w 521"/>
                <a:gd name="T3" fmla="*/ 180 h 237"/>
                <a:gd name="T4" fmla="*/ 78 w 521"/>
                <a:gd name="T5" fmla="*/ 167 h 237"/>
                <a:gd name="T6" fmla="*/ 72 w 521"/>
                <a:gd name="T7" fmla="*/ 154 h 237"/>
                <a:gd name="T8" fmla="*/ 61 w 521"/>
                <a:gd name="T9" fmla="*/ 138 h 237"/>
                <a:gd name="T10" fmla="*/ 49 w 521"/>
                <a:gd name="T11" fmla="*/ 129 h 237"/>
                <a:gd name="T12" fmla="*/ 40 w 521"/>
                <a:gd name="T13" fmla="*/ 123 h 237"/>
                <a:gd name="T14" fmla="*/ 27 w 521"/>
                <a:gd name="T15" fmla="*/ 118 h 237"/>
                <a:gd name="T16" fmla="*/ 13 w 521"/>
                <a:gd name="T17" fmla="*/ 112 h 237"/>
                <a:gd name="T18" fmla="*/ 0 w 521"/>
                <a:gd name="T19" fmla="*/ 53 h 237"/>
                <a:gd name="T20" fmla="*/ 8 w 521"/>
                <a:gd name="T21" fmla="*/ 53 h 237"/>
                <a:gd name="T22" fmla="*/ 21 w 521"/>
                <a:gd name="T23" fmla="*/ 53 h 237"/>
                <a:gd name="T24" fmla="*/ 38 w 521"/>
                <a:gd name="T25" fmla="*/ 53 h 237"/>
                <a:gd name="T26" fmla="*/ 53 w 521"/>
                <a:gd name="T27" fmla="*/ 49 h 237"/>
                <a:gd name="T28" fmla="*/ 67 w 521"/>
                <a:gd name="T29" fmla="*/ 41 h 237"/>
                <a:gd name="T30" fmla="*/ 74 w 521"/>
                <a:gd name="T31" fmla="*/ 30 h 237"/>
                <a:gd name="T32" fmla="*/ 76 w 521"/>
                <a:gd name="T33" fmla="*/ 17 h 237"/>
                <a:gd name="T34" fmla="*/ 74 w 521"/>
                <a:gd name="T35" fmla="*/ 7 h 237"/>
                <a:gd name="T36" fmla="*/ 72 w 521"/>
                <a:gd name="T37" fmla="*/ 0 h 237"/>
                <a:gd name="T38" fmla="*/ 80 w 521"/>
                <a:gd name="T39" fmla="*/ 0 h 237"/>
                <a:gd name="T40" fmla="*/ 95 w 521"/>
                <a:gd name="T41" fmla="*/ 0 h 237"/>
                <a:gd name="T42" fmla="*/ 110 w 521"/>
                <a:gd name="T43" fmla="*/ 0 h 237"/>
                <a:gd name="T44" fmla="*/ 122 w 521"/>
                <a:gd name="T45" fmla="*/ 2 h 237"/>
                <a:gd name="T46" fmla="*/ 133 w 521"/>
                <a:gd name="T47" fmla="*/ 2 h 237"/>
                <a:gd name="T48" fmla="*/ 148 w 521"/>
                <a:gd name="T49" fmla="*/ 3 h 237"/>
                <a:gd name="T50" fmla="*/ 164 w 521"/>
                <a:gd name="T51" fmla="*/ 3 h 237"/>
                <a:gd name="T52" fmla="*/ 179 w 521"/>
                <a:gd name="T53" fmla="*/ 5 h 237"/>
                <a:gd name="T54" fmla="*/ 194 w 521"/>
                <a:gd name="T55" fmla="*/ 7 h 237"/>
                <a:gd name="T56" fmla="*/ 211 w 521"/>
                <a:gd name="T57" fmla="*/ 9 h 237"/>
                <a:gd name="T58" fmla="*/ 228 w 521"/>
                <a:gd name="T59" fmla="*/ 9 h 237"/>
                <a:gd name="T60" fmla="*/ 245 w 521"/>
                <a:gd name="T61" fmla="*/ 11 h 237"/>
                <a:gd name="T62" fmla="*/ 262 w 521"/>
                <a:gd name="T63" fmla="*/ 13 h 237"/>
                <a:gd name="T64" fmla="*/ 280 w 521"/>
                <a:gd name="T65" fmla="*/ 15 h 237"/>
                <a:gd name="T66" fmla="*/ 297 w 521"/>
                <a:gd name="T67" fmla="*/ 15 h 237"/>
                <a:gd name="T68" fmla="*/ 314 w 521"/>
                <a:gd name="T69" fmla="*/ 17 h 237"/>
                <a:gd name="T70" fmla="*/ 329 w 521"/>
                <a:gd name="T71" fmla="*/ 19 h 237"/>
                <a:gd name="T72" fmla="*/ 344 w 521"/>
                <a:gd name="T73" fmla="*/ 21 h 237"/>
                <a:gd name="T74" fmla="*/ 359 w 521"/>
                <a:gd name="T75" fmla="*/ 21 h 237"/>
                <a:gd name="T76" fmla="*/ 375 w 521"/>
                <a:gd name="T77" fmla="*/ 22 h 237"/>
                <a:gd name="T78" fmla="*/ 388 w 521"/>
                <a:gd name="T79" fmla="*/ 24 h 237"/>
                <a:gd name="T80" fmla="*/ 399 w 521"/>
                <a:gd name="T81" fmla="*/ 24 h 237"/>
                <a:gd name="T82" fmla="*/ 415 w 521"/>
                <a:gd name="T83" fmla="*/ 26 h 237"/>
                <a:gd name="T84" fmla="*/ 430 w 521"/>
                <a:gd name="T85" fmla="*/ 28 h 237"/>
                <a:gd name="T86" fmla="*/ 437 w 521"/>
                <a:gd name="T87" fmla="*/ 28 h 237"/>
                <a:gd name="T88" fmla="*/ 439 w 521"/>
                <a:gd name="T89" fmla="*/ 32 h 237"/>
                <a:gd name="T90" fmla="*/ 441 w 521"/>
                <a:gd name="T91" fmla="*/ 43 h 237"/>
                <a:gd name="T92" fmla="*/ 445 w 521"/>
                <a:gd name="T93" fmla="*/ 57 h 237"/>
                <a:gd name="T94" fmla="*/ 453 w 521"/>
                <a:gd name="T95" fmla="*/ 70 h 237"/>
                <a:gd name="T96" fmla="*/ 464 w 521"/>
                <a:gd name="T97" fmla="*/ 81 h 237"/>
                <a:gd name="T98" fmla="*/ 477 w 521"/>
                <a:gd name="T99" fmla="*/ 91 h 237"/>
                <a:gd name="T100" fmla="*/ 487 w 521"/>
                <a:gd name="T101" fmla="*/ 95 h 237"/>
                <a:gd name="T102" fmla="*/ 498 w 521"/>
                <a:gd name="T103" fmla="*/ 97 h 237"/>
                <a:gd name="T104" fmla="*/ 513 w 521"/>
                <a:gd name="T105" fmla="*/ 99 h 237"/>
                <a:gd name="T106" fmla="*/ 521 w 521"/>
                <a:gd name="T107" fmla="*/ 163 h 237"/>
                <a:gd name="T108" fmla="*/ 513 w 521"/>
                <a:gd name="T109" fmla="*/ 167 h 237"/>
                <a:gd name="T110" fmla="*/ 496 w 521"/>
                <a:gd name="T111" fmla="*/ 180 h 237"/>
                <a:gd name="T112" fmla="*/ 487 w 521"/>
                <a:gd name="T113" fmla="*/ 188 h 237"/>
                <a:gd name="T114" fmla="*/ 479 w 521"/>
                <a:gd name="T115" fmla="*/ 201 h 237"/>
                <a:gd name="T116" fmla="*/ 472 w 521"/>
                <a:gd name="T117" fmla="*/ 218 h 237"/>
                <a:gd name="T118" fmla="*/ 468 w 521"/>
                <a:gd name="T119" fmla="*/ 226 h 237"/>
                <a:gd name="T120" fmla="*/ 468 w 521"/>
                <a:gd name="T121" fmla="*/ 237 h 237"/>
                <a:gd name="T122" fmla="*/ 80 w 521"/>
                <a:gd name="T123" fmla="*/ 195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1" h="237">
                  <a:moveTo>
                    <a:pt x="80" y="195"/>
                  </a:moveTo>
                  <a:lnTo>
                    <a:pt x="80" y="192"/>
                  </a:lnTo>
                  <a:lnTo>
                    <a:pt x="80" y="186"/>
                  </a:lnTo>
                  <a:lnTo>
                    <a:pt x="80" y="180"/>
                  </a:lnTo>
                  <a:lnTo>
                    <a:pt x="80" y="175"/>
                  </a:lnTo>
                  <a:lnTo>
                    <a:pt x="78" y="167"/>
                  </a:lnTo>
                  <a:lnTo>
                    <a:pt x="76" y="161"/>
                  </a:lnTo>
                  <a:lnTo>
                    <a:pt x="72" y="154"/>
                  </a:lnTo>
                  <a:lnTo>
                    <a:pt x="67" y="146"/>
                  </a:lnTo>
                  <a:lnTo>
                    <a:pt x="61" y="138"/>
                  </a:lnTo>
                  <a:lnTo>
                    <a:pt x="55" y="133"/>
                  </a:lnTo>
                  <a:lnTo>
                    <a:pt x="49" y="129"/>
                  </a:lnTo>
                  <a:lnTo>
                    <a:pt x="46" y="125"/>
                  </a:lnTo>
                  <a:lnTo>
                    <a:pt x="40" y="123"/>
                  </a:lnTo>
                  <a:lnTo>
                    <a:pt x="34" y="119"/>
                  </a:lnTo>
                  <a:lnTo>
                    <a:pt x="27" y="118"/>
                  </a:lnTo>
                  <a:lnTo>
                    <a:pt x="21" y="116"/>
                  </a:lnTo>
                  <a:lnTo>
                    <a:pt x="13" y="112"/>
                  </a:lnTo>
                  <a:lnTo>
                    <a:pt x="6" y="110"/>
                  </a:lnTo>
                  <a:lnTo>
                    <a:pt x="0" y="53"/>
                  </a:lnTo>
                  <a:lnTo>
                    <a:pt x="4" y="53"/>
                  </a:lnTo>
                  <a:lnTo>
                    <a:pt x="8" y="53"/>
                  </a:lnTo>
                  <a:lnTo>
                    <a:pt x="13" y="55"/>
                  </a:lnTo>
                  <a:lnTo>
                    <a:pt x="21" y="53"/>
                  </a:lnTo>
                  <a:lnTo>
                    <a:pt x="28" y="53"/>
                  </a:lnTo>
                  <a:lnTo>
                    <a:pt x="38" y="53"/>
                  </a:lnTo>
                  <a:lnTo>
                    <a:pt x="46" y="53"/>
                  </a:lnTo>
                  <a:lnTo>
                    <a:pt x="53" y="49"/>
                  </a:lnTo>
                  <a:lnTo>
                    <a:pt x="59" y="45"/>
                  </a:lnTo>
                  <a:lnTo>
                    <a:pt x="67" y="41"/>
                  </a:lnTo>
                  <a:lnTo>
                    <a:pt x="72" y="38"/>
                  </a:lnTo>
                  <a:lnTo>
                    <a:pt x="74" y="30"/>
                  </a:lnTo>
                  <a:lnTo>
                    <a:pt x="76" y="22"/>
                  </a:lnTo>
                  <a:lnTo>
                    <a:pt x="76" y="17"/>
                  </a:lnTo>
                  <a:lnTo>
                    <a:pt x="76" y="13"/>
                  </a:lnTo>
                  <a:lnTo>
                    <a:pt x="74" y="7"/>
                  </a:lnTo>
                  <a:lnTo>
                    <a:pt x="72" y="2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7" y="0"/>
                  </a:lnTo>
                  <a:lnTo>
                    <a:pt x="95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6" y="2"/>
                  </a:lnTo>
                  <a:lnTo>
                    <a:pt x="122" y="2"/>
                  </a:lnTo>
                  <a:lnTo>
                    <a:pt x="127" y="2"/>
                  </a:lnTo>
                  <a:lnTo>
                    <a:pt x="133" y="2"/>
                  </a:lnTo>
                  <a:lnTo>
                    <a:pt x="141" y="2"/>
                  </a:lnTo>
                  <a:lnTo>
                    <a:pt x="148" y="3"/>
                  </a:lnTo>
                  <a:lnTo>
                    <a:pt x="156" y="3"/>
                  </a:lnTo>
                  <a:lnTo>
                    <a:pt x="164" y="3"/>
                  </a:lnTo>
                  <a:lnTo>
                    <a:pt x="171" y="5"/>
                  </a:lnTo>
                  <a:lnTo>
                    <a:pt x="179" y="5"/>
                  </a:lnTo>
                  <a:lnTo>
                    <a:pt x="188" y="7"/>
                  </a:lnTo>
                  <a:lnTo>
                    <a:pt x="194" y="7"/>
                  </a:lnTo>
                  <a:lnTo>
                    <a:pt x="203" y="7"/>
                  </a:lnTo>
                  <a:lnTo>
                    <a:pt x="211" y="9"/>
                  </a:lnTo>
                  <a:lnTo>
                    <a:pt x="221" y="9"/>
                  </a:lnTo>
                  <a:lnTo>
                    <a:pt x="228" y="9"/>
                  </a:lnTo>
                  <a:lnTo>
                    <a:pt x="238" y="11"/>
                  </a:lnTo>
                  <a:lnTo>
                    <a:pt x="245" y="11"/>
                  </a:lnTo>
                  <a:lnTo>
                    <a:pt x="255" y="13"/>
                  </a:lnTo>
                  <a:lnTo>
                    <a:pt x="262" y="13"/>
                  </a:lnTo>
                  <a:lnTo>
                    <a:pt x="272" y="13"/>
                  </a:lnTo>
                  <a:lnTo>
                    <a:pt x="280" y="15"/>
                  </a:lnTo>
                  <a:lnTo>
                    <a:pt x="289" y="15"/>
                  </a:lnTo>
                  <a:lnTo>
                    <a:pt x="297" y="15"/>
                  </a:lnTo>
                  <a:lnTo>
                    <a:pt x="306" y="17"/>
                  </a:lnTo>
                  <a:lnTo>
                    <a:pt x="314" y="17"/>
                  </a:lnTo>
                  <a:lnTo>
                    <a:pt x="321" y="19"/>
                  </a:lnTo>
                  <a:lnTo>
                    <a:pt x="329" y="19"/>
                  </a:lnTo>
                  <a:lnTo>
                    <a:pt x="337" y="19"/>
                  </a:lnTo>
                  <a:lnTo>
                    <a:pt x="344" y="21"/>
                  </a:lnTo>
                  <a:lnTo>
                    <a:pt x="354" y="21"/>
                  </a:lnTo>
                  <a:lnTo>
                    <a:pt x="359" y="21"/>
                  </a:lnTo>
                  <a:lnTo>
                    <a:pt x="367" y="22"/>
                  </a:lnTo>
                  <a:lnTo>
                    <a:pt x="375" y="22"/>
                  </a:lnTo>
                  <a:lnTo>
                    <a:pt x="382" y="24"/>
                  </a:lnTo>
                  <a:lnTo>
                    <a:pt x="388" y="24"/>
                  </a:lnTo>
                  <a:lnTo>
                    <a:pt x="394" y="24"/>
                  </a:lnTo>
                  <a:lnTo>
                    <a:pt x="399" y="24"/>
                  </a:lnTo>
                  <a:lnTo>
                    <a:pt x="405" y="26"/>
                  </a:lnTo>
                  <a:lnTo>
                    <a:pt x="415" y="26"/>
                  </a:lnTo>
                  <a:lnTo>
                    <a:pt x="422" y="28"/>
                  </a:lnTo>
                  <a:lnTo>
                    <a:pt x="430" y="28"/>
                  </a:lnTo>
                  <a:lnTo>
                    <a:pt x="435" y="28"/>
                  </a:lnTo>
                  <a:lnTo>
                    <a:pt x="437" y="28"/>
                  </a:lnTo>
                  <a:lnTo>
                    <a:pt x="439" y="30"/>
                  </a:lnTo>
                  <a:lnTo>
                    <a:pt x="439" y="32"/>
                  </a:lnTo>
                  <a:lnTo>
                    <a:pt x="441" y="40"/>
                  </a:lnTo>
                  <a:lnTo>
                    <a:pt x="441" y="43"/>
                  </a:lnTo>
                  <a:lnTo>
                    <a:pt x="443" y="49"/>
                  </a:lnTo>
                  <a:lnTo>
                    <a:pt x="445" y="57"/>
                  </a:lnTo>
                  <a:lnTo>
                    <a:pt x="449" y="64"/>
                  </a:lnTo>
                  <a:lnTo>
                    <a:pt x="453" y="70"/>
                  </a:lnTo>
                  <a:lnTo>
                    <a:pt x="458" y="76"/>
                  </a:lnTo>
                  <a:lnTo>
                    <a:pt x="464" y="81"/>
                  </a:lnTo>
                  <a:lnTo>
                    <a:pt x="474" y="89"/>
                  </a:lnTo>
                  <a:lnTo>
                    <a:pt x="477" y="91"/>
                  </a:lnTo>
                  <a:lnTo>
                    <a:pt x="481" y="93"/>
                  </a:lnTo>
                  <a:lnTo>
                    <a:pt x="487" y="95"/>
                  </a:lnTo>
                  <a:lnTo>
                    <a:pt x="493" y="97"/>
                  </a:lnTo>
                  <a:lnTo>
                    <a:pt x="498" y="97"/>
                  </a:lnTo>
                  <a:lnTo>
                    <a:pt x="506" y="99"/>
                  </a:lnTo>
                  <a:lnTo>
                    <a:pt x="513" y="99"/>
                  </a:lnTo>
                  <a:lnTo>
                    <a:pt x="521" y="100"/>
                  </a:lnTo>
                  <a:lnTo>
                    <a:pt x="521" y="163"/>
                  </a:lnTo>
                  <a:lnTo>
                    <a:pt x="519" y="163"/>
                  </a:lnTo>
                  <a:lnTo>
                    <a:pt x="513" y="167"/>
                  </a:lnTo>
                  <a:lnTo>
                    <a:pt x="506" y="173"/>
                  </a:lnTo>
                  <a:lnTo>
                    <a:pt x="496" y="180"/>
                  </a:lnTo>
                  <a:lnTo>
                    <a:pt x="491" y="182"/>
                  </a:lnTo>
                  <a:lnTo>
                    <a:pt x="487" y="188"/>
                  </a:lnTo>
                  <a:lnTo>
                    <a:pt x="481" y="194"/>
                  </a:lnTo>
                  <a:lnTo>
                    <a:pt x="479" y="201"/>
                  </a:lnTo>
                  <a:lnTo>
                    <a:pt x="474" y="209"/>
                  </a:lnTo>
                  <a:lnTo>
                    <a:pt x="472" y="218"/>
                  </a:lnTo>
                  <a:lnTo>
                    <a:pt x="470" y="222"/>
                  </a:lnTo>
                  <a:lnTo>
                    <a:pt x="468" y="226"/>
                  </a:lnTo>
                  <a:lnTo>
                    <a:pt x="468" y="232"/>
                  </a:lnTo>
                  <a:lnTo>
                    <a:pt x="468" y="237"/>
                  </a:lnTo>
                  <a:lnTo>
                    <a:pt x="80" y="195"/>
                  </a:lnTo>
                  <a:lnTo>
                    <a:pt x="80" y="195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33"/>
            <p:cNvSpPr>
              <a:spLocks/>
            </p:cNvSpPr>
            <p:nvPr/>
          </p:nvSpPr>
          <p:spPr bwMode="auto">
            <a:xfrm rot="10800000">
              <a:off x="3090068" y="4423518"/>
              <a:ext cx="702469" cy="301625"/>
            </a:xfrm>
            <a:custGeom>
              <a:avLst/>
              <a:gdLst>
                <a:gd name="T0" fmla="*/ 29 w 900"/>
                <a:gd name="T1" fmla="*/ 179 h 381"/>
                <a:gd name="T2" fmla="*/ 29 w 900"/>
                <a:gd name="T3" fmla="*/ 200 h 381"/>
                <a:gd name="T4" fmla="*/ 27 w 900"/>
                <a:gd name="T5" fmla="*/ 229 h 381"/>
                <a:gd name="T6" fmla="*/ 27 w 900"/>
                <a:gd name="T7" fmla="*/ 255 h 381"/>
                <a:gd name="T8" fmla="*/ 29 w 900"/>
                <a:gd name="T9" fmla="*/ 276 h 381"/>
                <a:gd name="T10" fmla="*/ 34 w 900"/>
                <a:gd name="T11" fmla="*/ 282 h 381"/>
                <a:gd name="T12" fmla="*/ 53 w 900"/>
                <a:gd name="T13" fmla="*/ 282 h 381"/>
                <a:gd name="T14" fmla="*/ 78 w 900"/>
                <a:gd name="T15" fmla="*/ 284 h 381"/>
                <a:gd name="T16" fmla="*/ 110 w 900"/>
                <a:gd name="T17" fmla="*/ 286 h 381"/>
                <a:gd name="T18" fmla="*/ 148 w 900"/>
                <a:gd name="T19" fmla="*/ 289 h 381"/>
                <a:gd name="T20" fmla="*/ 192 w 900"/>
                <a:gd name="T21" fmla="*/ 295 h 381"/>
                <a:gd name="T22" fmla="*/ 242 w 900"/>
                <a:gd name="T23" fmla="*/ 299 h 381"/>
                <a:gd name="T24" fmla="*/ 295 w 900"/>
                <a:gd name="T25" fmla="*/ 303 h 381"/>
                <a:gd name="T26" fmla="*/ 348 w 900"/>
                <a:gd name="T27" fmla="*/ 308 h 381"/>
                <a:gd name="T28" fmla="*/ 405 w 900"/>
                <a:gd name="T29" fmla="*/ 314 h 381"/>
                <a:gd name="T30" fmla="*/ 460 w 900"/>
                <a:gd name="T31" fmla="*/ 318 h 381"/>
                <a:gd name="T32" fmla="*/ 517 w 900"/>
                <a:gd name="T33" fmla="*/ 322 h 381"/>
                <a:gd name="T34" fmla="*/ 572 w 900"/>
                <a:gd name="T35" fmla="*/ 327 h 381"/>
                <a:gd name="T36" fmla="*/ 626 w 900"/>
                <a:gd name="T37" fmla="*/ 331 h 381"/>
                <a:gd name="T38" fmla="*/ 673 w 900"/>
                <a:gd name="T39" fmla="*/ 335 h 381"/>
                <a:gd name="T40" fmla="*/ 721 w 900"/>
                <a:gd name="T41" fmla="*/ 341 h 381"/>
                <a:gd name="T42" fmla="*/ 759 w 900"/>
                <a:gd name="T43" fmla="*/ 343 h 381"/>
                <a:gd name="T44" fmla="*/ 793 w 900"/>
                <a:gd name="T45" fmla="*/ 346 h 381"/>
                <a:gd name="T46" fmla="*/ 818 w 900"/>
                <a:gd name="T47" fmla="*/ 348 h 381"/>
                <a:gd name="T48" fmla="*/ 837 w 900"/>
                <a:gd name="T49" fmla="*/ 350 h 381"/>
                <a:gd name="T50" fmla="*/ 846 w 900"/>
                <a:gd name="T51" fmla="*/ 350 h 381"/>
                <a:gd name="T52" fmla="*/ 846 w 900"/>
                <a:gd name="T53" fmla="*/ 341 h 381"/>
                <a:gd name="T54" fmla="*/ 844 w 900"/>
                <a:gd name="T55" fmla="*/ 318 h 381"/>
                <a:gd name="T56" fmla="*/ 844 w 900"/>
                <a:gd name="T57" fmla="*/ 297 h 381"/>
                <a:gd name="T58" fmla="*/ 844 w 900"/>
                <a:gd name="T59" fmla="*/ 280 h 381"/>
                <a:gd name="T60" fmla="*/ 844 w 900"/>
                <a:gd name="T61" fmla="*/ 261 h 381"/>
                <a:gd name="T62" fmla="*/ 844 w 900"/>
                <a:gd name="T63" fmla="*/ 240 h 381"/>
                <a:gd name="T64" fmla="*/ 846 w 900"/>
                <a:gd name="T65" fmla="*/ 219 h 381"/>
                <a:gd name="T66" fmla="*/ 846 w 900"/>
                <a:gd name="T67" fmla="*/ 198 h 381"/>
                <a:gd name="T68" fmla="*/ 846 w 900"/>
                <a:gd name="T69" fmla="*/ 175 h 381"/>
                <a:gd name="T70" fmla="*/ 848 w 900"/>
                <a:gd name="T71" fmla="*/ 153 h 381"/>
                <a:gd name="T72" fmla="*/ 848 w 900"/>
                <a:gd name="T73" fmla="*/ 130 h 381"/>
                <a:gd name="T74" fmla="*/ 850 w 900"/>
                <a:gd name="T75" fmla="*/ 107 h 381"/>
                <a:gd name="T76" fmla="*/ 854 w 900"/>
                <a:gd name="T77" fmla="*/ 88 h 381"/>
                <a:gd name="T78" fmla="*/ 856 w 900"/>
                <a:gd name="T79" fmla="*/ 67 h 381"/>
                <a:gd name="T80" fmla="*/ 858 w 900"/>
                <a:gd name="T81" fmla="*/ 48 h 381"/>
                <a:gd name="T82" fmla="*/ 862 w 900"/>
                <a:gd name="T83" fmla="*/ 31 h 381"/>
                <a:gd name="T84" fmla="*/ 865 w 900"/>
                <a:gd name="T85" fmla="*/ 18 h 381"/>
                <a:gd name="T86" fmla="*/ 900 w 900"/>
                <a:gd name="T87" fmla="*/ 0 h 381"/>
                <a:gd name="T88" fmla="*/ 896 w 900"/>
                <a:gd name="T89" fmla="*/ 16 h 381"/>
                <a:gd name="T90" fmla="*/ 892 w 900"/>
                <a:gd name="T91" fmla="*/ 40 h 381"/>
                <a:gd name="T92" fmla="*/ 888 w 900"/>
                <a:gd name="T93" fmla="*/ 56 h 381"/>
                <a:gd name="T94" fmla="*/ 884 w 900"/>
                <a:gd name="T95" fmla="*/ 73 h 381"/>
                <a:gd name="T96" fmla="*/ 882 w 900"/>
                <a:gd name="T97" fmla="*/ 92 h 381"/>
                <a:gd name="T98" fmla="*/ 881 w 900"/>
                <a:gd name="T99" fmla="*/ 111 h 381"/>
                <a:gd name="T100" fmla="*/ 877 w 900"/>
                <a:gd name="T101" fmla="*/ 132 h 381"/>
                <a:gd name="T102" fmla="*/ 875 w 900"/>
                <a:gd name="T103" fmla="*/ 154 h 381"/>
                <a:gd name="T104" fmla="*/ 873 w 900"/>
                <a:gd name="T105" fmla="*/ 179 h 381"/>
                <a:gd name="T106" fmla="*/ 873 w 900"/>
                <a:gd name="T107" fmla="*/ 202 h 381"/>
                <a:gd name="T108" fmla="*/ 871 w 900"/>
                <a:gd name="T109" fmla="*/ 225 h 381"/>
                <a:gd name="T110" fmla="*/ 871 w 900"/>
                <a:gd name="T111" fmla="*/ 249 h 381"/>
                <a:gd name="T112" fmla="*/ 871 w 900"/>
                <a:gd name="T113" fmla="*/ 272 h 381"/>
                <a:gd name="T114" fmla="*/ 871 w 900"/>
                <a:gd name="T115" fmla="*/ 295 h 381"/>
                <a:gd name="T116" fmla="*/ 873 w 900"/>
                <a:gd name="T117" fmla="*/ 318 h 381"/>
                <a:gd name="T118" fmla="*/ 877 w 900"/>
                <a:gd name="T119" fmla="*/ 339 h 381"/>
                <a:gd name="T120" fmla="*/ 881 w 900"/>
                <a:gd name="T121" fmla="*/ 360 h 381"/>
                <a:gd name="T122" fmla="*/ 886 w 900"/>
                <a:gd name="T123" fmla="*/ 381 h 381"/>
                <a:gd name="T124" fmla="*/ 30 w 900"/>
                <a:gd name="T125" fmla="*/ 17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" h="381">
                  <a:moveTo>
                    <a:pt x="30" y="175"/>
                  </a:moveTo>
                  <a:lnTo>
                    <a:pt x="29" y="175"/>
                  </a:lnTo>
                  <a:lnTo>
                    <a:pt x="29" y="179"/>
                  </a:lnTo>
                  <a:lnTo>
                    <a:pt x="29" y="185"/>
                  </a:lnTo>
                  <a:lnTo>
                    <a:pt x="29" y="192"/>
                  </a:lnTo>
                  <a:lnTo>
                    <a:pt x="29" y="200"/>
                  </a:lnTo>
                  <a:lnTo>
                    <a:pt x="27" y="210"/>
                  </a:lnTo>
                  <a:lnTo>
                    <a:pt x="27" y="219"/>
                  </a:lnTo>
                  <a:lnTo>
                    <a:pt x="27" y="229"/>
                  </a:lnTo>
                  <a:lnTo>
                    <a:pt x="27" y="238"/>
                  </a:lnTo>
                  <a:lnTo>
                    <a:pt x="27" y="248"/>
                  </a:lnTo>
                  <a:lnTo>
                    <a:pt x="27" y="255"/>
                  </a:lnTo>
                  <a:lnTo>
                    <a:pt x="27" y="265"/>
                  </a:lnTo>
                  <a:lnTo>
                    <a:pt x="27" y="270"/>
                  </a:lnTo>
                  <a:lnTo>
                    <a:pt x="29" y="276"/>
                  </a:lnTo>
                  <a:lnTo>
                    <a:pt x="29" y="280"/>
                  </a:lnTo>
                  <a:lnTo>
                    <a:pt x="32" y="282"/>
                  </a:lnTo>
                  <a:lnTo>
                    <a:pt x="34" y="282"/>
                  </a:lnTo>
                  <a:lnTo>
                    <a:pt x="42" y="282"/>
                  </a:lnTo>
                  <a:lnTo>
                    <a:pt x="48" y="282"/>
                  </a:lnTo>
                  <a:lnTo>
                    <a:pt x="53" y="282"/>
                  </a:lnTo>
                  <a:lnTo>
                    <a:pt x="61" y="282"/>
                  </a:lnTo>
                  <a:lnTo>
                    <a:pt x="70" y="284"/>
                  </a:lnTo>
                  <a:lnTo>
                    <a:pt x="78" y="284"/>
                  </a:lnTo>
                  <a:lnTo>
                    <a:pt x="88" y="284"/>
                  </a:lnTo>
                  <a:lnTo>
                    <a:pt x="99" y="286"/>
                  </a:lnTo>
                  <a:lnTo>
                    <a:pt x="110" y="286"/>
                  </a:lnTo>
                  <a:lnTo>
                    <a:pt x="122" y="287"/>
                  </a:lnTo>
                  <a:lnTo>
                    <a:pt x="135" y="289"/>
                  </a:lnTo>
                  <a:lnTo>
                    <a:pt x="148" y="289"/>
                  </a:lnTo>
                  <a:lnTo>
                    <a:pt x="164" y="291"/>
                  </a:lnTo>
                  <a:lnTo>
                    <a:pt x="177" y="293"/>
                  </a:lnTo>
                  <a:lnTo>
                    <a:pt x="192" y="295"/>
                  </a:lnTo>
                  <a:lnTo>
                    <a:pt x="207" y="295"/>
                  </a:lnTo>
                  <a:lnTo>
                    <a:pt x="224" y="297"/>
                  </a:lnTo>
                  <a:lnTo>
                    <a:pt x="242" y="299"/>
                  </a:lnTo>
                  <a:lnTo>
                    <a:pt x="259" y="301"/>
                  </a:lnTo>
                  <a:lnTo>
                    <a:pt x="276" y="301"/>
                  </a:lnTo>
                  <a:lnTo>
                    <a:pt x="295" y="303"/>
                  </a:lnTo>
                  <a:lnTo>
                    <a:pt x="312" y="305"/>
                  </a:lnTo>
                  <a:lnTo>
                    <a:pt x="329" y="306"/>
                  </a:lnTo>
                  <a:lnTo>
                    <a:pt x="348" y="308"/>
                  </a:lnTo>
                  <a:lnTo>
                    <a:pt x="367" y="310"/>
                  </a:lnTo>
                  <a:lnTo>
                    <a:pt x="386" y="310"/>
                  </a:lnTo>
                  <a:lnTo>
                    <a:pt x="405" y="314"/>
                  </a:lnTo>
                  <a:lnTo>
                    <a:pt x="424" y="314"/>
                  </a:lnTo>
                  <a:lnTo>
                    <a:pt x="443" y="318"/>
                  </a:lnTo>
                  <a:lnTo>
                    <a:pt x="460" y="318"/>
                  </a:lnTo>
                  <a:lnTo>
                    <a:pt x="481" y="320"/>
                  </a:lnTo>
                  <a:lnTo>
                    <a:pt x="498" y="322"/>
                  </a:lnTo>
                  <a:lnTo>
                    <a:pt x="517" y="322"/>
                  </a:lnTo>
                  <a:lnTo>
                    <a:pt x="536" y="324"/>
                  </a:lnTo>
                  <a:lnTo>
                    <a:pt x="555" y="325"/>
                  </a:lnTo>
                  <a:lnTo>
                    <a:pt x="572" y="327"/>
                  </a:lnTo>
                  <a:lnTo>
                    <a:pt x="592" y="329"/>
                  </a:lnTo>
                  <a:lnTo>
                    <a:pt x="609" y="329"/>
                  </a:lnTo>
                  <a:lnTo>
                    <a:pt x="626" y="331"/>
                  </a:lnTo>
                  <a:lnTo>
                    <a:pt x="643" y="333"/>
                  </a:lnTo>
                  <a:lnTo>
                    <a:pt x="658" y="335"/>
                  </a:lnTo>
                  <a:lnTo>
                    <a:pt x="673" y="335"/>
                  </a:lnTo>
                  <a:lnTo>
                    <a:pt x="690" y="337"/>
                  </a:lnTo>
                  <a:lnTo>
                    <a:pt x="706" y="339"/>
                  </a:lnTo>
                  <a:lnTo>
                    <a:pt x="721" y="341"/>
                  </a:lnTo>
                  <a:lnTo>
                    <a:pt x="734" y="341"/>
                  </a:lnTo>
                  <a:lnTo>
                    <a:pt x="747" y="343"/>
                  </a:lnTo>
                  <a:lnTo>
                    <a:pt x="759" y="343"/>
                  </a:lnTo>
                  <a:lnTo>
                    <a:pt x="772" y="344"/>
                  </a:lnTo>
                  <a:lnTo>
                    <a:pt x="782" y="344"/>
                  </a:lnTo>
                  <a:lnTo>
                    <a:pt x="793" y="346"/>
                  </a:lnTo>
                  <a:lnTo>
                    <a:pt x="803" y="346"/>
                  </a:lnTo>
                  <a:lnTo>
                    <a:pt x="812" y="348"/>
                  </a:lnTo>
                  <a:lnTo>
                    <a:pt x="818" y="348"/>
                  </a:lnTo>
                  <a:lnTo>
                    <a:pt x="825" y="350"/>
                  </a:lnTo>
                  <a:lnTo>
                    <a:pt x="831" y="350"/>
                  </a:lnTo>
                  <a:lnTo>
                    <a:pt x="837" y="350"/>
                  </a:lnTo>
                  <a:lnTo>
                    <a:pt x="844" y="352"/>
                  </a:lnTo>
                  <a:lnTo>
                    <a:pt x="846" y="352"/>
                  </a:lnTo>
                  <a:lnTo>
                    <a:pt x="846" y="350"/>
                  </a:lnTo>
                  <a:lnTo>
                    <a:pt x="846" y="348"/>
                  </a:lnTo>
                  <a:lnTo>
                    <a:pt x="846" y="344"/>
                  </a:lnTo>
                  <a:lnTo>
                    <a:pt x="846" y="341"/>
                  </a:lnTo>
                  <a:lnTo>
                    <a:pt x="844" y="333"/>
                  </a:lnTo>
                  <a:lnTo>
                    <a:pt x="844" y="325"/>
                  </a:lnTo>
                  <a:lnTo>
                    <a:pt x="844" y="318"/>
                  </a:lnTo>
                  <a:lnTo>
                    <a:pt x="844" y="308"/>
                  </a:lnTo>
                  <a:lnTo>
                    <a:pt x="844" y="303"/>
                  </a:lnTo>
                  <a:lnTo>
                    <a:pt x="844" y="297"/>
                  </a:lnTo>
                  <a:lnTo>
                    <a:pt x="844" y="291"/>
                  </a:lnTo>
                  <a:lnTo>
                    <a:pt x="844" y="286"/>
                  </a:lnTo>
                  <a:lnTo>
                    <a:pt x="844" y="280"/>
                  </a:lnTo>
                  <a:lnTo>
                    <a:pt x="844" y="274"/>
                  </a:lnTo>
                  <a:lnTo>
                    <a:pt x="844" y="267"/>
                  </a:lnTo>
                  <a:lnTo>
                    <a:pt x="844" y="261"/>
                  </a:lnTo>
                  <a:lnTo>
                    <a:pt x="844" y="253"/>
                  </a:lnTo>
                  <a:lnTo>
                    <a:pt x="844" y="248"/>
                  </a:lnTo>
                  <a:lnTo>
                    <a:pt x="844" y="240"/>
                  </a:lnTo>
                  <a:lnTo>
                    <a:pt x="844" y="234"/>
                  </a:lnTo>
                  <a:lnTo>
                    <a:pt x="844" y="227"/>
                  </a:lnTo>
                  <a:lnTo>
                    <a:pt x="846" y="219"/>
                  </a:lnTo>
                  <a:lnTo>
                    <a:pt x="846" y="213"/>
                  </a:lnTo>
                  <a:lnTo>
                    <a:pt x="846" y="206"/>
                  </a:lnTo>
                  <a:lnTo>
                    <a:pt x="846" y="198"/>
                  </a:lnTo>
                  <a:lnTo>
                    <a:pt x="846" y="191"/>
                  </a:lnTo>
                  <a:lnTo>
                    <a:pt x="846" y="183"/>
                  </a:lnTo>
                  <a:lnTo>
                    <a:pt x="846" y="175"/>
                  </a:lnTo>
                  <a:lnTo>
                    <a:pt x="846" y="168"/>
                  </a:lnTo>
                  <a:lnTo>
                    <a:pt x="848" y="160"/>
                  </a:lnTo>
                  <a:lnTo>
                    <a:pt x="848" y="153"/>
                  </a:lnTo>
                  <a:lnTo>
                    <a:pt x="848" y="145"/>
                  </a:lnTo>
                  <a:lnTo>
                    <a:pt x="848" y="137"/>
                  </a:lnTo>
                  <a:lnTo>
                    <a:pt x="848" y="130"/>
                  </a:lnTo>
                  <a:lnTo>
                    <a:pt x="850" y="122"/>
                  </a:lnTo>
                  <a:lnTo>
                    <a:pt x="850" y="115"/>
                  </a:lnTo>
                  <a:lnTo>
                    <a:pt x="850" y="107"/>
                  </a:lnTo>
                  <a:lnTo>
                    <a:pt x="850" y="101"/>
                  </a:lnTo>
                  <a:lnTo>
                    <a:pt x="852" y="94"/>
                  </a:lnTo>
                  <a:lnTo>
                    <a:pt x="854" y="88"/>
                  </a:lnTo>
                  <a:lnTo>
                    <a:pt x="854" y="80"/>
                  </a:lnTo>
                  <a:lnTo>
                    <a:pt x="854" y="75"/>
                  </a:lnTo>
                  <a:lnTo>
                    <a:pt x="856" y="67"/>
                  </a:lnTo>
                  <a:lnTo>
                    <a:pt x="856" y="61"/>
                  </a:lnTo>
                  <a:lnTo>
                    <a:pt x="856" y="54"/>
                  </a:lnTo>
                  <a:lnTo>
                    <a:pt x="858" y="48"/>
                  </a:lnTo>
                  <a:lnTo>
                    <a:pt x="858" y="42"/>
                  </a:lnTo>
                  <a:lnTo>
                    <a:pt x="860" y="37"/>
                  </a:lnTo>
                  <a:lnTo>
                    <a:pt x="862" y="31"/>
                  </a:lnTo>
                  <a:lnTo>
                    <a:pt x="863" y="25"/>
                  </a:lnTo>
                  <a:lnTo>
                    <a:pt x="863" y="21"/>
                  </a:lnTo>
                  <a:lnTo>
                    <a:pt x="865" y="18"/>
                  </a:lnTo>
                  <a:lnTo>
                    <a:pt x="869" y="8"/>
                  </a:lnTo>
                  <a:lnTo>
                    <a:pt x="873" y="0"/>
                  </a:lnTo>
                  <a:lnTo>
                    <a:pt x="900" y="0"/>
                  </a:lnTo>
                  <a:lnTo>
                    <a:pt x="900" y="2"/>
                  </a:lnTo>
                  <a:lnTo>
                    <a:pt x="898" y="12"/>
                  </a:lnTo>
                  <a:lnTo>
                    <a:pt x="896" y="16"/>
                  </a:lnTo>
                  <a:lnTo>
                    <a:pt x="894" y="23"/>
                  </a:lnTo>
                  <a:lnTo>
                    <a:pt x="892" y="31"/>
                  </a:lnTo>
                  <a:lnTo>
                    <a:pt x="892" y="40"/>
                  </a:lnTo>
                  <a:lnTo>
                    <a:pt x="890" y="44"/>
                  </a:lnTo>
                  <a:lnTo>
                    <a:pt x="888" y="50"/>
                  </a:lnTo>
                  <a:lnTo>
                    <a:pt x="888" y="56"/>
                  </a:lnTo>
                  <a:lnTo>
                    <a:pt x="886" y="61"/>
                  </a:lnTo>
                  <a:lnTo>
                    <a:pt x="886" y="67"/>
                  </a:lnTo>
                  <a:lnTo>
                    <a:pt x="884" y="73"/>
                  </a:lnTo>
                  <a:lnTo>
                    <a:pt x="884" y="78"/>
                  </a:lnTo>
                  <a:lnTo>
                    <a:pt x="884" y="86"/>
                  </a:lnTo>
                  <a:lnTo>
                    <a:pt x="882" y="92"/>
                  </a:lnTo>
                  <a:lnTo>
                    <a:pt x="881" y="97"/>
                  </a:lnTo>
                  <a:lnTo>
                    <a:pt x="881" y="103"/>
                  </a:lnTo>
                  <a:lnTo>
                    <a:pt x="881" y="111"/>
                  </a:lnTo>
                  <a:lnTo>
                    <a:pt x="879" y="118"/>
                  </a:lnTo>
                  <a:lnTo>
                    <a:pt x="879" y="126"/>
                  </a:lnTo>
                  <a:lnTo>
                    <a:pt x="877" y="132"/>
                  </a:lnTo>
                  <a:lnTo>
                    <a:pt x="877" y="141"/>
                  </a:lnTo>
                  <a:lnTo>
                    <a:pt x="877" y="147"/>
                  </a:lnTo>
                  <a:lnTo>
                    <a:pt x="875" y="154"/>
                  </a:lnTo>
                  <a:lnTo>
                    <a:pt x="875" y="162"/>
                  </a:lnTo>
                  <a:lnTo>
                    <a:pt x="875" y="172"/>
                  </a:lnTo>
                  <a:lnTo>
                    <a:pt x="873" y="179"/>
                  </a:lnTo>
                  <a:lnTo>
                    <a:pt x="873" y="185"/>
                  </a:lnTo>
                  <a:lnTo>
                    <a:pt x="873" y="192"/>
                  </a:lnTo>
                  <a:lnTo>
                    <a:pt x="873" y="202"/>
                  </a:lnTo>
                  <a:lnTo>
                    <a:pt x="871" y="210"/>
                  </a:lnTo>
                  <a:lnTo>
                    <a:pt x="871" y="217"/>
                  </a:lnTo>
                  <a:lnTo>
                    <a:pt x="871" y="225"/>
                  </a:lnTo>
                  <a:lnTo>
                    <a:pt x="871" y="232"/>
                  </a:lnTo>
                  <a:lnTo>
                    <a:pt x="871" y="240"/>
                  </a:lnTo>
                  <a:lnTo>
                    <a:pt x="871" y="249"/>
                  </a:lnTo>
                  <a:lnTo>
                    <a:pt x="871" y="255"/>
                  </a:lnTo>
                  <a:lnTo>
                    <a:pt x="871" y="265"/>
                  </a:lnTo>
                  <a:lnTo>
                    <a:pt x="871" y="272"/>
                  </a:lnTo>
                  <a:lnTo>
                    <a:pt x="871" y="280"/>
                  </a:lnTo>
                  <a:lnTo>
                    <a:pt x="871" y="287"/>
                  </a:lnTo>
                  <a:lnTo>
                    <a:pt x="871" y="295"/>
                  </a:lnTo>
                  <a:lnTo>
                    <a:pt x="871" y="303"/>
                  </a:lnTo>
                  <a:lnTo>
                    <a:pt x="873" y="310"/>
                  </a:lnTo>
                  <a:lnTo>
                    <a:pt x="873" y="318"/>
                  </a:lnTo>
                  <a:lnTo>
                    <a:pt x="875" y="325"/>
                  </a:lnTo>
                  <a:lnTo>
                    <a:pt x="875" y="331"/>
                  </a:lnTo>
                  <a:lnTo>
                    <a:pt x="877" y="339"/>
                  </a:lnTo>
                  <a:lnTo>
                    <a:pt x="877" y="346"/>
                  </a:lnTo>
                  <a:lnTo>
                    <a:pt x="879" y="354"/>
                  </a:lnTo>
                  <a:lnTo>
                    <a:pt x="881" y="360"/>
                  </a:lnTo>
                  <a:lnTo>
                    <a:pt x="882" y="367"/>
                  </a:lnTo>
                  <a:lnTo>
                    <a:pt x="884" y="373"/>
                  </a:lnTo>
                  <a:lnTo>
                    <a:pt x="886" y="381"/>
                  </a:lnTo>
                  <a:lnTo>
                    <a:pt x="2" y="320"/>
                  </a:lnTo>
                  <a:lnTo>
                    <a:pt x="0" y="183"/>
                  </a:lnTo>
                  <a:lnTo>
                    <a:pt x="30" y="175"/>
                  </a:lnTo>
                  <a:lnTo>
                    <a:pt x="30" y="1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392313" y="3223313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1</a:t>
            </a:r>
            <a:endParaRPr lang="ko-KR" altLang="en-US" sz="1600" b="1" dirty="0"/>
          </a:p>
        </p:txBody>
      </p:sp>
      <p:sp>
        <p:nvSpPr>
          <p:cNvPr id="162" name="TextBox 161"/>
          <p:cNvSpPr txBox="1"/>
          <p:nvPr/>
        </p:nvSpPr>
        <p:spPr>
          <a:xfrm>
            <a:off x="6423846" y="4442765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2</a:t>
            </a:r>
            <a:endParaRPr lang="ko-KR" altLang="en-US" sz="1600" b="1" dirty="0"/>
          </a:p>
        </p:txBody>
      </p:sp>
      <p:sp>
        <p:nvSpPr>
          <p:cNvPr id="163" name="TextBox 162"/>
          <p:cNvSpPr txBox="1"/>
          <p:nvPr/>
        </p:nvSpPr>
        <p:spPr>
          <a:xfrm>
            <a:off x="6358413" y="5947966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3</a:t>
            </a:r>
            <a:endParaRPr lang="ko-KR" altLang="en-US" sz="1600" b="1" dirty="0"/>
          </a:p>
        </p:txBody>
      </p:sp>
      <p:cxnSp>
        <p:nvCxnSpPr>
          <p:cNvPr id="34" name="직선 연결선 33"/>
          <p:cNvCxnSpPr>
            <a:stCxn id="2071" idx="52"/>
            <a:endCxn id="6" idx="1"/>
          </p:cNvCxnSpPr>
          <p:nvPr/>
        </p:nvCxnSpPr>
        <p:spPr>
          <a:xfrm flipV="1">
            <a:off x="6839497" y="2923302"/>
            <a:ext cx="752671" cy="1116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>
            <a:stCxn id="126" idx="52"/>
            <a:endCxn id="7" idx="1"/>
          </p:cNvCxnSpPr>
          <p:nvPr/>
        </p:nvCxnSpPr>
        <p:spPr>
          <a:xfrm>
            <a:off x="6871433" y="4171897"/>
            <a:ext cx="720735" cy="3405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>
            <a:stCxn id="94" idx="6"/>
            <a:endCxn id="8" idx="1"/>
          </p:cNvCxnSpPr>
          <p:nvPr/>
        </p:nvCxnSpPr>
        <p:spPr>
          <a:xfrm>
            <a:off x="6771559" y="5751235"/>
            <a:ext cx="777761" cy="12088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625831" y="2138803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컴퓨터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173" name="직사각형 172"/>
          <p:cNvSpPr/>
          <p:nvPr/>
        </p:nvSpPr>
        <p:spPr>
          <a:xfrm>
            <a:off x="539551" y="2502188"/>
            <a:ext cx="1368153" cy="36563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755576" y="2732689"/>
            <a:ext cx="94288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응용프로그램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175" name="TextBox 174"/>
          <p:cNvSpPr txBox="1"/>
          <p:nvPr/>
        </p:nvSpPr>
        <p:spPr>
          <a:xfrm>
            <a:off x="755576" y="4048619"/>
            <a:ext cx="94288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/>
              <a:t>응용프로그램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176" name="TextBox 175"/>
          <p:cNvSpPr txBox="1"/>
          <p:nvPr/>
        </p:nvSpPr>
        <p:spPr>
          <a:xfrm>
            <a:off x="752183" y="5544127"/>
            <a:ext cx="94288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dirty="0"/>
              <a:t>응용프로그램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  <p:grpSp>
        <p:nvGrpSpPr>
          <p:cNvPr id="177" name="그룹 176"/>
          <p:cNvGrpSpPr/>
          <p:nvPr/>
        </p:nvGrpSpPr>
        <p:grpSpPr>
          <a:xfrm>
            <a:off x="2270549" y="2648717"/>
            <a:ext cx="684000" cy="608400"/>
            <a:chOff x="2952750" y="4256088"/>
            <a:chExt cx="1336676" cy="1689100"/>
          </a:xfrm>
        </p:grpSpPr>
        <p:sp>
          <p:nvSpPr>
            <p:cNvPr id="178" name="Freeform 13"/>
            <p:cNvSpPr>
              <a:spLocks/>
            </p:cNvSpPr>
            <p:nvPr/>
          </p:nvSpPr>
          <p:spPr bwMode="auto">
            <a:xfrm>
              <a:off x="3055938" y="5692775"/>
              <a:ext cx="1233488" cy="252413"/>
            </a:xfrm>
            <a:custGeom>
              <a:avLst/>
              <a:gdLst>
                <a:gd name="T0" fmla="*/ 1468 w 1554"/>
                <a:gd name="T1" fmla="*/ 29 h 317"/>
                <a:gd name="T2" fmla="*/ 1215 w 1554"/>
                <a:gd name="T3" fmla="*/ 215 h 317"/>
                <a:gd name="T4" fmla="*/ 68 w 1554"/>
                <a:gd name="T5" fmla="*/ 0 h 317"/>
                <a:gd name="T6" fmla="*/ 0 w 1554"/>
                <a:gd name="T7" fmla="*/ 88 h 317"/>
                <a:gd name="T8" fmla="*/ 1267 w 1554"/>
                <a:gd name="T9" fmla="*/ 317 h 317"/>
                <a:gd name="T10" fmla="*/ 1554 w 1554"/>
                <a:gd name="T11" fmla="*/ 70 h 317"/>
                <a:gd name="T12" fmla="*/ 1468 w 1554"/>
                <a:gd name="T13" fmla="*/ 29 h 317"/>
                <a:gd name="T14" fmla="*/ 1468 w 1554"/>
                <a:gd name="T15" fmla="*/ 2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4" h="317">
                  <a:moveTo>
                    <a:pt x="1468" y="29"/>
                  </a:moveTo>
                  <a:lnTo>
                    <a:pt x="1215" y="215"/>
                  </a:lnTo>
                  <a:lnTo>
                    <a:pt x="68" y="0"/>
                  </a:lnTo>
                  <a:lnTo>
                    <a:pt x="0" y="88"/>
                  </a:lnTo>
                  <a:lnTo>
                    <a:pt x="1267" y="317"/>
                  </a:lnTo>
                  <a:lnTo>
                    <a:pt x="1554" y="70"/>
                  </a:lnTo>
                  <a:lnTo>
                    <a:pt x="1468" y="29"/>
                  </a:lnTo>
                  <a:lnTo>
                    <a:pt x="1468" y="29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3011488" y="4413250"/>
              <a:ext cx="917575" cy="1343025"/>
            </a:xfrm>
            <a:custGeom>
              <a:avLst/>
              <a:gdLst>
                <a:gd name="T0" fmla="*/ 85 w 1154"/>
                <a:gd name="T1" fmla="*/ 0 h 1691"/>
                <a:gd name="T2" fmla="*/ 1036 w 1154"/>
                <a:gd name="T3" fmla="*/ 524 h 1691"/>
                <a:gd name="T4" fmla="*/ 1061 w 1154"/>
                <a:gd name="T5" fmla="*/ 102 h 1691"/>
                <a:gd name="T6" fmla="*/ 165 w 1154"/>
                <a:gd name="T7" fmla="*/ 1520 h 1691"/>
                <a:gd name="T8" fmla="*/ 163 w 1154"/>
                <a:gd name="T9" fmla="*/ 1516 h 1691"/>
                <a:gd name="T10" fmla="*/ 161 w 1154"/>
                <a:gd name="T11" fmla="*/ 1503 h 1691"/>
                <a:gd name="T12" fmla="*/ 160 w 1154"/>
                <a:gd name="T13" fmla="*/ 1482 h 1691"/>
                <a:gd name="T14" fmla="*/ 156 w 1154"/>
                <a:gd name="T15" fmla="*/ 1455 h 1691"/>
                <a:gd name="T16" fmla="*/ 152 w 1154"/>
                <a:gd name="T17" fmla="*/ 1421 h 1691"/>
                <a:gd name="T18" fmla="*/ 148 w 1154"/>
                <a:gd name="T19" fmla="*/ 1383 h 1691"/>
                <a:gd name="T20" fmla="*/ 142 w 1154"/>
                <a:gd name="T21" fmla="*/ 1337 h 1691"/>
                <a:gd name="T22" fmla="*/ 137 w 1154"/>
                <a:gd name="T23" fmla="*/ 1288 h 1691"/>
                <a:gd name="T24" fmla="*/ 129 w 1154"/>
                <a:gd name="T25" fmla="*/ 1233 h 1691"/>
                <a:gd name="T26" fmla="*/ 123 w 1154"/>
                <a:gd name="T27" fmla="*/ 1174 h 1691"/>
                <a:gd name="T28" fmla="*/ 116 w 1154"/>
                <a:gd name="T29" fmla="*/ 1111 h 1691"/>
                <a:gd name="T30" fmla="*/ 108 w 1154"/>
                <a:gd name="T31" fmla="*/ 1049 h 1691"/>
                <a:gd name="T32" fmla="*/ 101 w 1154"/>
                <a:gd name="T33" fmla="*/ 980 h 1691"/>
                <a:gd name="T34" fmla="*/ 93 w 1154"/>
                <a:gd name="T35" fmla="*/ 912 h 1691"/>
                <a:gd name="T36" fmla="*/ 85 w 1154"/>
                <a:gd name="T37" fmla="*/ 843 h 1691"/>
                <a:gd name="T38" fmla="*/ 78 w 1154"/>
                <a:gd name="T39" fmla="*/ 773 h 1691"/>
                <a:gd name="T40" fmla="*/ 70 w 1154"/>
                <a:gd name="T41" fmla="*/ 703 h 1691"/>
                <a:gd name="T42" fmla="*/ 61 w 1154"/>
                <a:gd name="T43" fmla="*/ 632 h 1691"/>
                <a:gd name="T44" fmla="*/ 53 w 1154"/>
                <a:gd name="T45" fmla="*/ 562 h 1691"/>
                <a:gd name="T46" fmla="*/ 45 w 1154"/>
                <a:gd name="T47" fmla="*/ 496 h 1691"/>
                <a:gd name="T48" fmla="*/ 38 w 1154"/>
                <a:gd name="T49" fmla="*/ 431 h 1691"/>
                <a:gd name="T50" fmla="*/ 32 w 1154"/>
                <a:gd name="T51" fmla="*/ 368 h 1691"/>
                <a:gd name="T52" fmla="*/ 25 w 1154"/>
                <a:gd name="T53" fmla="*/ 309 h 1691"/>
                <a:gd name="T54" fmla="*/ 21 w 1154"/>
                <a:gd name="T55" fmla="*/ 254 h 1691"/>
                <a:gd name="T56" fmla="*/ 15 w 1154"/>
                <a:gd name="T57" fmla="*/ 201 h 1691"/>
                <a:gd name="T58" fmla="*/ 9 w 1154"/>
                <a:gd name="T59" fmla="*/ 153 h 1691"/>
                <a:gd name="T60" fmla="*/ 6 w 1154"/>
                <a:gd name="T61" fmla="*/ 114 h 1691"/>
                <a:gd name="T62" fmla="*/ 4 w 1154"/>
                <a:gd name="T63" fmla="*/ 77 h 1691"/>
                <a:gd name="T64" fmla="*/ 2 w 1154"/>
                <a:gd name="T65" fmla="*/ 47 h 1691"/>
                <a:gd name="T66" fmla="*/ 0 w 1154"/>
                <a:gd name="T67" fmla="*/ 26 h 1691"/>
                <a:gd name="T68" fmla="*/ 0 w 1154"/>
                <a:gd name="T69" fmla="*/ 11 h 1691"/>
                <a:gd name="T70" fmla="*/ 2 w 1154"/>
                <a:gd name="T71" fmla="*/ 5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54" h="1691">
                  <a:moveTo>
                    <a:pt x="2" y="5"/>
                  </a:moveTo>
                  <a:lnTo>
                    <a:pt x="85" y="0"/>
                  </a:lnTo>
                  <a:lnTo>
                    <a:pt x="123" y="446"/>
                  </a:lnTo>
                  <a:lnTo>
                    <a:pt x="1036" y="524"/>
                  </a:lnTo>
                  <a:lnTo>
                    <a:pt x="996" y="85"/>
                  </a:lnTo>
                  <a:lnTo>
                    <a:pt x="1061" y="102"/>
                  </a:lnTo>
                  <a:lnTo>
                    <a:pt x="1154" y="1691"/>
                  </a:lnTo>
                  <a:lnTo>
                    <a:pt x="165" y="1520"/>
                  </a:lnTo>
                  <a:lnTo>
                    <a:pt x="163" y="1518"/>
                  </a:lnTo>
                  <a:lnTo>
                    <a:pt x="163" y="1516"/>
                  </a:lnTo>
                  <a:lnTo>
                    <a:pt x="163" y="1510"/>
                  </a:lnTo>
                  <a:lnTo>
                    <a:pt x="161" y="1503"/>
                  </a:lnTo>
                  <a:lnTo>
                    <a:pt x="160" y="1493"/>
                  </a:lnTo>
                  <a:lnTo>
                    <a:pt x="160" y="1482"/>
                  </a:lnTo>
                  <a:lnTo>
                    <a:pt x="158" y="1470"/>
                  </a:lnTo>
                  <a:lnTo>
                    <a:pt x="156" y="1455"/>
                  </a:lnTo>
                  <a:lnTo>
                    <a:pt x="154" y="1438"/>
                  </a:lnTo>
                  <a:lnTo>
                    <a:pt x="152" y="1421"/>
                  </a:lnTo>
                  <a:lnTo>
                    <a:pt x="150" y="1402"/>
                  </a:lnTo>
                  <a:lnTo>
                    <a:pt x="148" y="1383"/>
                  </a:lnTo>
                  <a:lnTo>
                    <a:pt x="146" y="1360"/>
                  </a:lnTo>
                  <a:lnTo>
                    <a:pt x="142" y="1337"/>
                  </a:lnTo>
                  <a:lnTo>
                    <a:pt x="141" y="1313"/>
                  </a:lnTo>
                  <a:lnTo>
                    <a:pt x="137" y="1288"/>
                  </a:lnTo>
                  <a:lnTo>
                    <a:pt x="133" y="1260"/>
                  </a:lnTo>
                  <a:lnTo>
                    <a:pt x="129" y="1233"/>
                  </a:lnTo>
                  <a:lnTo>
                    <a:pt x="125" y="1203"/>
                  </a:lnTo>
                  <a:lnTo>
                    <a:pt x="123" y="1174"/>
                  </a:lnTo>
                  <a:lnTo>
                    <a:pt x="120" y="1144"/>
                  </a:lnTo>
                  <a:lnTo>
                    <a:pt x="116" y="1111"/>
                  </a:lnTo>
                  <a:lnTo>
                    <a:pt x="112" y="1081"/>
                  </a:lnTo>
                  <a:lnTo>
                    <a:pt x="108" y="1049"/>
                  </a:lnTo>
                  <a:lnTo>
                    <a:pt x="104" y="1014"/>
                  </a:lnTo>
                  <a:lnTo>
                    <a:pt x="101" y="980"/>
                  </a:lnTo>
                  <a:lnTo>
                    <a:pt x="97" y="946"/>
                  </a:lnTo>
                  <a:lnTo>
                    <a:pt x="93" y="912"/>
                  </a:lnTo>
                  <a:lnTo>
                    <a:pt x="87" y="878"/>
                  </a:lnTo>
                  <a:lnTo>
                    <a:pt x="85" y="843"/>
                  </a:lnTo>
                  <a:lnTo>
                    <a:pt x="80" y="807"/>
                  </a:lnTo>
                  <a:lnTo>
                    <a:pt x="78" y="773"/>
                  </a:lnTo>
                  <a:lnTo>
                    <a:pt x="74" y="737"/>
                  </a:lnTo>
                  <a:lnTo>
                    <a:pt x="70" y="703"/>
                  </a:lnTo>
                  <a:lnTo>
                    <a:pt x="64" y="667"/>
                  </a:lnTo>
                  <a:lnTo>
                    <a:pt x="61" y="632"/>
                  </a:lnTo>
                  <a:lnTo>
                    <a:pt x="57" y="596"/>
                  </a:lnTo>
                  <a:lnTo>
                    <a:pt x="53" y="562"/>
                  </a:lnTo>
                  <a:lnTo>
                    <a:pt x="49" y="530"/>
                  </a:lnTo>
                  <a:lnTo>
                    <a:pt x="45" y="496"/>
                  </a:lnTo>
                  <a:lnTo>
                    <a:pt x="42" y="463"/>
                  </a:lnTo>
                  <a:lnTo>
                    <a:pt x="38" y="431"/>
                  </a:lnTo>
                  <a:lnTo>
                    <a:pt x="34" y="399"/>
                  </a:lnTo>
                  <a:lnTo>
                    <a:pt x="32" y="368"/>
                  </a:lnTo>
                  <a:lnTo>
                    <a:pt x="28" y="338"/>
                  </a:lnTo>
                  <a:lnTo>
                    <a:pt x="25" y="309"/>
                  </a:lnTo>
                  <a:lnTo>
                    <a:pt x="23" y="279"/>
                  </a:lnTo>
                  <a:lnTo>
                    <a:pt x="21" y="254"/>
                  </a:lnTo>
                  <a:lnTo>
                    <a:pt x="17" y="226"/>
                  </a:lnTo>
                  <a:lnTo>
                    <a:pt x="15" y="201"/>
                  </a:lnTo>
                  <a:lnTo>
                    <a:pt x="13" y="176"/>
                  </a:lnTo>
                  <a:lnTo>
                    <a:pt x="9" y="153"/>
                  </a:lnTo>
                  <a:lnTo>
                    <a:pt x="7" y="133"/>
                  </a:lnTo>
                  <a:lnTo>
                    <a:pt x="6" y="114"/>
                  </a:lnTo>
                  <a:lnTo>
                    <a:pt x="4" y="95"/>
                  </a:lnTo>
                  <a:lnTo>
                    <a:pt x="4" y="77"/>
                  </a:lnTo>
                  <a:lnTo>
                    <a:pt x="2" y="62"/>
                  </a:lnTo>
                  <a:lnTo>
                    <a:pt x="2" y="47"/>
                  </a:lnTo>
                  <a:lnTo>
                    <a:pt x="0" y="36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FFD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3635375" y="5510213"/>
              <a:ext cx="69850" cy="107950"/>
            </a:xfrm>
            <a:custGeom>
              <a:avLst/>
              <a:gdLst>
                <a:gd name="T0" fmla="*/ 63 w 88"/>
                <a:gd name="T1" fmla="*/ 2 h 137"/>
                <a:gd name="T2" fmla="*/ 59 w 88"/>
                <a:gd name="T3" fmla="*/ 0 h 137"/>
                <a:gd name="T4" fmla="*/ 52 w 88"/>
                <a:gd name="T5" fmla="*/ 0 h 137"/>
                <a:gd name="T6" fmla="*/ 46 w 88"/>
                <a:gd name="T7" fmla="*/ 0 h 137"/>
                <a:gd name="T8" fmla="*/ 42 w 88"/>
                <a:gd name="T9" fmla="*/ 0 h 137"/>
                <a:gd name="T10" fmla="*/ 36 w 88"/>
                <a:gd name="T11" fmla="*/ 2 h 137"/>
                <a:gd name="T12" fmla="*/ 31 w 88"/>
                <a:gd name="T13" fmla="*/ 4 h 137"/>
                <a:gd name="T14" fmla="*/ 23 w 88"/>
                <a:gd name="T15" fmla="*/ 6 h 137"/>
                <a:gd name="T16" fmla="*/ 17 w 88"/>
                <a:gd name="T17" fmla="*/ 10 h 137"/>
                <a:gd name="T18" fmla="*/ 12 w 88"/>
                <a:gd name="T19" fmla="*/ 13 h 137"/>
                <a:gd name="T20" fmla="*/ 8 w 88"/>
                <a:gd name="T21" fmla="*/ 19 h 137"/>
                <a:gd name="T22" fmla="*/ 4 w 88"/>
                <a:gd name="T23" fmla="*/ 27 h 137"/>
                <a:gd name="T24" fmla="*/ 2 w 88"/>
                <a:gd name="T25" fmla="*/ 36 h 137"/>
                <a:gd name="T26" fmla="*/ 0 w 88"/>
                <a:gd name="T27" fmla="*/ 40 h 137"/>
                <a:gd name="T28" fmla="*/ 0 w 88"/>
                <a:gd name="T29" fmla="*/ 46 h 137"/>
                <a:gd name="T30" fmla="*/ 0 w 88"/>
                <a:gd name="T31" fmla="*/ 51 h 137"/>
                <a:gd name="T32" fmla="*/ 0 w 88"/>
                <a:gd name="T33" fmla="*/ 59 h 137"/>
                <a:gd name="T34" fmla="*/ 0 w 88"/>
                <a:gd name="T35" fmla="*/ 65 h 137"/>
                <a:gd name="T36" fmla="*/ 0 w 88"/>
                <a:gd name="T37" fmla="*/ 70 h 137"/>
                <a:gd name="T38" fmla="*/ 0 w 88"/>
                <a:gd name="T39" fmla="*/ 76 h 137"/>
                <a:gd name="T40" fmla="*/ 2 w 88"/>
                <a:gd name="T41" fmla="*/ 82 h 137"/>
                <a:gd name="T42" fmla="*/ 2 w 88"/>
                <a:gd name="T43" fmla="*/ 88 h 137"/>
                <a:gd name="T44" fmla="*/ 4 w 88"/>
                <a:gd name="T45" fmla="*/ 91 h 137"/>
                <a:gd name="T46" fmla="*/ 6 w 88"/>
                <a:gd name="T47" fmla="*/ 97 h 137"/>
                <a:gd name="T48" fmla="*/ 10 w 88"/>
                <a:gd name="T49" fmla="*/ 101 h 137"/>
                <a:gd name="T50" fmla="*/ 12 w 88"/>
                <a:gd name="T51" fmla="*/ 108 h 137"/>
                <a:gd name="T52" fmla="*/ 17 w 88"/>
                <a:gd name="T53" fmla="*/ 116 h 137"/>
                <a:gd name="T54" fmla="*/ 23 w 88"/>
                <a:gd name="T55" fmla="*/ 122 h 137"/>
                <a:gd name="T56" fmla="*/ 31 w 88"/>
                <a:gd name="T57" fmla="*/ 127 h 137"/>
                <a:gd name="T58" fmla="*/ 36 w 88"/>
                <a:gd name="T59" fmla="*/ 131 h 137"/>
                <a:gd name="T60" fmla="*/ 42 w 88"/>
                <a:gd name="T61" fmla="*/ 133 h 137"/>
                <a:gd name="T62" fmla="*/ 50 w 88"/>
                <a:gd name="T63" fmla="*/ 135 h 137"/>
                <a:gd name="T64" fmla="*/ 57 w 88"/>
                <a:gd name="T65" fmla="*/ 137 h 137"/>
                <a:gd name="T66" fmla="*/ 63 w 88"/>
                <a:gd name="T67" fmla="*/ 137 h 137"/>
                <a:gd name="T68" fmla="*/ 73 w 88"/>
                <a:gd name="T69" fmla="*/ 137 h 137"/>
                <a:gd name="T70" fmla="*/ 80 w 88"/>
                <a:gd name="T71" fmla="*/ 135 h 137"/>
                <a:gd name="T72" fmla="*/ 88 w 88"/>
                <a:gd name="T73" fmla="*/ 133 h 137"/>
                <a:gd name="T74" fmla="*/ 50 w 88"/>
                <a:gd name="T75" fmla="*/ 72 h 137"/>
                <a:gd name="T76" fmla="*/ 63 w 88"/>
                <a:gd name="T77" fmla="*/ 2 h 137"/>
                <a:gd name="T78" fmla="*/ 63 w 88"/>
                <a:gd name="T79" fmla="*/ 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8" h="137">
                  <a:moveTo>
                    <a:pt x="63" y="2"/>
                  </a:moveTo>
                  <a:lnTo>
                    <a:pt x="59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36" y="2"/>
                  </a:lnTo>
                  <a:lnTo>
                    <a:pt x="31" y="4"/>
                  </a:lnTo>
                  <a:lnTo>
                    <a:pt x="23" y="6"/>
                  </a:lnTo>
                  <a:lnTo>
                    <a:pt x="17" y="10"/>
                  </a:lnTo>
                  <a:lnTo>
                    <a:pt x="12" y="13"/>
                  </a:lnTo>
                  <a:lnTo>
                    <a:pt x="8" y="19"/>
                  </a:lnTo>
                  <a:lnTo>
                    <a:pt x="4" y="27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0" y="70"/>
                  </a:lnTo>
                  <a:lnTo>
                    <a:pt x="0" y="76"/>
                  </a:lnTo>
                  <a:lnTo>
                    <a:pt x="2" y="82"/>
                  </a:lnTo>
                  <a:lnTo>
                    <a:pt x="2" y="88"/>
                  </a:lnTo>
                  <a:lnTo>
                    <a:pt x="4" y="91"/>
                  </a:lnTo>
                  <a:lnTo>
                    <a:pt x="6" y="97"/>
                  </a:lnTo>
                  <a:lnTo>
                    <a:pt x="10" y="101"/>
                  </a:lnTo>
                  <a:lnTo>
                    <a:pt x="12" y="108"/>
                  </a:lnTo>
                  <a:lnTo>
                    <a:pt x="17" y="116"/>
                  </a:lnTo>
                  <a:lnTo>
                    <a:pt x="23" y="122"/>
                  </a:lnTo>
                  <a:lnTo>
                    <a:pt x="31" y="127"/>
                  </a:lnTo>
                  <a:lnTo>
                    <a:pt x="36" y="131"/>
                  </a:lnTo>
                  <a:lnTo>
                    <a:pt x="42" y="133"/>
                  </a:lnTo>
                  <a:lnTo>
                    <a:pt x="50" y="135"/>
                  </a:lnTo>
                  <a:lnTo>
                    <a:pt x="57" y="137"/>
                  </a:lnTo>
                  <a:lnTo>
                    <a:pt x="63" y="137"/>
                  </a:lnTo>
                  <a:lnTo>
                    <a:pt x="73" y="137"/>
                  </a:lnTo>
                  <a:lnTo>
                    <a:pt x="80" y="135"/>
                  </a:lnTo>
                  <a:lnTo>
                    <a:pt x="88" y="133"/>
                  </a:lnTo>
                  <a:lnTo>
                    <a:pt x="50" y="72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3146425" y="4457700"/>
              <a:ext cx="601663" cy="290513"/>
            </a:xfrm>
            <a:custGeom>
              <a:avLst/>
              <a:gdLst>
                <a:gd name="T0" fmla="*/ 0 w 757"/>
                <a:gd name="T1" fmla="*/ 0 h 366"/>
                <a:gd name="T2" fmla="*/ 0 w 757"/>
                <a:gd name="T3" fmla="*/ 292 h 366"/>
                <a:gd name="T4" fmla="*/ 755 w 757"/>
                <a:gd name="T5" fmla="*/ 366 h 366"/>
                <a:gd name="T6" fmla="*/ 757 w 757"/>
                <a:gd name="T7" fmla="*/ 66 h 366"/>
                <a:gd name="T8" fmla="*/ 0 w 757"/>
                <a:gd name="T9" fmla="*/ 0 h 366"/>
                <a:gd name="T10" fmla="*/ 0 w 757"/>
                <a:gd name="T11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7" h="366">
                  <a:moveTo>
                    <a:pt x="0" y="0"/>
                  </a:moveTo>
                  <a:lnTo>
                    <a:pt x="0" y="292"/>
                  </a:lnTo>
                  <a:lnTo>
                    <a:pt x="755" y="366"/>
                  </a:lnTo>
                  <a:lnTo>
                    <a:pt x="75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9"/>
            <p:cNvSpPr>
              <a:spLocks/>
            </p:cNvSpPr>
            <p:nvPr/>
          </p:nvSpPr>
          <p:spPr bwMode="auto">
            <a:xfrm>
              <a:off x="3665538" y="5492750"/>
              <a:ext cx="114300" cy="120650"/>
            </a:xfrm>
            <a:custGeom>
              <a:avLst/>
              <a:gdLst>
                <a:gd name="T0" fmla="*/ 124 w 145"/>
                <a:gd name="T1" fmla="*/ 19 h 152"/>
                <a:gd name="T2" fmla="*/ 116 w 145"/>
                <a:gd name="T3" fmla="*/ 12 h 152"/>
                <a:gd name="T4" fmla="*/ 103 w 145"/>
                <a:gd name="T5" fmla="*/ 6 h 152"/>
                <a:gd name="T6" fmla="*/ 86 w 145"/>
                <a:gd name="T7" fmla="*/ 0 h 152"/>
                <a:gd name="T8" fmla="*/ 73 w 145"/>
                <a:gd name="T9" fmla="*/ 0 h 152"/>
                <a:gd name="T10" fmla="*/ 61 w 145"/>
                <a:gd name="T11" fmla="*/ 0 h 152"/>
                <a:gd name="T12" fmla="*/ 46 w 145"/>
                <a:gd name="T13" fmla="*/ 6 h 152"/>
                <a:gd name="T14" fmla="*/ 31 w 145"/>
                <a:gd name="T15" fmla="*/ 17 h 152"/>
                <a:gd name="T16" fmla="*/ 21 w 145"/>
                <a:gd name="T17" fmla="*/ 29 h 152"/>
                <a:gd name="T18" fmla="*/ 14 w 145"/>
                <a:gd name="T19" fmla="*/ 40 h 152"/>
                <a:gd name="T20" fmla="*/ 8 w 145"/>
                <a:gd name="T21" fmla="*/ 54 h 152"/>
                <a:gd name="T22" fmla="*/ 6 w 145"/>
                <a:gd name="T23" fmla="*/ 65 h 152"/>
                <a:gd name="T24" fmla="*/ 2 w 145"/>
                <a:gd name="T25" fmla="*/ 80 h 152"/>
                <a:gd name="T26" fmla="*/ 0 w 145"/>
                <a:gd name="T27" fmla="*/ 97 h 152"/>
                <a:gd name="T28" fmla="*/ 0 w 145"/>
                <a:gd name="T29" fmla="*/ 112 h 152"/>
                <a:gd name="T30" fmla="*/ 6 w 145"/>
                <a:gd name="T31" fmla="*/ 124 h 152"/>
                <a:gd name="T32" fmla="*/ 12 w 145"/>
                <a:gd name="T33" fmla="*/ 133 h 152"/>
                <a:gd name="T34" fmla="*/ 21 w 145"/>
                <a:gd name="T35" fmla="*/ 141 h 152"/>
                <a:gd name="T36" fmla="*/ 31 w 145"/>
                <a:gd name="T37" fmla="*/ 147 h 152"/>
                <a:gd name="T38" fmla="*/ 44 w 145"/>
                <a:gd name="T39" fmla="*/ 150 h 152"/>
                <a:gd name="T40" fmla="*/ 55 w 145"/>
                <a:gd name="T41" fmla="*/ 152 h 152"/>
                <a:gd name="T42" fmla="*/ 69 w 145"/>
                <a:gd name="T43" fmla="*/ 150 h 152"/>
                <a:gd name="T44" fmla="*/ 80 w 145"/>
                <a:gd name="T45" fmla="*/ 149 h 152"/>
                <a:gd name="T46" fmla="*/ 94 w 145"/>
                <a:gd name="T47" fmla="*/ 147 h 152"/>
                <a:gd name="T48" fmla="*/ 105 w 145"/>
                <a:gd name="T49" fmla="*/ 141 h 152"/>
                <a:gd name="T50" fmla="*/ 114 w 145"/>
                <a:gd name="T51" fmla="*/ 135 h 152"/>
                <a:gd name="T52" fmla="*/ 130 w 145"/>
                <a:gd name="T53" fmla="*/ 126 h 152"/>
                <a:gd name="T54" fmla="*/ 139 w 145"/>
                <a:gd name="T55" fmla="*/ 111 h 152"/>
                <a:gd name="T56" fmla="*/ 143 w 145"/>
                <a:gd name="T57" fmla="*/ 92 h 152"/>
                <a:gd name="T58" fmla="*/ 145 w 145"/>
                <a:gd name="T59" fmla="*/ 74 h 152"/>
                <a:gd name="T60" fmla="*/ 141 w 145"/>
                <a:gd name="T61" fmla="*/ 59 h 152"/>
                <a:gd name="T62" fmla="*/ 137 w 145"/>
                <a:gd name="T63" fmla="*/ 44 h 152"/>
                <a:gd name="T64" fmla="*/ 132 w 145"/>
                <a:gd name="T65" fmla="*/ 35 h 152"/>
                <a:gd name="T66" fmla="*/ 126 w 145"/>
                <a:gd name="T67" fmla="*/ 23 h 152"/>
                <a:gd name="T68" fmla="*/ 126 w 145"/>
                <a:gd name="T69" fmla="*/ 2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" h="152">
                  <a:moveTo>
                    <a:pt x="126" y="21"/>
                  </a:moveTo>
                  <a:lnTo>
                    <a:pt x="124" y="19"/>
                  </a:lnTo>
                  <a:lnTo>
                    <a:pt x="122" y="16"/>
                  </a:lnTo>
                  <a:lnTo>
                    <a:pt x="116" y="12"/>
                  </a:lnTo>
                  <a:lnTo>
                    <a:pt x="113" y="10"/>
                  </a:lnTo>
                  <a:lnTo>
                    <a:pt x="103" y="6"/>
                  </a:lnTo>
                  <a:lnTo>
                    <a:pt x="95" y="4"/>
                  </a:lnTo>
                  <a:lnTo>
                    <a:pt x="86" y="0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55" y="2"/>
                  </a:lnTo>
                  <a:lnTo>
                    <a:pt x="46" y="6"/>
                  </a:lnTo>
                  <a:lnTo>
                    <a:pt x="36" y="14"/>
                  </a:lnTo>
                  <a:lnTo>
                    <a:pt x="31" y="17"/>
                  </a:lnTo>
                  <a:lnTo>
                    <a:pt x="25" y="23"/>
                  </a:lnTo>
                  <a:lnTo>
                    <a:pt x="21" y="29"/>
                  </a:lnTo>
                  <a:lnTo>
                    <a:pt x="17" y="35"/>
                  </a:lnTo>
                  <a:lnTo>
                    <a:pt x="14" y="40"/>
                  </a:lnTo>
                  <a:lnTo>
                    <a:pt x="10" y="50"/>
                  </a:lnTo>
                  <a:lnTo>
                    <a:pt x="8" y="54"/>
                  </a:lnTo>
                  <a:lnTo>
                    <a:pt x="6" y="59"/>
                  </a:lnTo>
                  <a:lnTo>
                    <a:pt x="6" y="65"/>
                  </a:lnTo>
                  <a:lnTo>
                    <a:pt x="6" y="71"/>
                  </a:lnTo>
                  <a:lnTo>
                    <a:pt x="2" y="80"/>
                  </a:lnTo>
                  <a:lnTo>
                    <a:pt x="0" y="90"/>
                  </a:lnTo>
                  <a:lnTo>
                    <a:pt x="0" y="97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4" y="118"/>
                  </a:lnTo>
                  <a:lnTo>
                    <a:pt x="6" y="124"/>
                  </a:lnTo>
                  <a:lnTo>
                    <a:pt x="10" y="130"/>
                  </a:lnTo>
                  <a:lnTo>
                    <a:pt x="12" y="133"/>
                  </a:lnTo>
                  <a:lnTo>
                    <a:pt x="16" y="139"/>
                  </a:lnTo>
                  <a:lnTo>
                    <a:pt x="21" y="141"/>
                  </a:lnTo>
                  <a:lnTo>
                    <a:pt x="27" y="145"/>
                  </a:lnTo>
                  <a:lnTo>
                    <a:pt x="31" y="147"/>
                  </a:lnTo>
                  <a:lnTo>
                    <a:pt x="36" y="149"/>
                  </a:lnTo>
                  <a:lnTo>
                    <a:pt x="44" y="150"/>
                  </a:lnTo>
                  <a:lnTo>
                    <a:pt x="50" y="152"/>
                  </a:lnTo>
                  <a:lnTo>
                    <a:pt x="55" y="152"/>
                  </a:lnTo>
                  <a:lnTo>
                    <a:pt x="61" y="152"/>
                  </a:lnTo>
                  <a:lnTo>
                    <a:pt x="69" y="150"/>
                  </a:lnTo>
                  <a:lnTo>
                    <a:pt x="74" y="150"/>
                  </a:lnTo>
                  <a:lnTo>
                    <a:pt x="80" y="149"/>
                  </a:lnTo>
                  <a:lnTo>
                    <a:pt x="86" y="149"/>
                  </a:lnTo>
                  <a:lnTo>
                    <a:pt x="94" y="147"/>
                  </a:lnTo>
                  <a:lnTo>
                    <a:pt x="99" y="145"/>
                  </a:lnTo>
                  <a:lnTo>
                    <a:pt x="105" y="141"/>
                  </a:lnTo>
                  <a:lnTo>
                    <a:pt x="111" y="139"/>
                  </a:lnTo>
                  <a:lnTo>
                    <a:pt x="114" y="135"/>
                  </a:lnTo>
                  <a:lnTo>
                    <a:pt x="120" y="133"/>
                  </a:lnTo>
                  <a:lnTo>
                    <a:pt x="130" y="126"/>
                  </a:lnTo>
                  <a:lnTo>
                    <a:pt x="135" y="120"/>
                  </a:lnTo>
                  <a:lnTo>
                    <a:pt x="139" y="111"/>
                  </a:lnTo>
                  <a:lnTo>
                    <a:pt x="143" y="101"/>
                  </a:lnTo>
                  <a:lnTo>
                    <a:pt x="143" y="92"/>
                  </a:lnTo>
                  <a:lnTo>
                    <a:pt x="145" y="84"/>
                  </a:lnTo>
                  <a:lnTo>
                    <a:pt x="145" y="74"/>
                  </a:lnTo>
                  <a:lnTo>
                    <a:pt x="143" y="67"/>
                  </a:lnTo>
                  <a:lnTo>
                    <a:pt x="141" y="59"/>
                  </a:lnTo>
                  <a:lnTo>
                    <a:pt x="139" y="52"/>
                  </a:lnTo>
                  <a:lnTo>
                    <a:pt x="137" y="44"/>
                  </a:lnTo>
                  <a:lnTo>
                    <a:pt x="135" y="40"/>
                  </a:lnTo>
                  <a:lnTo>
                    <a:pt x="132" y="35"/>
                  </a:lnTo>
                  <a:lnTo>
                    <a:pt x="130" y="31"/>
                  </a:lnTo>
                  <a:lnTo>
                    <a:pt x="126" y="23"/>
                  </a:lnTo>
                  <a:lnTo>
                    <a:pt x="126" y="21"/>
                  </a:lnTo>
                  <a:lnTo>
                    <a:pt x="126" y="21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20"/>
            <p:cNvSpPr>
              <a:spLocks/>
            </p:cNvSpPr>
            <p:nvPr/>
          </p:nvSpPr>
          <p:spPr bwMode="auto">
            <a:xfrm>
              <a:off x="3382963" y="5475288"/>
              <a:ext cx="85725" cy="106363"/>
            </a:xfrm>
            <a:custGeom>
              <a:avLst/>
              <a:gdLst>
                <a:gd name="T0" fmla="*/ 62 w 106"/>
                <a:gd name="T1" fmla="*/ 2 h 133"/>
                <a:gd name="T2" fmla="*/ 57 w 106"/>
                <a:gd name="T3" fmla="*/ 0 h 133"/>
                <a:gd name="T4" fmla="*/ 43 w 106"/>
                <a:gd name="T5" fmla="*/ 0 h 133"/>
                <a:gd name="T6" fmla="*/ 30 w 106"/>
                <a:gd name="T7" fmla="*/ 2 h 133"/>
                <a:gd name="T8" fmla="*/ 17 w 106"/>
                <a:gd name="T9" fmla="*/ 8 h 133"/>
                <a:gd name="T10" fmla="*/ 5 w 106"/>
                <a:gd name="T11" fmla="*/ 18 h 133"/>
                <a:gd name="T12" fmla="*/ 0 w 106"/>
                <a:gd name="T13" fmla="*/ 31 h 133"/>
                <a:gd name="T14" fmla="*/ 0 w 106"/>
                <a:gd name="T15" fmla="*/ 40 h 133"/>
                <a:gd name="T16" fmla="*/ 0 w 106"/>
                <a:gd name="T17" fmla="*/ 54 h 133"/>
                <a:gd name="T18" fmla="*/ 2 w 106"/>
                <a:gd name="T19" fmla="*/ 67 h 133"/>
                <a:gd name="T20" fmla="*/ 7 w 106"/>
                <a:gd name="T21" fmla="*/ 84 h 133"/>
                <a:gd name="T22" fmla="*/ 13 w 106"/>
                <a:gd name="T23" fmla="*/ 97 h 133"/>
                <a:gd name="T24" fmla="*/ 19 w 106"/>
                <a:gd name="T25" fmla="*/ 109 h 133"/>
                <a:gd name="T26" fmla="*/ 26 w 106"/>
                <a:gd name="T27" fmla="*/ 118 h 133"/>
                <a:gd name="T28" fmla="*/ 40 w 106"/>
                <a:gd name="T29" fmla="*/ 128 h 133"/>
                <a:gd name="T30" fmla="*/ 57 w 106"/>
                <a:gd name="T31" fmla="*/ 133 h 133"/>
                <a:gd name="T32" fmla="*/ 72 w 106"/>
                <a:gd name="T33" fmla="*/ 133 h 133"/>
                <a:gd name="T34" fmla="*/ 87 w 106"/>
                <a:gd name="T35" fmla="*/ 132 h 133"/>
                <a:gd name="T36" fmla="*/ 99 w 106"/>
                <a:gd name="T37" fmla="*/ 126 h 133"/>
                <a:gd name="T38" fmla="*/ 104 w 106"/>
                <a:gd name="T39" fmla="*/ 124 h 133"/>
                <a:gd name="T40" fmla="*/ 102 w 106"/>
                <a:gd name="T41" fmla="*/ 122 h 133"/>
                <a:gd name="T42" fmla="*/ 91 w 106"/>
                <a:gd name="T43" fmla="*/ 116 h 133"/>
                <a:gd name="T44" fmla="*/ 80 w 106"/>
                <a:gd name="T45" fmla="*/ 107 h 133"/>
                <a:gd name="T46" fmla="*/ 72 w 106"/>
                <a:gd name="T47" fmla="*/ 97 h 133"/>
                <a:gd name="T48" fmla="*/ 66 w 106"/>
                <a:gd name="T49" fmla="*/ 86 h 133"/>
                <a:gd name="T50" fmla="*/ 64 w 106"/>
                <a:gd name="T51" fmla="*/ 71 h 133"/>
                <a:gd name="T52" fmla="*/ 64 w 106"/>
                <a:gd name="T53" fmla="*/ 52 h 133"/>
                <a:gd name="T54" fmla="*/ 64 w 106"/>
                <a:gd name="T55" fmla="*/ 37 h 133"/>
                <a:gd name="T56" fmla="*/ 66 w 106"/>
                <a:gd name="T57" fmla="*/ 25 h 133"/>
                <a:gd name="T58" fmla="*/ 66 w 106"/>
                <a:gd name="T59" fmla="*/ 16 h 133"/>
                <a:gd name="T60" fmla="*/ 64 w 106"/>
                <a:gd name="T61" fmla="*/ 8 h 133"/>
                <a:gd name="T62" fmla="*/ 64 w 106"/>
                <a:gd name="T63" fmla="*/ 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6" h="133">
                  <a:moveTo>
                    <a:pt x="64" y="2"/>
                  </a:moveTo>
                  <a:lnTo>
                    <a:pt x="62" y="2"/>
                  </a:lnTo>
                  <a:lnTo>
                    <a:pt x="61" y="2"/>
                  </a:lnTo>
                  <a:lnTo>
                    <a:pt x="57" y="0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7" y="8"/>
                  </a:lnTo>
                  <a:lnTo>
                    <a:pt x="11" y="12"/>
                  </a:lnTo>
                  <a:lnTo>
                    <a:pt x="5" y="18"/>
                  </a:lnTo>
                  <a:lnTo>
                    <a:pt x="3" y="27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0" y="61"/>
                  </a:lnTo>
                  <a:lnTo>
                    <a:pt x="2" y="67"/>
                  </a:lnTo>
                  <a:lnTo>
                    <a:pt x="5" y="76"/>
                  </a:lnTo>
                  <a:lnTo>
                    <a:pt x="7" y="84"/>
                  </a:lnTo>
                  <a:lnTo>
                    <a:pt x="9" y="92"/>
                  </a:lnTo>
                  <a:lnTo>
                    <a:pt x="13" y="97"/>
                  </a:lnTo>
                  <a:lnTo>
                    <a:pt x="17" y="105"/>
                  </a:lnTo>
                  <a:lnTo>
                    <a:pt x="19" y="109"/>
                  </a:lnTo>
                  <a:lnTo>
                    <a:pt x="23" y="114"/>
                  </a:lnTo>
                  <a:lnTo>
                    <a:pt x="26" y="118"/>
                  </a:lnTo>
                  <a:lnTo>
                    <a:pt x="30" y="122"/>
                  </a:lnTo>
                  <a:lnTo>
                    <a:pt x="40" y="128"/>
                  </a:lnTo>
                  <a:lnTo>
                    <a:pt x="47" y="132"/>
                  </a:lnTo>
                  <a:lnTo>
                    <a:pt x="57" y="133"/>
                  </a:lnTo>
                  <a:lnTo>
                    <a:pt x="64" y="133"/>
                  </a:lnTo>
                  <a:lnTo>
                    <a:pt x="72" y="133"/>
                  </a:lnTo>
                  <a:lnTo>
                    <a:pt x="81" y="133"/>
                  </a:lnTo>
                  <a:lnTo>
                    <a:pt x="87" y="132"/>
                  </a:lnTo>
                  <a:lnTo>
                    <a:pt x="93" y="128"/>
                  </a:lnTo>
                  <a:lnTo>
                    <a:pt x="99" y="126"/>
                  </a:lnTo>
                  <a:lnTo>
                    <a:pt x="102" y="124"/>
                  </a:lnTo>
                  <a:lnTo>
                    <a:pt x="104" y="124"/>
                  </a:lnTo>
                  <a:lnTo>
                    <a:pt x="106" y="124"/>
                  </a:lnTo>
                  <a:lnTo>
                    <a:pt x="102" y="122"/>
                  </a:lnTo>
                  <a:lnTo>
                    <a:pt x="99" y="120"/>
                  </a:lnTo>
                  <a:lnTo>
                    <a:pt x="91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6" y="103"/>
                  </a:lnTo>
                  <a:lnTo>
                    <a:pt x="72" y="97"/>
                  </a:lnTo>
                  <a:lnTo>
                    <a:pt x="68" y="94"/>
                  </a:lnTo>
                  <a:lnTo>
                    <a:pt x="66" y="86"/>
                  </a:lnTo>
                  <a:lnTo>
                    <a:pt x="64" y="78"/>
                  </a:lnTo>
                  <a:lnTo>
                    <a:pt x="64" y="71"/>
                  </a:lnTo>
                  <a:lnTo>
                    <a:pt x="64" y="61"/>
                  </a:lnTo>
                  <a:lnTo>
                    <a:pt x="64" y="52"/>
                  </a:lnTo>
                  <a:lnTo>
                    <a:pt x="64" y="44"/>
                  </a:lnTo>
                  <a:lnTo>
                    <a:pt x="64" y="37"/>
                  </a:lnTo>
                  <a:lnTo>
                    <a:pt x="66" y="31"/>
                  </a:lnTo>
                  <a:lnTo>
                    <a:pt x="66" y="25"/>
                  </a:lnTo>
                  <a:lnTo>
                    <a:pt x="66" y="19"/>
                  </a:lnTo>
                  <a:lnTo>
                    <a:pt x="66" y="16"/>
                  </a:lnTo>
                  <a:lnTo>
                    <a:pt x="66" y="14"/>
                  </a:lnTo>
                  <a:lnTo>
                    <a:pt x="64" y="8"/>
                  </a:lnTo>
                  <a:lnTo>
                    <a:pt x="64" y="4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21"/>
            <p:cNvSpPr>
              <a:spLocks/>
            </p:cNvSpPr>
            <p:nvPr/>
          </p:nvSpPr>
          <p:spPr bwMode="auto">
            <a:xfrm>
              <a:off x="3168650" y="4875213"/>
              <a:ext cx="469900" cy="231775"/>
            </a:xfrm>
            <a:custGeom>
              <a:avLst/>
              <a:gdLst>
                <a:gd name="T0" fmla="*/ 0 w 591"/>
                <a:gd name="T1" fmla="*/ 49 h 293"/>
                <a:gd name="T2" fmla="*/ 9 w 591"/>
                <a:gd name="T3" fmla="*/ 53 h 293"/>
                <a:gd name="T4" fmla="*/ 17 w 591"/>
                <a:gd name="T5" fmla="*/ 55 h 293"/>
                <a:gd name="T6" fmla="*/ 28 w 591"/>
                <a:gd name="T7" fmla="*/ 55 h 293"/>
                <a:gd name="T8" fmla="*/ 40 w 591"/>
                <a:gd name="T9" fmla="*/ 51 h 293"/>
                <a:gd name="T10" fmla="*/ 51 w 591"/>
                <a:gd name="T11" fmla="*/ 42 h 293"/>
                <a:gd name="T12" fmla="*/ 59 w 591"/>
                <a:gd name="T13" fmla="*/ 25 h 293"/>
                <a:gd name="T14" fmla="*/ 60 w 591"/>
                <a:gd name="T15" fmla="*/ 13 h 293"/>
                <a:gd name="T16" fmla="*/ 62 w 591"/>
                <a:gd name="T17" fmla="*/ 0 h 293"/>
                <a:gd name="T18" fmla="*/ 506 w 591"/>
                <a:gd name="T19" fmla="*/ 21 h 293"/>
                <a:gd name="T20" fmla="*/ 506 w 591"/>
                <a:gd name="T21" fmla="*/ 29 h 293"/>
                <a:gd name="T22" fmla="*/ 506 w 591"/>
                <a:gd name="T23" fmla="*/ 40 h 293"/>
                <a:gd name="T24" fmla="*/ 507 w 591"/>
                <a:gd name="T25" fmla="*/ 53 h 293"/>
                <a:gd name="T26" fmla="*/ 515 w 591"/>
                <a:gd name="T27" fmla="*/ 67 h 293"/>
                <a:gd name="T28" fmla="*/ 526 w 591"/>
                <a:gd name="T29" fmla="*/ 80 h 293"/>
                <a:gd name="T30" fmla="*/ 540 w 591"/>
                <a:gd name="T31" fmla="*/ 89 h 293"/>
                <a:gd name="T32" fmla="*/ 551 w 591"/>
                <a:gd name="T33" fmla="*/ 93 h 293"/>
                <a:gd name="T34" fmla="*/ 564 w 591"/>
                <a:gd name="T35" fmla="*/ 97 h 293"/>
                <a:gd name="T36" fmla="*/ 580 w 591"/>
                <a:gd name="T37" fmla="*/ 97 h 293"/>
                <a:gd name="T38" fmla="*/ 587 w 591"/>
                <a:gd name="T39" fmla="*/ 222 h 293"/>
                <a:gd name="T40" fmla="*/ 580 w 591"/>
                <a:gd name="T41" fmla="*/ 226 h 293"/>
                <a:gd name="T42" fmla="*/ 563 w 591"/>
                <a:gd name="T43" fmla="*/ 238 h 293"/>
                <a:gd name="T44" fmla="*/ 551 w 591"/>
                <a:gd name="T45" fmla="*/ 247 h 293"/>
                <a:gd name="T46" fmla="*/ 542 w 591"/>
                <a:gd name="T47" fmla="*/ 260 h 293"/>
                <a:gd name="T48" fmla="*/ 536 w 591"/>
                <a:gd name="T49" fmla="*/ 276 h 293"/>
                <a:gd name="T50" fmla="*/ 532 w 591"/>
                <a:gd name="T51" fmla="*/ 293 h 293"/>
                <a:gd name="T52" fmla="*/ 72 w 591"/>
                <a:gd name="T53" fmla="*/ 253 h 293"/>
                <a:gd name="T54" fmla="*/ 72 w 591"/>
                <a:gd name="T55" fmla="*/ 247 h 293"/>
                <a:gd name="T56" fmla="*/ 72 w 591"/>
                <a:gd name="T57" fmla="*/ 236 h 293"/>
                <a:gd name="T58" fmla="*/ 70 w 591"/>
                <a:gd name="T59" fmla="*/ 222 h 293"/>
                <a:gd name="T60" fmla="*/ 66 w 591"/>
                <a:gd name="T61" fmla="*/ 207 h 293"/>
                <a:gd name="T62" fmla="*/ 59 w 591"/>
                <a:gd name="T63" fmla="*/ 192 h 293"/>
                <a:gd name="T64" fmla="*/ 47 w 591"/>
                <a:gd name="T65" fmla="*/ 181 h 293"/>
                <a:gd name="T66" fmla="*/ 32 w 591"/>
                <a:gd name="T67" fmla="*/ 171 h 293"/>
                <a:gd name="T68" fmla="*/ 0 w 591"/>
                <a:gd name="T69" fmla="*/ 15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1" h="293">
                  <a:moveTo>
                    <a:pt x="0" y="150"/>
                  </a:moveTo>
                  <a:lnTo>
                    <a:pt x="0" y="49"/>
                  </a:lnTo>
                  <a:lnTo>
                    <a:pt x="2" y="51"/>
                  </a:lnTo>
                  <a:lnTo>
                    <a:pt x="9" y="53"/>
                  </a:lnTo>
                  <a:lnTo>
                    <a:pt x="13" y="53"/>
                  </a:lnTo>
                  <a:lnTo>
                    <a:pt x="17" y="55"/>
                  </a:lnTo>
                  <a:lnTo>
                    <a:pt x="22" y="55"/>
                  </a:lnTo>
                  <a:lnTo>
                    <a:pt x="28" y="55"/>
                  </a:lnTo>
                  <a:lnTo>
                    <a:pt x="34" y="53"/>
                  </a:lnTo>
                  <a:lnTo>
                    <a:pt x="40" y="51"/>
                  </a:lnTo>
                  <a:lnTo>
                    <a:pt x="45" y="46"/>
                  </a:lnTo>
                  <a:lnTo>
                    <a:pt x="51" y="42"/>
                  </a:lnTo>
                  <a:lnTo>
                    <a:pt x="55" y="32"/>
                  </a:lnTo>
                  <a:lnTo>
                    <a:pt x="59" y="25"/>
                  </a:lnTo>
                  <a:lnTo>
                    <a:pt x="59" y="19"/>
                  </a:lnTo>
                  <a:lnTo>
                    <a:pt x="60" y="13"/>
                  </a:lnTo>
                  <a:lnTo>
                    <a:pt x="62" y="6"/>
                  </a:lnTo>
                  <a:lnTo>
                    <a:pt x="62" y="0"/>
                  </a:lnTo>
                  <a:lnTo>
                    <a:pt x="507" y="21"/>
                  </a:lnTo>
                  <a:lnTo>
                    <a:pt x="506" y="21"/>
                  </a:lnTo>
                  <a:lnTo>
                    <a:pt x="506" y="25"/>
                  </a:lnTo>
                  <a:lnTo>
                    <a:pt x="506" y="29"/>
                  </a:lnTo>
                  <a:lnTo>
                    <a:pt x="506" y="34"/>
                  </a:lnTo>
                  <a:lnTo>
                    <a:pt x="506" y="40"/>
                  </a:lnTo>
                  <a:lnTo>
                    <a:pt x="507" y="46"/>
                  </a:lnTo>
                  <a:lnTo>
                    <a:pt x="507" y="53"/>
                  </a:lnTo>
                  <a:lnTo>
                    <a:pt x="511" y="61"/>
                  </a:lnTo>
                  <a:lnTo>
                    <a:pt x="515" y="67"/>
                  </a:lnTo>
                  <a:lnTo>
                    <a:pt x="521" y="74"/>
                  </a:lnTo>
                  <a:lnTo>
                    <a:pt x="526" y="80"/>
                  </a:lnTo>
                  <a:lnTo>
                    <a:pt x="536" y="87"/>
                  </a:lnTo>
                  <a:lnTo>
                    <a:pt x="540" y="89"/>
                  </a:lnTo>
                  <a:lnTo>
                    <a:pt x="545" y="91"/>
                  </a:lnTo>
                  <a:lnTo>
                    <a:pt x="551" y="93"/>
                  </a:lnTo>
                  <a:lnTo>
                    <a:pt x="559" y="95"/>
                  </a:lnTo>
                  <a:lnTo>
                    <a:pt x="564" y="97"/>
                  </a:lnTo>
                  <a:lnTo>
                    <a:pt x="572" y="97"/>
                  </a:lnTo>
                  <a:lnTo>
                    <a:pt x="580" y="97"/>
                  </a:lnTo>
                  <a:lnTo>
                    <a:pt x="591" y="99"/>
                  </a:lnTo>
                  <a:lnTo>
                    <a:pt x="587" y="222"/>
                  </a:lnTo>
                  <a:lnTo>
                    <a:pt x="585" y="222"/>
                  </a:lnTo>
                  <a:lnTo>
                    <a:pt x="580" y="226"/>
                  </a:lnTo>
                  <a:lnTo>
                    <a:pt x="570" y="230"/>
                  </a:lnTo>
                  <a:lnTo>
                    <a:pt x="563" y="238"/>
                  </a:lnTo>
                  <a:lnTo>
                    <a:pt x="557" y="241"/>
                  </a:lnTo>
                  <a:lnTo>
                    <a:pt x="551" y="247"/>
                  </a:lnTo>
                  <a:lnTo>
                    <a:pt x="545" y="253"/>
                  </a:lnTo>
                  <a:lnTo>
                    <a:pt x="542" y="260"/>
                  </a:lnTo>
                  <a:lnTo>
                    <a:pt x="538" y="266"/>
                  </a:lnTo>
                  <a:lnTo>
                    <a:pt x="536" y="276"/>
                  </a:lnTo>
                  <a:lnTo>
                    <a:pt x="532" y="283"/>
                  </a:lnTo>
                  <a:lnTo>
                    <a:pt x="532" y="293"/>
                  </a:lnTo>
                  <a:lnTo>
                    <a:pt x="72" y="255"/>
                  </a:lnTo>
                  <a:lnTo>
                    <a:pt x="72" y="253"/>
                  </a:lnTo>
                  <a:lnTo>
                    <a:pt x="72" y="251"/>
                  </a:lnTo>
                  <a:lnTo>
                    <a:pt x="72" y="247"/>
                  </a:lnTo>
                  <a:lnTo>
                    <a:pt x="72" y="241"/>
                  </a:lnTo>
                  <a:lnTo>
                    <a:pt x="72" y="236"/>
                  </a:lnTo>
                  <a:lnTo>
                    <a:pt x="72" y="230"/>
                  </a:lnTo>
                  <a:lnTo>
                    <a:pt x="70" y="222"/>
                  </a:lnTo>
                  <a:lnTo>
                    <a:pt x="68" y="215"/>
                  </a:lnTo>
                  <a:lnTo>
                    <a:pt x="66" y="207"/>
                  </a:lnTo>
                  <a:lnTo>
                    <a:pt x="62" y="200"/>
                  </a:lnTo>
                  <a:lnTo>
                    <a:pt x="59" y="192"/>
                  </a:lnTo>
                  <a:lnTo>
                    <a:pt x="55" y="186"/>
                  </a:lnTo>
                  <a:lnTo>
                    <a:pt x="47" y="181"/>
                  </a:lnTo>
                  <a:lnTo>
                    <a:pt x="41" y="175"/>
                  </a:lnTo>
                  <a:lnTo>
                    <a:pt x="32" y="171"/>
                  </a:lnTo>
                  <a:lnTo>
                    <a:pt x="22" y="169"/>
                  </a:lnTo>
                  <a:lnTo>
                    <a:pt x="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22"/>
            <p:cNvSpPr>
              <a:spLocks/>
            </p:cNvSpPr>
            <p:nvPr/>
          </p:nvSpPr>
          <p:spPr bwMode="auto">
            <a:xfrm>
              <a:off x="3154363" y="5453063"/>
              <a:ext cx="79375" cy="112713"/>
            </a:xfrm>
            <a:custGeom>
              <a:avLst/>
              <a:gdLst>
                <a:gd name="T0" fmla="*/ 72 w 100"/>
                <a:gd name="T1" fmla="*/ 6 h 142"/>
                <a:gd name="T2" fmla="*/ 68 w 100"/>
                <a:gd name="T3" fmla="*/ 4 h 142"/>
                <a:gd name="T4" fmla="*/ 60 w 100"/>
                <a:gd name="T5" fmla="*/ 2 h 142"/>
                <a:gd name="T6" fmla="*/ 55 w 100"/>
                <a:gd name="T7" fmla="*/ 2 h 142"/>
                <a:gd name="T8" fmla="*/ 51 w 100"/>
                <a:gd name="T9" fmla="*/ 0 h 142"/>
                <a:gd name="T10" fmla="*/ 45 w 100"/>
                <a:gd name="T11" fmla="*/ 0 h 142"/>
                <a:gd name="T12" fmla="*/ 40 w 100"/>
                <a:gd name="T13" fmla="*/ 2 h 142"/>
                <a:gd name="T14" fmla="*/ 34 w 100"/>
                <a:gd name="T15" fmla="*/ 2 h 142"/>
                <a:gd name="T16" fmla="*/ 28 w 100"/>
                <a:gd name="T17" fmla="*/ 6 h 142"/>
                <a:gd name="T18" fmla="*/ 22 w 100"/>
                <a:gd name="T19" fmla="*/ 9 h 142"/>
                <a:gd name="T20" fmla="*/ 17 w 100"/>
                <a:gd name="T21" fmla="*/ 13 h 142"/>
                <a:gd name="T22" fmla="*/ 11 w 100"/>
                <a:gd name="T23" fmla="*/ 19 h 142"/>
                <a:gd name="T24" fmla="*/ 7 w 100"/>
                <a:gd name="T25" fmla="*/ 28 h 142"/>
                <a:gd name="T26" fmla="*/ 5 w 100"/>
                <a:gd name="T27" fmla="*/ 32 h 142"/>
                <a:gd name="T28" fmla="*/ 5 w 100"/>
                <a:gd name="T29" fmla="*/ 38 h 142"/>
                <a:gd name="T30" fmla="*/ 3 w 100"/>
                <a:gd name="T31" fmla="*/ 44 h 142"/>
                <a:gd name="T32" fmla="*/ 3 w 100"/>
                <a:gd name="T33" fmla="*/ 51 h 142"/>
                <a:gd name="T34" fmla="*/ 2 w 100"/>
                <a:gd name="T35" fmla="*/ 57 h 142"/>
                <a:gd name="T36" fmla="*/ 0 w 100"/>
                <a:gd name="T37" fmla="*/ 63 h 142"/>
                <a:gd name="T38" fmla="*/ 0 w 100"/>
                <a:gd name="T39" fmla="*/ 68 h 142"/>
                <a:gd name="T40" fmla="*/ 0 w 100"/>
                <a:gd name="T41" fmla="*/ 74 h 142"/>
                <a:gd name="T42" fmla="*/ 0 w 100"/>
                <a:gd name="T43" fmla="*/ 80 h 142"/>
                <a:gd name="T44" fmla="*/ 2 w 100"/>
                <a:gd name="T45" fmla="*/ 84 h 142"/>
                <a:gd name="T46" fmla="*/ 2 w 100"/>
                <a:gd name="T47" fmla="*/ 89 h 142"/>
                <a:gd name="T48" fmla="*/ 3 w 100"/>
                <a:gd name="T49" fmla="*/ 95 h 142"/>
                <a:gd name="T50" fmla="*/ 7 w 100"/>
                <a:gd name="T51" fmla="*/ 104 h 142"/>
                <a:gd name="T52" fmla="*/ 11 w 100"/>
                <a:gd name="T53" fmla="*/ 114 h 142"/>
                <a:gd name="T54" fmla="*/ 17 w 100"/>
                <a:gd name="T55" fmla="*/ 122 h 142"/>
                <a:gd name="T56" fmla="*/ 24 w 100"/>
                <a:gd name="T57" fmla="*/ 129 h 142"/>
                <a:gd name="T58" fmla="*/ 30 w 100"/>
                <a:gd name="T59" fmla="*/ 133 h 142"/>
                <a:gd name="T60" fmla="*/ 38 w 100"/>
                <a:gd name="T61" fmla="*/ 137 h 142"/>
                <a:gd name="T62" fmla="*/ 45 w 100"/>
                <a:gd name="T63" fmla="*/ 141 h 142"/>
                <a:gd name="T64" fmla="*/ 57 w 100"/>
                <a:gd name="T65" fmla="*/ 142 h 142"/>
                <a:gd name="T66" fmla="*/ 66 w 100"/>
                <a:gd name="T67" fmla="*/ 141 h 142"/>
                <a:gd name="T68" fmla="*/ 76 w 100"/>
                <a:gd name="T69" fmla="*/ 139 h 142"/>
                <a:gd name="T70" fmla="*/ 81 w 100"/>
                <a:gd name="T71" fmla="*/ 137 h 142"/>
                <a:gd name="T72" fmla="*/ 87 w 100"/>
                <a:gd name="T73" fmla="*/ 135 h 142"/>
                <a:gd name="T74" fmla="*/ 93 w 100"/>
                <a:gd name="T75" fmla="*/ 131 h 142"/>
                <a:gd name="T76" fmla="*/ 100 w 100"/>
                <a:gd name="T77" fmla="*/ 129 h 142"/>
                <a:gd name="T78" fmla="*/ 64 w 100"/>
                <a:gd name="T79" fmla="*/ 63 h 142"/>
                <a:gd name="T80" fmla="*/ 72 w 100"/>
                <a:gd name="T81" fmla="*/ 6 h 142"/>
                <a:gd name="T82" fmla="*/ 72 w 100"/>
                <a:gd name="T83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" h="142">
                  <a:moveTo>
                    <a:pt x="72" y="6"/>
                  </a:moveTo>
                  <a:lnTo>
                    <a:pt x="68" y="4"/>
                  </a:lnTo>
                  <a:lnTo>
                    <a:pt x="60" y="2"/>
                  </a:lnTo>
                  <a:lnTo>
                    <a:pt x="55" y="2"/>
                  </a:lnTo>
                  <a:lnTo>
                    <a:pt x="51" y="0"/>
                  </a:lnTo>
                  <a:lnTo>
                    <a:pt x="45" y="0"/>
                  </a:lnTo>
                  <a:lnTo>
                    <a:pt x="40" y="2"/>
                  </a:lnTo>
                  <a:lnTo>
                    <a:pt x="34" y="2"/>
                  </a:lnTo>
                  <a:lnTo>
                    <a:pt x="28" y="6"/>
                  </a:lnTo>
                  <a:lnTo>
                    <a:pt x="22" y="9"/>
                  </a:lnTo>
                  <a:lnTo>
                    <a:pt x="17" y="13"/>
                  </a:lnTo>
                  <a:lnTo>
                    <a:pt x="11" y="19"/>
                  </a:lnTo>
                  <a:lnTo>
                    <a:pt x="7" y="28"/>
                  </a:lnTo>
                  <a:lnTo>
                    <a:pt x="5" y="32"/>
                  </a:lnTo>
                  <a:lnTo>
                    <a:pt x="5" y="38"/>
                  </a:lnTo>
                  <a:lnTo>
                    <a:pt x="3" y="44"/>
                  </a:lnTo>
                  <a:lnTo>
                    <a:pt x="3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2" y="84"/>
                  </a:lnTo>
                  <a:lnTo>
                    <a:pt x="2" y="89"/>
                  </a:lnTo>
                  <a:lnTo>
                    <a:pt x="3" y="95"/>
                  </a:lnTo>
                  <a:lnTo>
                    <a:pt x="7" y="104"/>
                  </a:lnTo>
                  <a:lnTo>
                    <a:pt x="11" y="114"/>
                  </a:lnTo>
                  <a:lnTo>
                    <a:pt x="17" y="122"/>
                  </a:lnTo>
                  <a:lnTo>
                    <a:pt x="24" y="129"/>
                  </a:lnTo>
                  <a:lnTo>
                    <a:pt x="30" y="133"/>
                  </a:lnTo>
                  <a:lnTo>
                    <a:pt x="38" y="137"/>
                  </a:lnTo>
                  <a:lnTo>
                    <a:pt x="45" y="141"/>
                  </a:lnTo>
                  <a:lnTo>
                    <a:pt x="57" y="142"/>
                  </a:lnTo>
                  <a:lnTo>
                    <a:pt x="66" y="141"/>
                  </a:lnTo>
                  <a:lnTo>
                    <a:pt x="76" y="139"/>
                  </a:lnTo>
                  <a:lnTo>
                    <a:pt x="81" y="137"/>
                  </a:lnTo>
                  <a:lnTo>
                    <a:pt x="87" y="135"/>
                  </a:lnTo>
                  <a:lnTo>
                    <a:pt x="93" y="131"/>
                  </a:lnTo>
                  <a:lnTo>
                    <a:pt x="100" y="129"/>
                  </a:lnTo>
                  <a:lnTo>
                    <a:pt x="64" y="63"/>
                  </a:lnTo>
                  <a:lnTo>
                    <a:pt x="72" y="6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24"/>
            <p:cNvSpPr>
              <a:spLocks/>
            </p:cNvSpPr>
            <p:nvPr/>
          </p:nvSpPr>
          <p:spPr bwMode="auto">
            <a:xfrm>
              <a:off x="3416300" y="5457825"/>
              <a:ext cx="119063" cy="119063"/>
            </a:xfrm>
            <a:custGeom>
              <a:avLst/>
              <a:gdLst>
                <a:gd name="T0" fmla="*/ 140 w 150"/>
                <a:gd name="T1" fmla="*/ 41 h 150"/>
                <a:gd name="T2" fmla="*/ 133 w 150"/>
                <a:gd name="T3" fmla="*/ 34 h 150"/>
                <a:gd name="T4" fmla="*/ 117 w 150"/>
                <a:gd name="T5" fmla="*/ 22 h 150"/>
                <a:gd name="T6" fmla="*/ 102 w 150"/>
                <a:gd name="T7" fmla="*/ 13 h 150"/>
                <a:gd name="T8" fmla="*/ 93 w 150"/>
                <a:gd name="T9" fmla="*/ 7 h 150"/>
                <a:gd name="T10" fmla="*/ 83 w 150"/>
                <a:gd name="T11" fmla="*/ 3 h 150"/>
                <a:gd name="T12" fmla="*/ 72 w 150"/>
                <a:gd name="T13" fmla="*/ 0 h 150"/>
                <a:gd name="T14" fmla="*/ 60 w 150"/>
                <a:gd name="T15" fmla="*/ 0 h 150"/>
                <a:gd name="T16" fmla="*/ 49 w 150"/>
                <a:gd name="T17" fmla="*/ 0 h 150"/>
                <a:gd name="T18" fmla="*/ 39 w 150"/>
                <a:gd name="T19" fmla="*/ 3 h 150"/>
                <a:gd name="T20" fmla="*/ 28 w 150"/>
                <a:gd name="T21" fmla="*/ 9 h 150"/>
                <a:gd name="T22" fmla="*/ 19 w 150"/>
                <a:gd name="T23" fmla="*/ 21 h 150"/>
                <a:gd name="T24" fmla="*/ 11 w 150"/>
                <a:gd name="T25" fmla="*/ 36 h 150"/>
                <a:gd name="T26" fmla="*/ 3 w 150"/>
                <a:gd name="T27" fmla="*/ 53 h 150"/>
                <a:gd name="T28" fmla="*/ 0 w 150"/>
                <a:gd name="T29" fmla="*/ 70 h 150"/>
                <a:gd name="T30" fmla="*/ 0 w 150"/>
                <a:gd name="T31" fmla="*/ 83 h 150"/>
                <a:gd name="T32" fmla="*/ 1 w 150"/>
                <a:gd name="T33" fmla="*/ 97 h 150"/>
                <a:gd name="T34" fmla="*/ 7 w 150"/>
                <a:gd name="T35" fmla="*/ 108 h 150"/>
                <a:gd name="T36" fmla="*/ 13 w 150"/>
                <a:gd name="T37" fmla="*/ 119 h 150"/>
                <a:gd name="T38" fmla="*/ 22 w 150"/>
                <a:gd name="T39" fmla="*/ 127 h 150"/>
                <a:gd name="T40" fmla="*/ 34 w 150"/>
                <a:gd name="T41" fmla="*/ 135 h 150"/>
                <a:gd name="T42" fmla="*/ 45 w 150"/>
                <a:gd name="T43" fmla="*/ 140 h 150"/>
                <a:gd name="T44" fmla="*/ 57 w 150"/>
                <a:gd name="T45" fmla="*/ 144 h 150"/>
                <a:gd name="T46" fmla="*/ 68 w 150"/>
                <a:gd name="T47" fmla="*/ 148 h 150"/>
                <a:gd name="T48" fmla="*/ 79 w 150"/>
                <a:gd name="T49" fmla="*/ 148 h 150"/>
                <a:gd name="T50" fmla="*/ 91 w 150"/>
                <a:gd name="T51" fmla="*/ 148 h 150"/>
                <a:gd name="T52" fmla="*/ 102 w 150"/>
                <a:gd name="T53" fmla="*/ 146 h 150"/>
                <a:gd name="T54" fmla="*/ 116 w 150"/>
                <a:gd name="T55" fmla="*/ 142 h 150"/>
                <a:gd name="T56" fmla="*/ 131 w 150"/>
                <a:gd name="T57" fmla="*/ 127 h 150"/>
                <a:gd name="T58" fmla="*/ 142 w 150"/>
                <a:gd name="T59" fmla="*/ 110 h 150"/>
                <a:gd name="T60" fmla="*/ 148 w 150"/>
                <a:gd name="T61" fmla="*/ 93 h 150"/>
                <a:gd name="T62" fmla="*/ 150 w 150"/>
                <a:gd name="T63" fmla="*/ 78 h 150"/>
                <a:gd name="T64" fmla="*/ 148 w 150"/>
                <a:gd name="T65" fmla="*/ 64 h 150"/>
                <a:gd name="T66" fmla="*/ 146 w 150"/>
                <a:gd name="T67" fmla="*/ 53 h 150"/>
                <a:gd name="T68" fmla="*/ 142 w 150"/>
                <a:gd name="T69" fmla="*/ 45 h 150"/>
                <a:gd name="T70" fmla="*/ 142 w 150"/>
                <a:gd name="T71" fmla="*/ 4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0" h="150">
                  <a:moveTo>
                    <a:pt x="142" y="43"/>
                  </a:moveTo>
                  <a:lnTo>
                    <a:pt x="140" y="41"/>
                  </a:lnTo>
                  <a:lnTo>
                    <a:pt x="138" y="38"/>
                  </a:lnTo>
                  <a:lnTo>
                    <a:pt x="133" y="34"/>
                  </a:lnTo>
                  <a:lnTo>
                    <a:pt x="125" y="28"/>
                  </a:lnTo>
                  <a:lnTo>
                    <a:pt x="117" y="22"/>
                  </a:lnTo>
                  <a:lnTo>
                    <a:pt x="108" y="17"/>
                  </a:lnTo>
                  <a:lnTo>
                    <a:pt x="102" y="13"/>
                  </a:lnTo>
                  <a:lnTo>
                    <a:pt x="98" y="11"/>
                  </a:lnTo>
                  <a:lnTo>
                    <a:pt x="93" y="7"/>
                  </a:lnTo>
                  <a:lnTo>
                    <a:pt x="89" y="5"/>
                  </a:lnTo>
                  <a:lnTo>
                    <a:pt x="83" y="3"/>
                  </a:lnTo>
                  <a:lnTo>
                    <a:pt x="77" y="2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55" y="0"/>
                  </a:lnTo>
                  <a:lnTo>
                    <a:pt x="49" y="0"/>
                  </a:lnTo>
                  <a:lnTo>
                    <a:pt x="45" y="3"/>
                  </a:lnTo>
                  <a:lnTo>
                    <a:pt x="39" y="3"/>
                  </a:lnTo>
                  <a:lnTo>
                    <a:pt x="34" y="7"/>
                  </a:lnTo>
                  <a:lnTo>
                    <a:pt x="28" y="9"/>
                  </a:lnTo>
                  <a:lnTo>
                    <a:pt x="24" y="15"/>
                  </a:lnTo>
                  <a:lnTo>
                    <a:pt x="19" y="21"/>
                  </a:lnTo>
                  <a:lnTo>
                    <a:pt x="15" y="26"/>
                  </a:lnTo>
                  <a:lnTo>
                    <a:pt x="11" y="36"/>
                  </a:lnTo>
                  <a:lnTo>
                    <a:pt x="9" y="45"/>
                  </a:lnTo>
                  <a:lnTo>
                    <a:pt x="3" y="53"/>
                  </a:lnTo>
                  <a:lnTo>
                    <a:pt x="1" y="62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3"/>
                  </a:lnTo>
                  <a:lnTo>
                    <a:pt x="0" y="91"/>
                  </a:lnTo>
                  <a:lnTo>
                    <a:pt x="1" y="97"/>
                  </a:lnTo>
                  <a:lnTo>
                    <a:pt x="5" y="104"/>
                  </a:lnTo>
                  <a:lnTo>
                    <a:pt x="7" y="108"/>
                  </a:lnTo>
                  <a:lnTo>
                    <a:pt x="11" y="114"/>
                  </a:lnTo>
                  <a:lnTo>
                    <a:pt x="13" y="119"/>
                  </a:lnTo>
                  <a:lnTo>
                    <a:pt x="19" y="123"/>
                  </a:lnTo>
                  <a:lnTo>
                    <a:pt x="22" y="127"/>
                  </a:lnTo>
                  <a:lnTo>
                    <a:pt x="28" y="133"/>
                  </a:lnTo>
                  <a:lnTo>
                    <a:pt x="34" y="135"/>
                  </a:lnTo>
                  <a:lnTo>
                    <a:pt x="39" y="138"/>
                  </a:lnTo>
                  <a:lnTo>
                    <a:pt x="45" y="140"/>
                  </a:lnTo>
                  <a:lnTo>
                    <a:pt x="51" y="142"/>
                  </a:lnTo>
                  <a:lnTo>
                    <a:pt x="57" y="144"/>
                  </a:lnTo>
                  <a:lnTo>
                    <a:pt x="62" y="146"/>
                  </a:lnTo>
                  <a:lnTo>
                    <a:pt x="68" y="148"/>
                  </a:lnTo>
                  <a:lnTo>
                    <a:pt x="74" y="148"/>
                  </a:lnTo>
                  <a:lnTo>
                    <a:pt x="79" y="148"/>
                  </a:lnTo>
                  <a:lnTo>
                    <a:pt x="87" y="150"/>
                  </a:lnTo>
                  <a:lnTo>
                    <a:pt x="91" y="148"/>
                  </a:lnTo>
                  <a:lnTo>
                    <a:pt x="97" y="148"/>
                  </a:lnTo>
                  <a:lnTo>
                    <a:pt x="102" y="146"/>
                  </a:lnTo>
                  <a:lnTo>
                    <a:pt x="108" y="146"/>
                  </a:lnTo>
                  <a:lnTo>
                    <a:pt x="116" y="142"/>
                  </a:lnTo>
                  <a:lnTo>
                    <a:pt x="125" y="136"/>
                  </a:lnTo>
                  <a:lnTo>
                    <a:pt x="131" y="127"/>
                  </a:lnTo>
                  <a:lnTo>
                    <a:pt x="138" y="119"/>
                  </a:lnTo>
                  <a:lnTo>
                    <a:pt x="142" y="110"/>
                  </a:lnTo>
                  <a:lnTo>
                    <a:pt x="146" y="102"/>
                  </a:lnTo>
                  <a:lnTo>
                    <a:pt x="148" y="93"/>
                  </a:lnTo>
                  <a:lnTo>
                    <a:pt x="150" y="85"/>
                  </a:lnTo>
                  <a:lnTo>
                    <a:pt x="150" y="78"/>
                  </a:lnTo>
                  <a:lnTo>
                    <a:pt x="150" y="72"/>
                  </a:lnTo>
                  <a:lnTo>
                    <a:pt x="148" y="64"/>
                  </a:lnTo>
                  <a:lnTo>
                    <a:pt x="148" y="59"/>
                  </a:lnTo>
                  <a:lnTo>
                    <a:pt x="146" y="53"/>
                  </a:lnTo>
                  <a:lnTo>
                    <a:pt x="146" y="51"/>
                  </a:lnTo>
                  <a:lnTo>
                    <a:pt x="142" y="45"/>
                  </a:lnTo>
                  <a:lnTo>
                    <a:pt x="142" y="43"/>
                  </a:lnTo>
                  <a:lnTo>
                    <a:pt x="142" y="43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25"/>
            <p:cNvSpPr>
              <a:spLocks/>
            </p:cNvSpPr>
            <p:nvPr/>
          </p:nvSpPr>
          <p:spPr bwMode="auto">
            <a:xfrm>
              <a:off x="3143250" y="4856163"/>
              <a:ext cx="515938" cy="277813"/>
            </a:xfrm>
            <a:custGeom>
              <a:avLst/>
              <a:gdLst>
                <a:gd name="T0" fmla="*/ 525 w 651"/>
                <a:gd name="T1" fmla="*/ 73 h 350"/>
                <a:gd name="T2" fmla="*/ 531 w 651"/>
                <a:gd name="T3" fmla="*/ 97 h 350"/>
                <a:gd name="T4" fmla="*/ 550 w 651"/>
                <a:gd name="T5" fmla="*/ 120 h 350"/>
                <a:gd name="T6" fmla="*/ 573 w 651"/>
                <a:gd name="T7" fmla="*/ 130 h 350"/>
                <a:gd name="T8" fmla="*/ 603 w 651"/>
                <a:gd name="T9" fmla="*/ 133 h 350"/>
                <a:gd name="T10" fmla="*/ 596 w 651"/>
                <a:gd name="T11" fmla="*/ 240 h 350"/>
                <a:gd name="T12" fmla="*/ 573 w 651"/>
                <a:gd name="T13" fmla="*/ 253 h 350"/>
                <a:gd name="T14" fmla="*/ 554 w 651"/>
                <a:gd name="T15" fmla="*/ 280 h 350"/>
                <a:gd name="T16" fmla="*/ 550 w 651"/>
                <a:gd name="T17" fmla="*/ 304 h 350"/>
                <a:gd name="T18" fmla="*/ 124 w 651"/>
                <a:gd name="T19" fmla="*/ 261 h 350"/>
                <a:gd name="T20" fmla="*/ 122 w 651"/>
                <a:gd name="T21" fmla="*/ 238 h 350"/>
                <a:gd name="T22" fmla="*/ 109 w 651"/>
                <a:gd name="T23" fmla="*/ 208 h 350"/>
                <a:gd name="T24" fmla="*/ 84 w 651"/>
                <a:gd name="T25" fmla="*/ 189 h 350"/>
                <a:gd name="T26" fmla="*/ 59 w 651"/>
                <a:gd name="T27" fmla="*/ 181 h 350"/>
                <a:gd name="T28" fmla="*/ 0 w 651"/>
                <a:gd name="T29" fmla="*/ 57 h 350"/>
                <a:gd name="T30" fmla="*/ 23 w 651"/>
                <a:gd name="T31" fmla="*/ 194 h 350"/>
                <a:gd name="T32" fmla="*/ 59 w 651"/>
                <a:gd name="T33" fmla="*/ 208 h 350"/>
                <a:gd name="T34" fmla="*/ 88 w 651"/>
                <a:gd name="T35" fmla="*/ 234 h 350"/>
                <a:gd name="T36" fmla="*/ 93 w 651"/>
                <a:gd name="T37" fmla="*/ 253 h 350"/>
                <a:gd name="T38" fmla="*/ 90 w 651"/>
                <a:gd name="T39" fmla="*/ 280 h 350"/>
                <a:gd name="T40" fmla="*/ 103 w 651"/>
                <a:gd name="T41" fmla="*/ 297 h 350"/>
                <a:gd name="T42" fmla="*/ 124 w 651"/>
                <a:gd name="T43" fmla="*/ 301 h 350"/>
                <a:gd name="T44" fmla="*/ 143 w 651"/>
                <a:gd name="T45" fmla="*/ 301 h 350"/>
                <a:gd name="T46" fmla="*/ 166 w 651"/>
                <a:gd name="T47" fmla="*/ 303 h 350"/>
                <a:gd name="T48" fmla="*/ 194 w 651"/>
                <a:gd name="T49" fmla="*/ 304 h 350"/>
                <a:gd name="T50" fmla="*/ 229 w 651"/>
                <a:gd name="T51" fmla="*/ 308 h 350"/>
                <a:gd name="T52" fmla="*/ 267 w 651"/>
                <a:gd name="T53" fmla="*/ 312 h 350"/>
                <a:gd name="T54" fmla="*/ 306 w 651"/>
                <a:gd name="T55" fmla="*/ 316 h 350"/>
                <a:gd name="T56" fmla="*/ 350 w 651"/>
                <a:gd name="T57" fmla="*/ 322 h 350"/>
                <a:gd name="T58" fmla="*/ 392 w 651"/>
                <a:gd name="T59" fmla="*/ 327 h 350"/>
                <a:gd name="T60" fmla="*/ 432 w 651"/>
                <a:gd name="T61" fmla="*/ 331 h 350"/>
                <a:gd name="T62" fmla="*/ 472 w 651"/>
                <a:gd name="T63" fmla="*/ 335 h 350"/>
                <a:gd name="T64" fmla="*/ 508 w 651"/>
                <a:gd name="T65" fmla="*/ 339 h 350"/>
                <a:gd name="T66" fmla="*/ 539 w 651"/>
                <a:gd name="T67" fmla="*/ 342 h 350"/>
                <a:gd name="T68" fmla="*/ 563 w 651"/>
                <a:gd name="T69" fmla="*/ 346 h 350"/>
                <a:gd name="T70" fmla="*/ 588 w 651"/>
                <a:gd name="T71" fmla="*/ 350 h 350"/>
                <a:gd name="T72" fmla="*/ 592 w 651"/>
                <a:gd name="T73" fmla="*/ 346 h 350"/>
                <a:gd name="T74" fmla="*/ 586 w 651"/>
                <a:gd name="T75" fmla="*/ 325 h 350"/>
                <a:gd name="T76" fmla="*/ 590 w 651"/>
                <a:gd name="T77" fmla="*/ 297 h 350"/>
                <a:gd name="T78" fmla="*/ 615 w 651"/>
                <a:gd name="T79" fmla="*/ 274 h 350"/>
                <a:gd name="T80" fmla="*/ 639 w 651"/>
                <a:gd name="T81" fmla="*/ 272 h 350"/>
                <a:gd name="T82" fmla="*/ 651 w 651"/>
                <a:gd name="T83" fmla="*/ 259 h 350"/>
                <a:gd name="T84" fmla="*/ 649 w 651"/>
                <a:gd name="T85" fmla="*/ 236 h 350"/>
                <a:gd name="T86" fmla="*/ 643 w 651"/>
                <a:gd name="T87" fmla="*/ 112 h 350"/>
                <a:gd name="T88" fmla="*/ 622 w 651"/>
                <a:gd name="T89" fmla="*/ 112 h 350"/>
                <a:gd name="T90" fmla="*/ 590 w 651"/>
                <a:gd name="T91" fmla="*/ 103 h 350"/>
                <a:gd name="T92" fmla="*/ 569 w 651"/>
                <a:gd name="T93" fmla="*/ 80 h 350"/>
                <a:gd name="T94" fmla="*/ 567 w 651"/>
                <a:gd name="T95" fmla="*/ 57 h 350"/>
                <a:gd name="T96" fmla="*/ 55 w 651"/>
                <a:gd name="T9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1" h="350">
                  <a:moveTo>
                    <a:pt x="86" y="31"/>
                  </a:moveTo>
                  <a:lnTo>
                    <a:pt x="529" y="63"/>
                  </a:lnTo>
                  <a:lnTo>
                    <a:pt x="527" y="65"/>
                  </a:lnTo>
                  <a:lnTo>
                    <a:pt x="525" y="73"/>
                  </a:lnTo>
                  <a:lnTo>
                    <a:pt x="525" y="78"/>
                  </a:lnTo>
                  <a:lnTo>
                    <a:pt x="525" y="84"/>
                  </a:lnTo>
                  <a:lnTo>
                    <a:pt x="527" y="90"/>
                  </a:lnTo>
                  <a:lnTo>
                    <a:pt x="531" y="97"/>
                  </a:lnTo>
                  <a:lnTo>
                    <a:pt x="531" y="103"/>
                  </a:lnTo>
                  <a:lnTo>
                    <a:pt x="537" y="109"/>
                  </a:lnTo>
                  <a:lnTo>
                    <a:pt x="542" y="114"/>
                  </a:lnTo>
                  <a:lnTo>
                    <a:pt x="550" y="120"/>
                  </a:lnTo>
                  <a:lnTo>
                    <a:pt x="554" y="122"/>
                  </a:lnTo>
                  <a:lnTo>
                    <a:pt x="559" y="124"/>
                  </a:lnTo>
                  <a:lnTo>
                    <a:pt x="565" y="126"/>
                  </a:lnTo>
                  <a:lnTo>
                    <a:pt x="573" y="130"/>
                  </a:lnTo>
                  <a:lnTo>
                    <a:pt x="578" y="130"/>
                  </a:lnTo>
                  <a:lnTo>
                    <a:pt x="586" y="132"/>
                  </a:lnTo>
                  <a:lnTo>
                    <a:pt x="596" y="132"/>
                  </a:lnTo>
                  <a:lnTo>
                    <a:pt x="603" y="133"/>
                  </a:lnTo>
                  <a:lnTo>
                    <a:pt x="611" y="238"/>
                  </a:lnTo>
                  <a:lnTo>
                    <a:pt x="607" y="238"/>
                  </a:lnTo>
                  <a:lnTo>
                    <a:pt x="599" y="240"/>
                  </a:lnTo>
                  <a:lnTo>
                    <a:pt x="596" y="240"/>
                  </a:lnTo>
                  <a:lnTo>
                    <a:pt x="590" y="244"/>
                  </a:lnTo>
                  <a:lnTo>
                    <a:pt x="584" y="246"/>
                  </a:lnTo>
                  <a:lnTo>
                    <a:pt x="578" y="251"/>
                  </a:lnTo>
                  <a:lnTo>
                    <a:pt x="573" y="253"/>
                  </a:lnTo>
                  <a:lnTo>
                    <a:pt x="567" y="259"/>
                  </a:lnTo>
                  <a:lnTo>
                    <a:pt x="561" y="265"/>
                  </a:lnTo>
                  <a:lnTo>
                    <a:pt x="558" y="272"/>
                  </a:lnTo>
                  <a:lnTo>
                    <a:pt x="554" y="280"/>
                  </a:lnTo>
                  <a:lnTo>
                    <a:pt x="552" y="289"/>
                  </a:lnTo>
                  <a:lnTo>
                    <a:pt x="550" y="295"/>
                  </a:lnTo>
                  <a:lnTo>
                    <a:pt x="550" y="299"/>
                  </a:lnTo>
                  <a:lnTo>
                    <a:pt x="550" y="304"/>
                  </a:lnTo>
                  <a:lnTo>
                    <a:pt x="550" y="310"/>
                  </a:lnTo>
                  <a:lnTo>
                    <a:pt x="124" y="265"/>
                  </a:lnTo>
                  <a:lnTo>
                    <a:pt x="124" y="263"/>
                  </a:lnTo>
                  <a:lnTo>
                    <a:pt x="124" y="261"/>
                  </a:lnTo>
                  <a:lnTo>
                    <a:pt x="124" y="257"/>
                  </a:lnTo>
                  <a:lnTo>
                    <a:pt x="124" y="251"/>
                  </a:lnTo>
                  <a:lnTo>
                    <a:pt x="122" y="246"/>
                  </a:lnTo>
                  <a:lnTo>
                    <a:pt x="122" y="238"/>
                  </a:lnTo>
                  <a:lnTo>
                    <a:pt x="120" y="232"/>
                  </a:lnTo>
                  <a:lnTo>
                    <a:pt x="118" y="225"/>
                  </a:lnTo>
                  <a:lnTo>
                    <a:pt x="114" y="215"/>
                  </a:lnTo>
                  <a:lnTo>
                    <a:pt x="109" y="208"/>
                  </a:lnTo>
                  <a:lnTo>
                    <a:pt x="103" y="200"/>
                  </a:lnTo>
                  <a:lnTo>
                    <a:pt x="95" y="194"/>
                  </a:lnTo>
                  <a:lnTo>
                    <a:pt x="90" y="190"/>
                  </a:lnTo>
                  <a:lnTo>
                    <a:pt x="84" y="189"/>
                  </a:lnTo>
                  <a:lnTo>
                    <a:pt x="78" y="185"/>
                  </a:lnTo>
                  <a:lnTo>
                    <a:pt x="74" y="185"/>
                  </a:lnTo>
                  <a:lnTo>
                    <a:pt x="67" y="181"/>
                  </a:lnTo>
                  <a:lnTo>
                    <a:pt x="59" y="181"/>
                  </a:lnTo>
                  <a:lnTo>
                    <a:pt x="54" y="179"/>
                  </a:lnTo>
                  <a:lnTo>
                    <a:pt x="46" y="179"/>
                  </a:lnTo>
                  <a:lnTo>
                    <a:pt x="46" y="90"/>
                  </a:lnTo>
                  <a:lnTo>
                    <a:pt x="0" y="57"/>
                  </a:lnTo>
                  <a:lnTo>
                    <a:pt x="6" y="190"/>
                  </a:lnTo>
                  <a:lnTo>
                    <a:pt x="10" y="190"/>
                  </a:lnTo>
                  <a:lnTo>
                    <a:pt x="16" y="190"/>
                  </a:lnTo>
                  <a:lnTo>
                    <a:pt x="23" y="194"/>
                  </a:lnTo>
                  <a:lnTo>
                    <a:pt x="31" y="194"/>
                  </a:lnTo>
                  <a:lnTo>
                    <a:pt x="40" y="198"/>
                  </a:lnTo>
                  <a:lnTo>
                    <a:pt x="48" y="202"/>
                  </a:lnTo>
                  <a:lnTo>
                    <a:pt x="59" y="208"/>
                  </a:lnTo>
                  <a:lnTo>
                    <a:pt x="67" y="211"/>
                  </a:lnTo>
                  <a:lnTo>
                    <a:pt x="76" y="217"/>
                  </a:lnTo>
                  <a:lnTo>
                    <a:pt x="82" y="225"/>
                  </a:lnTo>
                  <a:lnTo>
                    <a:pt x="88" y="234"/>
                  </a:lnTo>
                  <a:lnTo>
                    <a:pt x="90" y="238"/>
                  </a:lnTo>
                  <a:lnTo>
                    <a:pt x="92" y="242"/>
                  </a:lnTo>
                  <a:lnTo>
                    <a:pt x="92" y="247"/>
                  </a:lnTo>
                  <a:lnTo>
                    <a:pt x="93" y="253"/>
                  </a:lnTo>
                  <a:lnTo>
                    <a:pt x="93" y="259"/>
                  </a:lnTo>
                  <a:lnTo>
                    <a:pt x="93" y="265"/>
                  </a:lnTo>
                  <a:lnTo>
                    <a:pt x="92" y="272"/>
                  </a:lnTo>
                  <a:lnTo>
                    <a:pt x="90" y="280"/>
                  </a:lnTo>
                  <a:lnTo>
                    <a:pt x="90" y="284"/>
                  </a:lnTo>
                  <a:lnTo>
                    <a:pt x="93" y="289"/>
                  </a:lnTo>
                  <a:lnTo>
                    <a:pt x="97" y="293"/>
                  </a:lnTo>
                  <a:lnTo>
                    <a:pt x="103" y="297"/>
                  </a:lnTo>
                  <a:lnTo>
                    <a:pt x="107" y="297"/>
                  </a:lnTo>
                  <a:lnTo>
                    <a:pt x="113" y="299"/>
                  </a:lnTo>
                  <a:lnTo>
                    <a:pt x="116" y="299"/>
                  </a:lnTo>
                  <a:lnTo>
                    <a:pt x="124" y="301"/>
                  </a:lnTo>
                  <a:lnTo>
                    <a:pt x="128" y="301"/>
                  </a:lnTo>
                  <a:lnTo>
                    <a:pt x="133" y="301"/>
                  </a:lnTo>
                  <a:lnTo>
                    <a:pt x="137" y="301"/>
                  </a:lnTo>
                  <a:lnTo>
                    <a:pt x="143" y="301"/>
                  </a:lnTo>
                  <a:lnTo>
                    <a:pt x="147" y="301"/>
                  </a:lnTo>
                  <a:lnTo>
                    <a:pt x="154" y="303"/>
                  </a:lnTo>
                  <a:lnTo>
                    <a:pt x="160" y="303"/>
                  </a:lnTo>
                  <a:lnTo>
                    <a:pt x="166" y="303"/>
                  </a:lnTo>
                  <a:lnTo>
                    <a:pt x="171" y="303"/>
                  </a:lnTo>
                  <a:lnTo>
                    <a:pt x="179" y="304"/>
                  </a:lnTo>
                  <a:lnTo>
                    <a:pt x="187" y="304"/>
                  </a:lnTo>
                  <a:lnTo>
                    <a:pt x="194" y="304"/>
                  </a:lnTo>
                  <a:lnTo>
                    <a:pt x="202" y="304"/>
                  </a:lnTo>
                  <a:lnTo>
                    <a:pt x="211" y="308"/>
                  </a:lnTo>
                  <a:lnTo>
                    <a:pt x="221" y="308"/>
                  </a:lnTo>
                  <a:lnTo>
                    <a:pt x="229" y="308"/>
                  </a:lnTo>
                  <a:lnTo>
                    <a:pt x="238" y="310"/>
                  </a:lnTo>
                  <a:lnTo>
                    <a:pt x="248" y="310"/>
                  </a:lnTo>
                  <a:lnTo>
                    <a:pt x="255" y="310"/>
                  </a:lnTo>
                  <a:lnTo>
                    <a:pt x="267" y="312"/>
                  </a:lnTo>
                  <a:lnTo>
                    <a:pt x="276" y="312"/>
                  </a:lnTo>
                  <a:lnTo>
                    <a:pt x="287" y="316"/>
                  </a:lnTo>
                  <a:lnTo>
                    <a:pt x="297" y="316"/>
                  </a:lnTo>
                  <a:lnTo>
                    <a:pt x="306" y="316"/>
                  </a:lnTo>
                  <a:lnTo>
                    <a:pt x="318" y="318"/>
                  </a:lnTo>
                  <a:lnTo>
                    <a:pt x="327" y="320"/>
                  </a:lnTo>
                  <a:lnTo>
                    <a:pt x="339" y="320"/>
                  </a:lnTo>
                  <a:lnTo>
                    <a:pt x="350" y="322"/>
                  </a:lnTo>
                  <a:lnTo>
                    <a:pt x="360" y="323"/>
                  </a:lnTo>
                  <a:lnTo>
                    <a:pt x="371" y="325"/>
                  </a:lnTo>
                  <a:lnTo>
                    <a:pt x="381" y="325"/>
                  </a:lnTo>
                  <a:lnTo>
                    <a:pt x="392" y="327"/>
                  </a:lnTo>
                  <a:lnTo>
                    <a:pt x="402" y="327"/>
                  </a:lnTo>
                  <a:lnTo>
                    <a:pt x="413" y="329"/>
                  </a:lnTo>
                  <a:lnTo>
                    <a:pt x="422" y="329"/>
                  </a:lnTo>
                  <a:lnTo>
                    <a:pt x="432" y="331"/>
                  </a:lnTo>
                  <a:lnTo>
                    <a:pt x="443" y="331"/>
                  </a:lnTo>
                  <a:lnTo>
                    <a:pt x="453" y="333"/>
                  </a:lnTo>
                  <a:lnTo>
                    <a:pt x="462" y="333"/>
                  </a:lnTo>
                  <a:lnTo>
                    <a:pt x="472" y="335"/>
                  </a:lnTo>
                  <a:lnTo>
                    <a:pt x="481" y="335"/>
                  </a:lnTo>
                  <a:lnTo>
                    <a:pt x="491" y="337"/>
                  </a:lnTo>
                  <a:lnTo>
                    <a:pt x="499" y="339"/>
                  </a:lnTo>
                  <a:lnTo>
                    <a:pt x="508" y="339"/>
                  </a:lnTo>
                  <a:lnTo>
                    <a:pt x="516" y="341"/>
                  </a:lnTo>
                  <a:lnTo>
                    <a:pt x="525" y="342"/>
                  </a:lnTo>
                  <a:lnTo>
                    <a:pt x="531" y="342"/>
                  </a:lnTo>
                  <a:lnTo>
                    <a:pt x="539" y="342"/>
                  </a:lnTo>
                  <a:lnTo>
                    <a:pt x="544" y="344"/>
                  </a:lnTo>
                  <a:lnTo>
                    <a:pt x="552" y="344"/>
                  </a:lnTo>
                  <a:lnTo>
                    <a:pt x="558" y="344"/>
                  </a:lnTo>
                  <a:lnTo>
                    <a:pt x="563" y="346"/>
                  </a:lnTo>
                  <a:lnTo>
                    <a:pt x="569" y="346"/>
                  </a:lnTo>
                  <a:lnTo>
                    <a:pt x="575" y="348"/>
                  </a:lnTo>
                  <a:lnTo>
                    <a:pt x="582" y="348"/>
                  </a:lnTo>
                  <a:lnTo>
                    <a:pt x="588" y="350"/>
                  </a:lnTo>
                  <a:lnTo>
                    <a:pt x="592" y="350"/>
                  </a:lnTo>
                  <a:lnTo>
                    <a:pt x="592" y="350"/>
                  </a:lnTo>
                  <a:lnTo>
                    <a:pt x="592" y="348"/>
                  </a:lnTo>
                  <a:lnTo>
                    <a:pt x="592" y="346"/>
                  </a:lnTo>
                  <a:lnTo>
                    <a:pt x="590" y="342"/>
                  </a:lnTo>
                  <a:lnTo>
                    <a:pt x="590" y="337"/>
                  </a:lnTo>
                  <a:lnTo>
                    <a:pt x="588" y="331"/>
                  </a:lnTo>
                  <a:lnTo>
                    <a:pt x="586" y="325"/>
                  </a:lnTo>
                  <a:lnTo>
                    <a:pt x="586" y="318"/>
                  </a:lnTo>
                  <a:lnTo>
                    <a:pt x="588" y="310"/>
                  </a:lnTo>
                  <a:lnTo>
                    <a:pt x="588" y="303"/>
                  </a:lnTo>
                  <a:lnTo>
                    <a:pt x="590" y="297"/>
                  </a:lnTo>
                  <a:lnTo>
                    <a:pt x="594" y="289"/>
                  </a:lnTo>
                  <a:lnTo>
                    <a:pt x="599" y="284"/>
                  </a:lnTo>
                  <a:lnTo>
                    <a:pt x="605" y="278"/>
                  </a:lnTo>
                  <a:lnTo>
                    <a:pt x="615" y="274"/>
                  </a:lnTo>
                  <a:lnTo>
                    <a:pt x="618" y="272"/>
                  </a:lnTo>
                  <a:lnTo>
                    <a:pt x="624" y="272"/>
                  </a:lnTo>
                  <a:lnTo>
                    <a:pt x="632" y="272"/>
                  </a:lnTo>
                  <a:lnTo>
                    <a:pt x="639" y="272"/>
                  </a:lnTo>
                  <a:lnTo>
                    <a:pt x="641" y="270"/>
                  </a:lnTo>
                  <a:lnTo>
                    <a:pt x="649" y="266"/>
                  </a:lnTo>
                  <a:lnTo>
                    <a:pt x="649" y="263"/>
                  </a:lnTo>
                  <a:lnTo>
                    <a:pt x="651" y="259"/>
                  </a:lnTo>
                  <a:lnTo>
                    <a:pt x="651" y="255"/>
                  </a:lnTo>
                  <a:lnTo>
                    <a:pt x="651" y="249"/>
                  </a:lnTo>
                  <a:lnTo>
                    <a:pt x="651" y="244"/>
                  </a:lnTo>
                  <a:lnTo>
                    <a:pt x="649" y="236"/>
                  </a:lnTo>
                  <a:lnTo>
                    <a:pt x="647" y="228"/>
                  </a:lnTo>
                  <a:lnTo>
                    <a:pt x="645" y="219"/>
                  </a:lnTo>
                  <a:lnTo>
                    <a:pt x="645" y="114"/>
                  </a:lnTo>
                  <a:lnTo>
                    <a:pt x="643" y="112"/>
                  </a:lnTo>
                  <a:lnTo>
                    <a:pt x="641" y="112"/>
                  </a:lnTo>
                  <a:lnTo>
                    <a:pt x="635" y="112"/>
                  </a:lnTo>
                  <a:lnTo>
                    <a:pt x="630" y="112"/>
                  </a:lnTo>
                  <a:lnTo>
                    <a:pt x="622" y="112"/>
                  </a:lnTo>
                  <a:lnTo>
                    <a:pt x="615" y="111"/>
                  </a:lnTo>
                  <a:lnTo>
                    <a:pt x="605" y="109"/>
                  </a:lnTo>
                  <a:lnTo>
                    <a:pt x="597" y="107"/>
                  </a:lnTo>
                  <a:lnTo>
                    <a:pt x="590" y="103"/>
                  </a:lnTo>
                  <a:lnTo>
                    <a:pt x="582" y="97"/>
                  </a:lnTo>
                  <a:lnTo>
                    <a:pt x="577" y="92"/>
                  </a:lnTo>
                  <a:lnTo>
                    <a:pt x="573" y="84"/>
                  </a:lnTo>
                  <a:lnTo>
                    <a:pt x="569" y="80"/>
                  </a:lnTo>
                  <a:lnTo>
                    <a:pt x="569" y="76"/>
                  </a:lnTo>
                  <a:lnTo>
                    <a:pt x="567" y="71"/>
                  </a:lnTo>
                  <a:lnTo>
                    <a:pt x="567" y="65"/>
                  </a:lnTo>
                  <a:lnTo>
                    <a:pt x="567" y="57"/>
                  </a:lnTo>
                  <a:lnTo>
                    <a:pt x="567" y="52"/>
                  </a:lnTo>
                  <a:lnTo>
                    <a:pt x="569" y="44"/>
                  </a:lnTo>
                  <a:lnTo>
                    <a:pt x="571" y="38"/>
                  </a:lnTo>
                  <a:lnTo>
                    <a:pt x="55" y="0"/>
                  </a:lnTo>
                  <a:lnTo>
                    <a:pt x="86" y="31"/>
                  </a:lnTo>
                  <a:lnTo>
                    <a:pt x="8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26"/>
            <p:cNvSpPr>
              <a:spLocks/>
            </p:cNvSpPr>
            <p:nvPr/>
          </p:nvSpPr>
          <p:spPr bwMode="auto">
            <a:xfrm>
              <a:off x="3192463" y="5446713"/>
              <a:ext cx="106363" cy="103188"/>
            </a:xfrm>
            <a:custGeom>
              <a:avLst/>
              <a:gdLst>
                <a:gd name="T0" fmla="*/ 118 w 135"/>
                <a:gd name="T1" fmla="*/ 14 h 130"/>
                <a:gd name="T2" fmla="*/ 109 w 135"/>
                <a:gd name="T3" fmla="*/ 10 h 130"/>
                <a:gd name="T4" fmla="*/ 93 w 135"/>
                <a:gd name="T5" fmla="*/ 6 h 130"/>
                <a:gd name="T6" fmla="*/ 78 w 135"/>
                <a:gd name="T7" fmla="*/ 2 h 130"/>
                <a:gd name="T8" fmla="*/ 67 w 135"/>
                <a:gd name="T9" fmla="*/ 0 h 130"/>
                <a:gd name="T10" fmla="*/ 57 w 135"/>
                <a:gd name="T11" fmla="*/ 0 h 130"/>
                <a:gd name="T12" fmla="*/ 46 w 135"/>
                <a:gd name="T13" fmla="*/ 0 h 130"/>
                <a:gd name="T14" fmla="*/ 31 w 135"/>
                <a:gd name="T15" fmla="*/ 4 h 130"/>
                <a:gd name="T16" fmla="*/ 17 w 135"/>
                <a:gd name="T17" fmla="*/ 14 h 130"/>
                <a:gd name="T18" fmla="*/ 10 w 135"/>
                <a:gd name="T19" fmla="*/ 19 h 130"/>
                <a:gd name="T20" fmla="*/ 4 w 135"/>
                <a:gd name="T21" fmla="*/ 31 h 130"/>
                <a:gd name="T22" fmla="*/ 2 w 135"/>
                <a:gd name="T23" fmla="*/ 46 h 130"/>
                <a:gd name="T24" fmla="*/ 0 w 135"/>
                <a:gd name="T25" fmla="*/ 61 h 130"/>
                <a:gd name="T26" fmla="*/ 0 w 135"/>
                <a:gd name="T27" fmla="*/ 74 h 130"/>
                <a:gd name="T28" fmla="*/ 2 w 135"/>
                <a:gd name="T29" fmla="*/ 88 h 130"/>
                <a:gd name="T30" fmla="*/ 8 w 135"/>
                <a:gd name="T31" fmla="*/ 99 h 130"/>
                <a:gd name="T32" fmla="*/ 17 w 135"/>
                <a:gd name="T33" fmla="*/ 112 h 130"/>
                <a:gd name="T34" fmla="*/ 31 w 135"/>
                <a:gd name="T35" fmla="*/ 122 h 130"/>
                <a:gd name="T36" fmla="*/ 42 w 135"/>
                <a:gd name="T37" fmla="*/ 128 h 130"/>
                <a:gd name="T38" fmla="*/ 52 w 135"/>
                <a:gd name="T39" fmla="*/ 130 h 130"/>
                <a:gd name="T40" fmla="*/ 63 w 135"/>
                <a:gd name="T41" fmla="*/ 130 h 130"/>
                <a:gd name="T42" fmla="*/ 74 w 135"/>
                <a:gd name="T43" fmla="*/ 128 h 130"/>
                <a:gd name="T44" fmla="*/ 86 w 135"/>
                <a:gd name="T45" fmla="*/ 124 h 130"/>
                <a:gd name="T46" fmla="*/ 95 w 135"/>
                <a:gd name="T47" fmla="*/ 120 h 130"/>
                <a:gd name="T48" fmla="*/ 107 w 135"/>
                <a:gd name="T49" fmla="*/ 112 h 130"/>
                <a:gd name="T50" fmla="*/ 118 w 135"/>
                <a:gd name="T51" fmla="*/ 103 h 130"/>
                <a:gd name="T52" fmla="*/ 126 w 135"/>
                <a:gd name="T53" fmla="*/ 93 h 130"/>
                <a:gd name="T54" fmla="*/ 133 w 135"/>
                <a:gd name="T55" fmla="*/ 82 h 130"/>
                <a:gd name="T56" fmla="*/ 135 w 135"/>
                <a:gd name="T57" fmla="*/ 71 h 130"/>
                <a:gd name="T58" fmla="*/ 135 w 135"/>
                <a:gd name="T59" fmla="*/ 57 h 130"/>
                <a:gd name="T60" fmla="*/ 133 w 135"/>
                <a:gd name="T61" fmla="*/ 46 h 130"/>
                <a:gd name="T62" fmla="*/ 129 w 135"/>
                <a:gd name="T63" fmla="*/ 35 h 130"/>
                <a:gd name="T64" fmla="*/ 126 w 135"/>
                <a:gd name="T65" fmla="*/ 25 h 130"/>
                <a:gd name="T66" fmla="*/ 120 w 135"/>
                <a:gd name="T67" fmla="*/ 17 h 130"/>
                <a:gd name="T68" fmla="*/ 120 w 135"/>
                <a:gd name="T69" fmla="*/ 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" h="130">
                  <a:moveTo>
                    <a:pt x="120" y="16"/>
                  </a:moveTo>
                  <a:lnTo>
                    <a:pt x="118" y="14"/>
                  </a:lnTo>
                  <a:lnTo>
                    <a:pt x="114" y="14"/>
                  </a:lnTo>
                  <a:lnTo>
                    <a:pt x="109" y="10"/>
                  </a:lnTo>
                  <a:lnTo>
                    <a:pt x="103" y="8"/>
                  </a:lnTo>
                  <a:lnTo>
                    <a:pt x="93" y="6"/>
                  </a:lnTo>
                  <a:lnTo>
                    <a:pt x="84" y="4"/>
                  </a:lnTo>
                  <a:lnTo>
                    <a:pt x="78" y="2"/>
                  </a:lnTo>
                  <a:lnTo>
                    <a:pt x="72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2" y="2"/>
                  </a:lnTo>
                  <a:lnTo>
                    <a:pt x="31" y="4"/>
                  </a:lnTo>
                  <a:lnTo>
                    <a:pt x="23" y="10"/>
                  </a:lnTo>
                  <a:lnTo>
                    <a:pt x="17" y="14"/>
                  </a:lnTo>
                  <a:lnTo>
                    <a:pt x="13" y="17"/>
                  </a:lnTo>
                  <a:lnTo>
                    <a:pt x="10" y="19"/>
                  </a:lnTo>
                  <a:lnTo>
                    <a:pt x="8" y="25"/>
                  </a:lnTo>
                  <a:lnTo>
                    <a:pt x="4" y="31"/>
                  </a:lnTo>
                  <a:lnTo>
                    <a:pt x="2" y="38"/>
                  </a:lnTo>
                  <a:lnTo>
                    <a:pt x="2" y="46"/>
                  </a:lnTo>
                  <a:lnTo>
                    <a:pt x="2" y="54"/>
                  </a:lnTo>
                  <a:lnTo>
                    <a:pt x="0" y="61"/>
                  </a:lnTo>
                  <a:lnTo>
                    <a:pt x="0" y="69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2" y="88"/>
                  </a:lnTo>
                  <a:lnTo>
                    <a:pt x="6" y="93"/>
                  </a:lnTo>
                  <a:lnTo>
                    <a:pt x="8" y="99"/>
                  </a:lnTo>
                  <a:lnTo>
                    <a:pt x="12" y="105"/>
                  </a:lnTo>
                  <a:lnTo>
                    <a:pt x="17" y="112"/>
                  </a:lnTo>
                  <a:lnTo>
                    <a:pt x="27" y="120"/>
                  </a:lnTo>
                  <a:lnTo>
                    <a:pt x="31" y="122"/>
                  </a:lnTo>
                  <a:lnTo>
                    <a:pt x="36" y="126"/>
                  </a:lnTo>
                  <a:lnTo>
                    <a:pt x="42" y="128"/>
                  </a:lnTo>
                  <a:lnTo>
                    <a:pt x="48" y="130"/>
                  </a:lnTo>
                  <a:lnTo>
                    <a:pt x="52" y="130"/>
                  </a:lnTo>
                  <a:lnTo>
                    <a:pt x="57" y="130"/>
                  </a:lnTo>
                  <a:lnTo>
                    <a:pt x="63" y="130"/>
                  </a:lnTo>
                  <a:lnTo>
                    <a:pt x="69" y="130"/>
                  </a:lnTo>
                  <a:lnTo>
                    <a:pt x="74" y="128"/>
                  </a:lnTo>
                  <a:lnTo>
                    <a:pt x="80" y="126"/>
                  </a:lnTo>
                  <a:lnTo>
                    <a:pt x="86" y="124"/>
                  </a:lnTo>
                  <a:lnTo>
                    <a:pt x="91" y="124"/>
                  </a:lnTo>
                  <a:lnTo>
                    <a:pt x="95" y="120"/>
                  </a:lnTo>
                  <a:lnTo>
                    <a:pt x="101" y="116"/>
                  </a:lnTo>
                  <a:lnTo>
                    <a:pt x="107" y="112"/>
                  </a:lnTo>
                  <a:lnTo>
                    <a:pt x="112" y="109"/>
                  </a:lnTo>
                  <a:lnTo>
                    <a:pt x="118" y="103"/>
                  </a:lnTo>
                  <a:lnTo>
                    <a:pt x="122" y="99"/>
                  </a:lnTo>
                  <a:lnTo>
                    <a:pt x="126" y="93"/>
                  </a:lnTo>
                  <a:lnTo>
                    <a:pt x="131" y="88"/>
                  </a:lnTo>
                  <a:lnTo>
                    <a:pt x="133" y="82"/>
                  </a:lnTo>
                  <a:lnTo>
                    <a:pt x="135" y="76"/>
                  </a:lnTo>
                  <a:lnTo>
                    <a:pt x="135" y="71"/>
                  </a:lnTo>
                  <a:lnTo>
                    <a:pt x="135" y="65"/>
                  </a:lnTo>
                  <a:lnTo>
                    <a:pt x="135" y="57"/>
                  </a:lnTo>
                  <a:lnTo>
                    <a:pt x="133" y="52"/>
                  </a:lnTo>
                  <a:lnTo>
                    <a:pt x="133" y="46"/>
                  </a:lnTo>
                  <a:lnTo>
                    <a:pt x="131" y="40"/>
                  </a:lnTo>
                  <a:lnTo>
                    <a:pt x="129" y="35"/>
                  </a:lnTo>
                  <a:lnTo>
                    <a:pt x="128" y="29"/>
                  </a:lnTo>
                  <a:lnTo>
                    <a:pt x="126" y="25"/>
                  </a:lnTo>
                  <a:lnTo>
                    <a:pt x="124" y="21"/>
                  </a:lnTo>
                  <a:lnTo>
                    <a:pt x="120" y="17"/>
                  </a:lnTo>
                  <a:lnTo>
                    <a:pt x="120" y="16"/>
                  </a:lnTo>
                  <a:lnTo>
                    <a:pt x="120" y="16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27"/>
            <p:cNvSpPr>
              <a:spLocks/>
            </p:cNvSpPr>
            <p:nvPr/>
          </p:nvSpPr>
          <p:spPr bwMode="auto">
            <a:xfrm>
              <a:off x="3143250" y="4859338"/>
              <a:ext cx="90488" cy="68263"/>
            </a:xfrm>
            <a:custGeom>
              <a:avLst/>
              <a:gdLst>
                <a:gd name="T0" fmla="*/ 0 w 114"/>
                <a:gd name="T1" fmla="*/ 53 h 88"/>
                <a:gd name="T2" fmla="*/ 4 w 114"/>
                <a:gd name="T3" fmla="*/ 53 h 88"/>
                <a:gd name="T4" fmla="*/ 8 w 114"/>
                <a:gd name="T5" fmla="*/ 55 h 88"/>
                <a:gd name="T6" fmla="*/ 16 w 114"/>
                <a:gd name="T7" fmla="*/ 57 h 88"/>
                <a:gd name="T8" fmla="*/ 21 w 114"/>
                <a:gd name="T9" fmla="*/ 57 h 88"/>
                <a:gd name="T10" fmla="*/ 31 w 114"/>
                <a:gd name="T11" fmla="*/ 57 h 88"/>
                <a:gd name="T12" fmla="*/ 38 w 114"/>
                <a:gd name="T13" fmla="*/ 57 h 88"/>
                <a:gd name="T14" fmla="*/ 48 w 114"/>
                <a:gd name="T15" fmla="*/ 57 h 88"/>
                <a:gd name="T16" fmla="*/ 54 w 114"/>
                <a:gd name="T17" fmla="*/ 55 h 88"/>
                <a:gd name="T18" fmla="*/ 61 w 114"/>
                <a:gd name="T19" fmla="*/ 51 h 88"/>
                <a:gd name="T20" fmla="*/ 67 w 114"/>
                <a:gd name="T21" fmla="*/ 48 h 88"/>
                <a:gd name="T22" fmla="*/ 73 w 114"/>
                <a:gd name="T23" fmla="*/ 42 h 88"/>
                <a:gd name="T24" fmla="*/ 73 w 114"/>
                <a:gd name="T25" fmla="*/ 38 h 88"/>
                <a:gd name="T26" fmla="*/ 74 w 114"/>
                <a:gd name="T27" fmla="*/ 34 h 88"/>
                <a:gd name="T28" fmla="*/ 74 w 114"/>
                <a:gd name="T29" fmla="*/ 29 h 88"/>
                <a:gd name="T30" fmla="*/ 74 w 114"/>
                <a:gd name="T31" fmla="*/ 25 h 88"/>
                <a:gd name="T32" fmla="*/ 73 w 114"/>
                <a:gd name="T33" fmla="*/ 19 h 88"/>
                <a:gd name="T34" fmla="*/ 73 w 114"/>
                <a:gd name="T35" fmla="*/ 13 h 88"/>
                <a:gd name="T36" fmla="*/ 69 w 114"/>
                <a:gd name="T37" fmla="*/ 8 h 88"/>
                <a:gd name="T38" fmla="*/ 67 w 114"/>
                <a:gd name="T39" fmla="*/ 0 h 88"/>
                <a:gd name="T40" fmla="*/ 111 w 114"/>
                <a:gd name="T41" fmla="*/ 27 h 88"/>
                <a:gd name="T42" fmla="*/ 113 w 114"/>
                <a:gd name="T43" fmla="*/ 29 h 88"/>
                <a:gd name="T44" fmla="*/ 114 w 114"/>
                <a:gd name="T45" fmla="*/ 36 h 88"/>
                <a:gd name="T46" fmla="*/ 114 w 114"/>
                <a:gd name="T47" fmla="*/ 40 h 88"/>
                <a:gd name="T48" fmla="*/ 114 w 114"/>
                <a:gd name="T49" fmla="*/ 46 h 88"/>
                <a:gd name="T50" fmla="*/ 114 w 114"/>
                <a:gd name="T51" fmla="*/ 51 h 88"/>
                <a:gd name="T52" fmla="*/ 113 w 114"/>
                <a:gd name="T53" fmla="*/ 57 h 88"/>
                <a:gd name="T54" fmla="*/ 109 w 114"/>
                <a:gd name="T55" fmla="*/ 63 h 88"/>
                <a:gd name="T56" fmla="*/ 105 w 114"/>
                <a:gd name="T57" fmla="*/ 69 h 88"/>
                <a:gd name="T58" fmla="*/ 99 w 114"/>
                <a:gd name="T59" fmla="*/ 72 h 88"/>
                <a:gd name="T60" fmla="*/ 93 w 114"/>
                <a:gd name="T61" fmla="*/ 78 h 88"/>
                <a:gd name="T62" fmla="*/ 88 w 114"/>
                <a:gd name="T63" fmla="*/ 80 h 88"/>
                <a:gd name="T64" fmla="*/ 82 w 114"/>
                <a:gd name="T65" fmla="*/ 80 h 88"/>
                <a:gd name="T66" fmla="*/ 76 w 114"/>
                <a:gd name="T67" fmla="*/ 84 h 88"/>
                <a:gd name="T68" fmla="*/ 71 w 114"/>
                <a:gd name="T69" fmla="*/ 86 h 88"/>
                <a:gd name="T70" fmla="*/ 63 w 114"/>
                <a:gd name="T71" fmla="*/ 86 h 88"/>
                <a:gd name="T72" fmla="*/ 55 w 114"/>
                <a:gd name="T73" fmla="*/ 86 h 88"/>
                <a:gd name="T74" fmla="*/ 48 w 114"/>
                <a:gd name="T75" fmla="*/ 88 h 88"/>
                <a:gd name="T76" fmla="*/ 38 w 114"/>
                <a:gd name="T77" fmla="*/ 88 h 88"/>
                <a:gd name="T78" fmla="*/ 0 w 114"/>
                <a:gd name="T79" fmla="*/ 53 h 88"/>
                <a:gd name="T80" fmla="*/ 0 w 114"/>
                <a:gd name="T81" fmla="*/ 5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88">
                  <a:moveTo>
                    <a:pt x="0" y="53"/>
                  </a:moveTo>
                  <a:lnTo>
                    <a:pt x="4" y="53"/>
                  </a:lnTo>
                  <a:lnTo>
                    <a:pt x="8" y="55"/>
                  </a:lnTo>
                  <a:lnTo>
                    <a:pt x="16" y="57"/>
                  </a:lnTo>
                  <a:lnTo>
                    <a:pt x="21" y="57"/>
                  </a:lnTo>
                  <a:lnTo>
                    <a:pt x="31" y="57"/>
                  </a:lnTo>
                  <a:lnTo>
                    <a:pt x="38" y="57"/>
                  </a:lnTo>
                  <a:lnTo>
                    <a:pt x="48" y="57"/>
                  </a:lnTo>
                  <a:lnTo>
                    <a:pt x="54" y="55"/>
                  </a:lnTo>
                  <a:lnTo>
                    <a:pt x="61" y="51"/>
                  </a:lnTo>
                  <a:lnTo>
                    <a:pt x="67" y="48"/>
                  </a:lnTo>
                  <a:lnTo>
                    <a:pt x="73" y="42"/>
                  </a:lnTo>
                  <a:lnTo>
                    <a:pt x="73" y="38"/>
                  </a:lnTo>
                  <a:lnTo>
                    <a:pt x="74" y="34"/>
                  </a:lnTo>
                  <a:lnTo>
                    <a:pt x="74" y="29"/>
                  </a:lnTo>
                  <a:lnTo>
                    <a:pt x="74" y="25"/>
                  </a:lnTo>
                  <a:lnTo>
                    <a:pt x="73" y="19"/>
                  </a:lnTo>
                  <a:lnTo>
                    <a:pt x="73" y="13"/>
                  </a:lnTo>
                  <a:lnTo>
                    <a:pt x="69" y="8"/>
                  </a:lnTo>
                  <a:lnTo>
                    <a:pt x="67" y="0"/>
                  </a:lnTo>
                  <a:lnTo>
                    <a:pt x="111" y="27"/>
                  </a:lnTo>
                  <a:lnTo>
                    <a:pt x="113" y="29"/>
                  </a:lnTo>
                  <a:lnTo>
                    <a:pt x="114" y="36"/>
                  </a:lnTo>
                  <a:lnTo>
                    <a:pt x="114" y="40"/>
                  </a:lnTo>
                  <a:lnTo>
                    <a:pt x="114" y="46"/>
                  </a:lnTo>
                  <a:lnTo>
                    <a:pt x="114" y="51"/>
                  </a:lnTo>
                  <a:lnTo>
                    <a:pt x="113" y="57"/>
                  </a:lnTo>
                  <a:lnTo>
                    <a:pt x="109" y="63"/>
                  </a:lnTo>
                  <a:lnTo>
                    <a:pt x="105" y="69"/>
                  </a:lnTo>
                  <a:lnTo>
                    <a:pt x="99" y="72"/>
                  </a:lnTo>
                  <a:lnTo>
                    <a:pt x="93" y="78"/>
                  </a:lnTo>
                  <a:lnTo>
                    <a:pt x="88" y="80"/>
                  </a:lnTo>
                  <a:lnTo>
                    <a:pt x="82" y="80"/>
                  </a:lnTo>
                  <a:lnTo>
                    <a:pt x="76" y="84"/>
                  </a:lnTo>
                  <a:lnTo>
                    <a:pt x="71" y="86"/>
                  </a:lnTo>
                  <a:lnTo>
                    <a:pt x="63" y="86"/>
                  </a:lnTo>
                  <a:lnTo>
                    <a:pt x="55" y="86"/>
                  </a:lnTo>
                  <a:lnTo>
                    <a:pt x="48" y="88"/>
                  </a:lnTo>
                  <a:lnTo>
                    <a:pt x="38" y="88"/>
                  </a:lnTo>
                  <a:lnTo>
                    <a:pt x="0" y="5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29"/>
            <p:cNvSpPr>
              <a:spLocks/>
            </p:cNvSpPr>
            <p:nvPr/>
          </p:nvSpPr>
          <p:spPr bwMode="auto">
            <a:xfrm>
              <a:off x="3052763" y="5086350"/>
              <a:ext cx="74613" cy="149225"/>
            </a:xfrm>
            <a:custGeom>
              <a:avLst/>
              <a:gdLst>
                <a:gd name="T0" fmla="*/ 65 w 93"/>
                <a:gd name="T1" fmla="*/ 74 h 188"/>
                <a:gd name="T2" fmla="*/ 67 w 93"/>
                <a:gd name="T3" fmla="*/ 72 h 188"/>
                <a:gd name="T4" fmla="*/ 74 w 93"/>
                <a:gd name="T5" fmla="*/ 69 h 188"/>
                <a:gd name="T6" fmla="*/ 82 w 93"/>
                <a:gd name="T7" fmla="*/ 61 h 188"/>
                <a:gd name="T8" fmla="*/ 90 w 93"/>
                <a:gd name="T9" fmla="*/ 51 h 188"/>
                <a:gd name="T10" fmla="*/ 91 w 93"/>
                <a:gd name="T11" fmla="*/ 46 h 188"/>
                <a:gd name="T12" fmla="*/ 93 w 93"/>
                <a:gd name="T13" fmla="*/ 40 h 188"/>
                <a:gd name="T14" fmla="*/ 93 w 93"/>
                <a:gd name="T15" fmla="*/ 32 h 188"/>
                <a:gd name="T16" fmla="*/ 93 w 93"/>
                <a:gd name="T17" fmla="*/ 27 h 188"/>
                <a:gd name="T18" fmla="*/ 90 w 93"/>
                <a:gd name="T19" fmla="*/ 19 h 188"/>
                <a:gd name="T20" fmla="*/ 84 w 93"/>
                <a:gd name="T21" fmla="*/ 13 h 188"/>
                <a:gd name="T22" fmla="*/ 80 w 93"/>
                <a:gd name="T23" fmla="*/ 10 h 188"/>
                <a:gd name="T24" fmla="*/ 76 w 93"/>
                <a:gd name="T25" fmla="*/ 8 h 188"/>
                <a:gd name="T26" fmla="*/ 71 w 93"/>
                <a:gd name="T27" fmla="*/ 4 h 188"/>
                <a:gd name="T28" fmla="*/ 65 w 93"/>
                <a:gd name="T29" fmla="*/ 0 h 188"/>
                <a:gd name="T30" fmla="*/ 63 w 93"/>
                <a:gd name="T31" fmla="*/ 0 h 188"/>
                <a:gd name="T32" fmla="*/ 59 w 93"/>
                <a:gd name="T33" fmla="*/ 0 h 188"/>
                <a:gd name="T34" fmla="*/ 53 w 93"/>
                <a:gd name="T35" fmla="*/ 0 h 188"/>
                <a:gd name="T36" fmla="*/ 48 w 93"/>
                <a:gd name="T37" fmla="*/ 0 h 188"/>
                <a:gd name="T38" fmla="*/ 40 w 93"/>
                <a:gd name="T39" fmla="*/ 0 h 188"/>
                <a:gd name="T40" fmla="*/ 33 w 93"/>
                <a:gd name="T41" fmla="*/ 2 h 188"/>
                <a:gd name="T42" fmla="*/ 25 w 93"/>
                <a:gd name="T43" fmla="*/ 4 h 188"/>
                <a:gd name="T44" fmla="*/ 19 w 93"/>
                <a:gd name="T45" fmla="*/ 8 h 188"/>
                <a:gd name="T46" fmla="*/ 12 w 93"/>
                <a:gd name="T47" fmla="*/ 12 h 188"/>
                <a:gd name="T48" fmla="*/ 6 w 93"/>
                <a:gd name="T49" fmla="*/ 15 h 188"/>
                <a:gd name="T50" fmla="*/ 2 w 93"/>
                <a:gd name="T51" fmla="*/ 21 h 188"/>
                <a:gd name="T52" fmla="*/ 0 w 93"/>
                <a:gd name="T53" fmla="*/ 29 h 188"/>
                <a:gd name="T54" fmla="*/ 0 w 93"/>
                <a:gd name="T55" fmla="*/ 32 h 188"/>
                <a:gd name="T56" fmla="*/ 2 w 93"/>
                <a:gd name="T57" fmla="*/ 36 h 188"/>
                <a:gd name="T58" fmla="*/ 2 w 93"/>
                <a:gd name="T59" fmla="*/ 42 h 188"/>
                <a:gd name="T60" fmla="*/ 6 w 93"/>
                <a:gd name="T61" fmla="*/ 48 h 188"/>
                <a:gd name="T62" fmla="*/ 8 w 93"/>
                <a:gd name="T63" fmla="*/ 53 h 188"/>
                <a:gd name="T64" fmla="*/ 12 w 93"/>
                <a:gd name="T65" fmla="*/ 59 h 188"/>
                <a:gd name="T66" fmla="*/ 17 w 93"/>
                <a:gd name="T67" fmla="*/ 67 h 188"/>
                <a:gd name="T68" fmla="*/ 23 w 93"/>
                <a:gd name="T69" fmla="*/ 74 h 188"/>
                <a:gd name="T70" fmla="*/ 36 w 93"/>
                <a:gd name="T71" fmla="*/ 181 h 188"/>
                <a:gd name="T72" fmla="*/ 38 w 93"/>
                <a:gd name="T73" fmla="*/ 181 h 188"/>
                <a:gd name="T74" fmla="*/ 42 w 93"/>
                <a:gd name="T75" fmla="*/ 183 h 188"/>
                <a:gd name="T76" fmla="*/ 46 w 93"/>
                <a:gd name="T77" fmla="*/ 186 h 188"/>
                <a:gd name="T78" fmla="*/ 53 w 93"/>
                <a:gd name="T79" fmla="*/ 188 h 188"/>
                <a:gd name="T80" fmla="*/ 61 w 93"/>
                <a:gd name="T81" fmla="*/ 188 h 188"/>
                <a:gd name="T82" fmla="*/ 67 w 93"/>
                <a:gd name="T83" fmla="*/ 186 h 188"/>
                <a:gd name="T84" fmla="*/ 69 w 93"/>
                <a:gd name="T85" fmla="*/ 183 h 188"/>
                <a:gd name="T86" fmla="*/ 72 w 93"/>
                <a:gd name="T87" fmla="*/ 179 h 188"/>
                <a:gd name="T88" fmla="*/ 74 w 93"/>
                <a:gd name="T89" fmla="*/ 173 h 188"/>
                <a:gd name="T90" fmla="*/ 76 w 93"/>
                <a:gd name="T91" fmla="*/ 167 h 188"/>
                <a:gd name="T92" fmla="*/ 65 w 93"/>
                <a:gd name="T93" fmla="*/ 74 h 188"/>
                <a:gd name="T94" fmla="*/ 65 w 93"/>
                <a:gd name="T95" fmla="*/ 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3" h="188">
                  <a:moveTo>
                    <a:pt x="65" y="74"/>
                  </a:moveTo>
                  <a:lnTo>
                    <a:pt x="67" y="72"/>
                  </a:lnTo>
                  <a:lnTo>
                    <a:pt x="74" y="69"/>
                  </a:lnTo>
                  <a:lnTo>
                    <a:pt x="82" y="61"/>
                  </a:lnTo>
                  <a:lnTo>
                    <a:pt x="90" y="51"/>
                  </a:lnTo>
                  <a:lnTo>
                    <a:pt x="91" y="46"/>
                  </a:lnTo>
                  <a:lnTo>
                    <a:pt x="93" y="40"/>
                  </a:lnTo>
                  <a:lnTo>
                    <a:pt x="93" y="32"/>
                  </a:lnTo>
                  <a:lnTo>
                    <a:pt x="93" y="27"/>
                  </a:lnTo>
                  <a:lnTo>
                    <a:pt x="90" y="19"/>
                  </a:lnTo>
                  <a:lnTo>
                    <a:pt x="84" y="13"/>
                  </a:lnTo>
                  <a:lnTo>
                    <a:pt x="80" y="10"/>
                  </a:lnTo>
                  <a:lnTo>
                    <a:pt x="76" y="8"/>
                  </a:lnTo>
                  <a:lnTo>
                    <a:pt x="71" y="4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3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12" y="12"/>
                  </a:lnTo>
                  <a:lnTo>
                    <a:pt x="6" y="15"/>
                  </a:lnTo>
                  <a:lnTo>
                    <a:pt x="2" y="21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2" y="42"/>
                  </a:lnTo>
                  <a:lnTo>
                    <a:pt x="6" y="48"/>
                  </a:lnTo>
                  <a:lnTo>
                    <a:pt x="8" y="53"/>
                  </a:lnTo>
                  <a:lnTo>
                    <a:pt x="12" y="59"/>
                  </a:lnTo>
                  <a:lnTo>
                    <a:pt x="17" y="67"/>
                  </a:lnTo>
                  <a:lnTo>
                    <a:pt x="23" y="74"/>
                  </a:lnTo>
                  <a:lnTo>
                    <a:pt x="36" y="181"/>
                  </a:lnTo>
                  <a:lnTo>
                    <a:pt x="38" y="181"/>
                  </a:lnTo>
                  <a:lnTo>
                    <a:pt x="42" y="183"/>
                  </a:lnTo>
                  <a:lnTo>
                    <a:pt x="46" y="186"/>
                  </a:lnTo>
                  <a:lnTo>
                    <a:pt x="53" y="188"/>
                  </a:lnTo>
                  <a:lnTo>
                    <a:pt x="61" y="188"/>
                  </a:lnTo>
                  <a:lnTo>
                    <a:pt x="67" y="186"/>
                  </a:lnTo>
                  <a:lnTo>
                    <a:pt x="69" y="183"/>
                  </a:lnTo>
                  <a:lnTo>
                    <a:pt x="72" y="179"/>
                  </a:lnTo>
                  <a:lnTo>
                    <a:pt x="74" y="173"/>
                  </a:lnTo>
                  <a:lnTo>
                    <a:pt x="76" y="167"/>
                  </a:lnTo>
                  <a:lnTo>
                    <a:pt x="65" y="74"/>
                  </a:lnTo>
                  <a:lnTo>
                    <a:pt x="65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32"/>
            <p:cNvSpPr>
              <a:spLocks/>
            </p:cNvSpPr>
            <p:nvPr/>
          </p:nvSpPr>
          <p:spPr bwMode="auto">
            <a:xfrm>
              <a:off x="3654425" y="4672013"/>
              <a:ext cx="109538" cy="98425"/>
            </a:xfrm>
            <a:custGeom>
              <a:avLst/>
              <a:gdLst>
                <a:gd name="T0" fmla="*/ 0 w 139"/>
                <a:gd name="T1" fmla="*/ 121 h 125"/>
                <a:gd name="T2" fmla="*/ 118 w 139"/>
                <a:gd name="T3" fmla="*/ 0 h 125"/>
                <a:gd name="T4" fmla="*/ 118 w 139"/>
                <a:gd name="T5" fmla="*/ 0 h 125"/>
                <a:gd name="T6" fmla="*/ 122 w 139"/>
                <a:gd name="T7" fmla="*/ 0 h 125"/>
                <a:gd name="T8" fmla="*/ 126 w 139"/>
                <a:gd name="T9" fmla="*/ 0 h 125"/>
                <a:gd name="T10" fmla="*/ 131 w 139"/>
                <a:gd name="T11" fmla="*/ 3 h 125"/>
                <a:gd name="T12" fmla="*/ 135 w 139"/>
                <a:gd name="T13" fmla="*/ 5 h 125"/>
                <a:gd name="T14" fmla="*/ 139 w 139"/>
                <a:gd name="T15" fmla="*/ 11 h 125"/>
                <a:gd name="T16" fmla="*/ 139 w 139"/>
                <a:gd name="T17" fmla="*/ 17 h 125"/>
                <a:gd name="T18" fmla="*/ 135 w 139"/>
                <a:gd name="T19" fmla="*/ 26 h 125"/>
                <a:gd name="T20" fmla="*/ 46 w 139"/>
                <a:gd name="T21" fmla="*/ 125 h 125"/>
                <a:gd name="T22" fmla="*/ 0 w 139"/>
                <a:gd name="T23" fmla="*/ 121 h 125"/>
                <a:gd name="T24" fmla="*/ 0 w 139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25">
                  <a:moveTo>
                    <a:pt x="0" y="121"/>
                  </a:moveTo>
                  <a:lnTo>
                    <a:pt x="118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1" y="3"/>
                  </a:lnTo>
                  <a:lnTo>
                    <a:pt x="135" y="5"/>
                  </a:lnTo>
                  <a:lnTo>
                    <a:pt x="139" y="11"/>
                  </a:lnTo>
                  <a:lnTo>
                    <a:pt x="139" y="17"/>
                  </a:lnTo>
                  <a:lnTo>
                    <a:pt x="135" y="26"/>
                  </a:lnTo>
                  <a:lnTo>
                    <a:pt x="46" y="125"/>
                  </a:lnTo>
                  <a:lnTo>
                    <a:pt x="0" y="121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33"/>
            <p:cNvSpPr>
              <a:spLocks/>
            </p:cNvSpPr>
            <p:nvPr/>
          </p:nvSpPr>
          <p:spPr bwMode="auto">
            <a:xfrm>
              <a:off x="3101975" y="4495527"/>
              <a:ext cx="712788" cy="301625"/>
            </a:xfrm>
            <a:custGeom>
              <a:avLst/>
              <a:gdLst>
                <a:gd name="T0" fmla="*/ 29 w 900"/>
                <a:gd name="T1" fmla="*/ 179 h 381"/>
                <a:gd name="T2" fmla="*/ 29 w 900"/>
                <a:gd name="T3" fmla="*/ 200 h 381"/>
                <a:gd name="T4" fmla="*/ 27 w 900"/>
                <a:gd name="T5" fmla="*/ 229 h 381"/>
                <a:gd name="T6" fmla="*/ 27 w 900"/>
                <a:gd name="T7" fmla="*/ 255 h 381"/>
                <a:gd name="T8" fmla="*/ 29 w 900"/>
                <a:gd name="T9" fmla="*/ 276 h 381"/>
                <a:gd name="T10" fmla="*/ 34 w 900"/>
                <a:gd name="T11" fmla="*/ 282 h 381"/>
                <a:gd name="T12" fmla="*/ 53 w 900"/>
                <a:gd name="T13" fmla="*/ 282 h 381"/>
                <a:gd name="T14" fmla="*/ 78 w 900"/>
                <a:gd name="T15" fmla="*/ 284 h 381"/>
                <a:gd name="T16" fmla="*/ 110 w 900"/>
                <a:gd name="T17" fmla="*/ 286 h 381"/>
                <a:gd name="T18" fmla="*/ 148 w 900"/>
                <a:gd name="T19" fmla="*/ 289 h 381"/>
                <a:gd name="T20" fmla="*/ 192 w 900"/>
                <a:gd name="T21" fmla="*/ 295 h 381"/>
                <a:gd name="T22" fmla="*/ 242 w 900"/>
                <a:gd name="T23" fmla="*/ 299 h 381"/>
                <a:gd name="T24" fmla="*/ 295 w 900"/>
                <a:gd name="T25" fmla="*/ 303 h 381"/>
                <a:gd name="T26" fmla="*/ 348 w 900"/>
                <a:gd name="T27" fmla="*/ 308 h 381"/>
                <a:gd name="T28" fmla="*/ 405 w 900"/>
                <a:gd name="T29" fmla="*/ 314 h 381"/>
                <a:gd name="T30" fmla="*/ 460 w 900"/>
                <a:gd name="T31" fmla="*/ 318 h 381"/>
                <a:gd name="T32" fmla="*/ 517 w 900"/>
                <a:gd name="T33" fmla="*/ 322 h 381"/>
                <a:gd name="T34" fmla="*/ 572 w 900"/>
                <a:gd name="T35" fmla="*/ 327 h 381"/>
                <a:gd name="T36" fmla="*/ 626 w 900"/>
                <a:gd name="T37" fmla="*/ 331 h 381"/>
                <a:gd name="T38" fmla="*/ 673 w 900"/>
                <a:gd name="T39" fmla="*/ 335 h 381"/>
                <a:gd name="T40" fmla="*/ 721 w 900"/>
                <a:gd name="T41" fmla="*/ 341 h 381"/>
                <a:gd name="T42" fmla="*/ 759 w 900"/>
                <a:gd name="T43" fmla="*/ 343 h 381"/>
                <a:gd name="T44" fmla="*/ 793 w 900"/>
                <a:gd name="T45" fmla="*/ 346 h 381"/>
                <a:gd name="T46" fmla="*/ 818 w 900"/>
                <a:gd name="T47" fmla="*/ 348 h 381"/>
                <a:gd name="T48" fmla="*/ 837 w 900"/>
                <a:gd name="T49" fmla="*/ 350 h 381"/>
                <a:gd name="T50" fmla="*/ 846 w 900"/>
                <a:gd name="T51" fmla="*/ 350 h 381"/>
                <a:gd name="T52" fmla="*/ 846 w 900"/>
                <a:gd name="T53" fmla="*/ 341 h 381"/>
                <a:gd name="T54" fmla="*/ 844 w 900"/>
                <a:gd name="T55" fmla="*/ 318 h 381"/>
                <a:gd name="T56" fmla="*/ 844 w 900"/>
                <a:gd name="T57" fmla="*/ 297 h 381"/>
                <a:gd name="T58" fmla="*/ 844 w 900"/>
                <a:gd name="T59" fmla="*/ 280 h 381"/>
                <a:gd name="T60" fmla="*/ 844 w 900"/>
                <a:gd name="T61" fmla="*/ 261 h 381"/>
                <a:gd name="T62" fmla="*/ 844 w 900"/>
                <a:gd name="T63" fmla="*/ 240 h 381"/>
                <a:gd name="T64" fmla="*/ 846 w 900"/>
                <a:gd name="T65" fmla="*/ 219 h 381"/>
                <a:gd name="T66" fmla="*/ 846 w 900"/>
                <a:gd name="T67" fmla="*/ 198 h 381"/>
                <a:gd name="T68" fmla="*/ 846 w 900"/>
                <a:gd name="T69" fmla="*/ 175 h 381"/>
                <a:gd name="T70" fmla="*/ 848 w 900"/>
                <a:gd name="T71" fmla="*/ 153 h 381"/>
                <a:gd name="T72" fmla="*/ 848 w 900"/>
                <a:gd name="T73" fmla="*/ 130 h 381"/>
                <a:gd name="T74" fmla="*/ 850 w 900"/>
                <a:gd name="T75" fmla="*/ 107 h 381"/>
                <a:gd name="T76" fmla="*/ 854 w 900"/>
                <a:gd name="T77" fmla="*/ 88 h 381"/>
                <a:gd name="T78" fmla="*/ 856 w 900"/>
                <a:gd name="T79" fmla="*/ 67 h 381"/>
                <a:gd name="T80" fmla="*/ 858 w 900"/>
                <a:gd name="T81" fmla="*/ 48 h 381"/>
                <a:gd name="T82" fmla="*/ 862 w 900"/>
                <a:gd name="T83" fmla="*/ 31 h 381"/>
                <a:gd name="T84" fmla="*/ 865 w 900"/>
                <a:gd name="T85" fmla="*/ 18 h 381"/>
                <a:gd name="T86" fmla="*/ 900 w 900"/>
                <a:gd name="T87" fmla="*/ 0 h 381"/>
                <a:gd name="T88" fmla="*/ 896 w 900"/>
                <a:gd name="T89" fmla="*/ 16 h 381"/>
                <a:gd name="T90" fmla="*/ 892 w 900"/>
                <a:gd name="T91" fmla="*/ 40 h 381"/>
                <a:gd name="T92" fmla="*/ 888 w 900"/>
                <a:gd name="T93" fmla="*/ 56 h 381"/>
                <a:gd name="T94" fmla="*/ 884 w 900"/>
                <a:gd name="T95" fmla="*/ 73 h 381"/>
                <a:gd name="T96" fmla="*/ 882 w 900"/>
                <a:gd name="T97" fmla="*/ 92 h 381"/>
                <a:gd name="T98" fmla="*/ 881 w 900"/>
                <a:gd name="T99" fmla="*/ 111 h 381"/>
                <a:gd name="T100" fmla="*/ 877 w 900"/>
                <a:gd name="T101" fmla="*/ 132 h 381"/>
                <a:gd name="T102" fmla="*/ 875 w 900"/>
                <a:gd name="T103" fmla="*/ 154 h 381"/>
                <a:gd name="T104" fmla="*/ 873 w 900"/>
                <a:gd name="T105" fmla="*/ 179 h 381"/>
                <a:gd name="T106" fmla="*/ 873 w 900"/>
                <a:gd name="T107" fmla="*/ 202 h 381"/>
                <a:gd name="T108" fmla="*/ 871 w 900"/>
                <a:gd name="T109" fmla="*/ 225 h 381"/>
                <a:gd name="T110" fmla="*/ 871 w 900"/>
                <a:gd name="T111" fmla="*/ 249 h 381"/>
                <a:gd name="T112" fmla="*/ 871 w 900"/>
                <a:gd name="T113" fmla="*/ 272 h 381"/>
                <a:gd name="T114" fmla="*/ 871 w 900"/>
                <a:gd name="T115" fmla="*/ 295 h 381"/>
                <a:gd name="T116" fmla="*/ 873 w 900"/>
                <a:gd name="T117" fmla="*/ 318 h 381"/>
                <a:gd name="T118" fmla="*/ 877 w 900"/>
                <a:gd name="T119" fmla="*/ 339 h 381"/>
                <a:gd name="T120" fmla="*/ 881 w 900"/>
                <a:gd name="T121" fmla="*/ 360 h 381"/>
                <a:gd name="T122" fmla="*/ 886 w 900"/>
                <a:gd name="T123" fmla="*/ 381 h 381"/>
                <a:gd name="T124" fmla="*/ 30 w 900"/>
                <a:gd name="T125" fmla="*/ 17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" h="381">
                  <a:moveTo>
                    <a:pt x="30" y="175"/>
                  </a:moveTo>
                  <a:lnTo>
                    <a:pt x="29" y="175"/>
                  </a:lnTo>
                  <a:lnTo>
                    <a:pt x="29" y="179"/>
                  </a:lnTo>
                  <a:lnTo>
                    <a:pt x="29" y="185"/>
                  </a:lnTo>
                  <a:lnTo>
                    <a:pt x="29" y="192"/>
                  </a:lnTo>
                  <a:lnTo>
                    <a:pt x="29" y="200"/>
                  </a:lnTo>
                  <a:lnTo>
                    <a:pt x="27" y="210"/>
                  </a:lnTo>
                  <a:lnTo>
                    <a:pt x="27" y="219"/>
                  </a:lnTo>
                  <a:lnTo>
                    <a:pt x="27" y="229"/>
                  </a:lnTo>
                  <a:lnTo>
                    <a:pt x="27" y="238"/>
                  </a:lnTo>
                  <a:lnTo>
                    <a:pt x="27" y="248"/>
                  </a:lnTo>
                  <a:lnTo>
                    <a:pt x="27" y="255"/>
                  </a:lnTo>
                  <a:lnTo>
                    <a:pt x="27" y="265"/>
                  </a:lnTo>
                  <a:lnTo>
                    <a:pt x="27" y="270"/>
                  </a:lnTo>
                  <a:lnTo>
                    <a:pt x="29" y="276"/>
                  </a:lnTo>
                  <a:lnTo>
                    <a:pt x="29" y="280"/>
                  </a:lnTo>
                  <a:lnTo>
                    <a:pt x="32" y="282"/>
                  </a:lnTo>
                  <a:lnTo>
                    <a:pt x="34" y="282"/>
                  </a:lnTo>
                  <a:lnTo>
                    <a:pt x="42" y="282"/>
                  </a:lnTo>
                  <a:lnTo>
                    <a:pt x="48" y="282"/>
                  </a:lnTo>
                  <a:lnTo>
                    <a:pt x="53" y="282"/>
                  </a:lnTo>
                  <a:lnTo>
                    <a:pt x="61" y="282"/>
                  </a:lnTo>
                  <a:lnTo>
                    <a:pt x="70" y="284"/>
                  </a:lnTo>
                  <a:lnTo>
                    <a:pt x="78" y="284"/>
                  </a:lnTo>
                  <a:lnTo>
                    <a:pt x="88" y="284"/>
                  </a:lnTo>
                  <a:lnTo>
                    <a:pt x="99" y="286"/>
                  </a:lnTo>
                  <a:lnTo>
                    <a:pt x="110" y="286"/>
                  </a:lnTo>
                  <a:lnTo>
                    <a:pt x="122" y="287"/>
                  </a:lnTo>
                  <a:lnTo>
                    <a:pt x="135" y="289"/>
                  </a:lnTo>
                  <a:lnTo>
                    <a:pt x="148" y="289"/>
                  </a:lnTo>
                  <a:lnTo>
                    <a:pt x="164" y="291"/>
                  </a:lnTo>
                  <a:lnTo>
                    <a:pt x="177" y="293"/>
                  </a:lnTo>
                  <a:lnTo>
                    <a:pt x="192" y="295"/>
                  </a:lnTo>
                  <a:lnTo>
                    <a:pt x="207" y="295"/>
                  </a:lnTo>
                  <a:lnTo>
                    <a:pt x="224" y="297"/>
                  </a:lnTo>
                  <a:lnTo>
                    <a:pt x="242" y="299"/>
                  </a:lnTo>
                  <a:lnTo>
                    <a:pt x="259" y="301"/>
                  </a:lnTo>
                  <a:lnTo>
                    <a:pt x="276" y="301"/>
                  </a:lnTo>
                  <a:lnTo>
                    <a:pt x="295" y="303"/>
                  </a:lnTo>
                  <a:lnTo>
                    <a:pt x="312" y="305"/>
                  </a:lnTo>
                  <a:lnTo>
                    <a:pt x="329" y="306"/>
                  </a:lnTo>
                  <a:lnTo>
                    <a:pt x="348" y="308"/>
                  </a:lnTo>
                  <a:lnTo>
                    <a:pt x="367" y="310"/>
                  </a:lnTo>
                  <a:lnTo>
                    <a:pt x="386" y="310"/>
                  </a:lnTo>
                  <a:lnTo>
                    <a:pt x="405" y="314"/>
                  </a:lnTo>
                  <a:lnTo>
                    <a:pt x="424" y="314"/>
                  </a:lnTo>
                  <a:lnTo>
                    <a:pt x="443" y="318"/>
                  </a:lnTo>
                  <a:lnTo>
                    <a:pt x="460" y="318"/>
                  </a:lnTo>
                  <a:lnTo>
                    <a:pt x="481" y="320"/>
                  </a:lnTo>
                  <a:lnTo>
                    <a:pt x="498" y="322"/>
                  </a:lnTo>
                  <a:lnTo>
                    <a:pt x="517" y="322"/>
                  </a:lnTo>
                  <a:lnTo>
                    <a:pt x="536" y="324"/>
                  </a:lnTo>
                  <a:lnTo>
                    <a:pt x="555" y="325"/>
                  </a:lnTo>
                  <a:lnTo>
                    <a:pt x="572" y="327"/>
                  </a:lnTo>
                  <a:lnTo>
                    <a:pt x="592" y="329"/>
                  </a:lnTo>
                  <a:lnTo>
                    <a:pt x="609" y="329"/>
                  </a:lnTo>
                  <a:lnTo>
                    <a:pt x="626" y="331"/>
                  </a:lnTo>
                  <a:lnTo>
                    <a:pt x="643" y="333"/>
                  </a:lnTo>
                  <a:lnTo>
                    <a:pt x="658" y="335"/>
                  </a:lnTo>
                  <a:lnTo>
                    <a:pt x="673" y="335"/>
                  </a:lnTo>
                  <a:lnTo>
                    <a:pt x="690" y="337"/>
                  </a:lnTo>
                  <a:lnTo>
                    <a:pt x="706" y="339"/>
                  </a:lnTo>
                  <a:lnTo>
                    <a:pt x="721" y="341"/>
                  </a:lnTo>
                  <a:lnTo>
                    <a:pt x="734" y="341"/>
                  </a:lnTo>
                  <a:lnTo>
                    <a:pt x="747" y="343"/>
                  </a:lnTo>
                  <a:lnTo>
                    <a:pt x="759" y="343"/>
                  </a:lnTo>
                  <a:lnTo>
                    <a:pt x="772" y="344"/>
                  </a:lnTo>
                  <a:lnTo>
                    <a:pt x="782" y="344"/>
                  </a:lnTo>
                  <a:lnTo>
                    <a:pt x="793" y="346"/>
                  </a:lnTo>
                  <a:lnTo>
                    <a:pt x="803" y="346"/>
                  </a:lnTo>
                  <a:lnTo>
                    <a:pt x="812" y="348"/>
                  </a:lnTo>
                  <a:lnTo>
                    <a:pt x="818" y="348"/>
                  </a:lnTo>
                  <a:lnTo>
                    <a:pt x="825" y="350"/>
                  </a:lnTo>
                  <a:lnTo>
                    <a:pt x="831" y="350"/>
                  </a:lnTo>
                  <a:lnTo>
                    <a:pt x="837" y="350"/>
                  </a:lnTo>
                  <a:lnTo>
                    <a:pt x="844" y="352"/>
                  </a:lnTo>
                  <a:lnTo>
                    <a:pt x="846" y="352"/>
                  </a:lnTo>
                  <a:lnTo>
                    <a:pt x="846" y="350"/>
                  </a:lnTo>
                  <a:lnTo>
                    <a:pt x="846" y="348"/>
                  </a:lnTo>
                  <a:lnTo>
                    <a:pt x="846" y="344"/>
                  </a:lnTo>
                  <a:lnTo>
                    <a:pt x="846" y="341"/>
                  </a:lnTo>
                  <a:lnTo>
                    <a:pt x="844" y="333"/>
                  </a:lnTo>
                  <a:lnTo>
                    <a:pt x="844" y="325"/>
                  </a:lnTo>
                  <a:lnTo>
                    <a:pt x="844" y="318"/>
                  </a:lnTo>
                  <a:lnTo>
                    <a:pt x="844" y="308"/>
                  </a:lnTo>
                  <a:lnTo>
                    <a:pt x="844" y="303"/>
                  </a:lnTo>
                  <a:lnTo>
                    <a:pt x="844" y="297"/>
                  </a:lnTo>
                  <a:lnTo>
                    <a:pt x="844" y="291"/>
                  </a:lnTo>
                  <a:lnTo>
                    <a:pt x="844" y="286"/>
                  </a:lnTo>
                  <a:lnTo>
                    <a:pt x="844" y="280"/>
                  </a:lnTo>
                  <a:lnTo>
                    <a:pt x="844" y="274"/>
                  </a:lnTo>
                  <a:lnTo>
                    <a:pt x="844" y="267"/>
                  </a:lnTo>
                  <a:lnTo>
                    <a:pt x="844" y="261"/>
                  </a:lnTo>
                  <a:lnTo>
                    <a:pt x="844" y="253"/>
                  </a:lnTo>
                  <a:lnTo>
                    <a:pt x="844" y="248"/>
                  </a:lnTo>
                  <a:lnTo>
                    <a:pt x="844" y="240"/>
                  </a:lnTo>
                  <a:lnTo>
                    <a:pt x="844" y="234"/>
                  </a:lnTo>
                  <a:lnTo>
                    <a:pt x="844" y="227"/>
                  </a:lnTo>
                  <a:lnTo>
                    <a:pt x="846" y="219"/>
                  </a:lnTo>
                  <a:lnTo>
                    <a:pt x="846" y="213"/>
                  </a:lnTo>
                  <a:lnTo>
                    <a:pt x="846" y="206"/>
                  </a:lnTo>
                  <a:lnTo>
                    <a:pt x="846" y="198"/>
                  </a:lnTo>
                  <a:lnTo>
                    <a:pt x="846" y="191"/>
                  </a:lnTo>
                  <a:lnTo>
                    <a:pt x="846" y="183"/>
                  </a:lnTo>
                  <a:lnTo>
                    <a:pt x="846" y="175"/>
                  </a:lnTo>
                  <a:lnTo>
                    <a:pt x="846" y="168"/>
                  </a:lnTo>
                  <a:lnTo>
                    <a:pt x="848" y="160"/>
                  </a:lnTo>
                  <a:lnTo>
                    <a:pt x="848" y="153"/>
                  </a:lnTo>
                  <a:lnTo>
                    <a:pt x="848" y="145"/>
                  </a:lnTo>
                  <a:lnTo>
                    <a:pt x="848" y="137"/>
                  </a:lnTo>
                  <a:lnTo>
                    <a:pt x="848" y="130"/>
                  </a:lnTo>
                  <a:lnTo>
                    <a:pt x="850" y="122"/>
                  </a:lnTo>
                  <a:lnTo>
                    <a:pt x="850" y="115"/>
                  </a:lnTo>
                  <a:lnTo>
                    <a:pt x="850" y="107"/>
                  </a:lnTo>
                  <a:lnTo>
                    <a:pt x="850" y="101"/>
                  </a:lnTo>
                  <a:lnTo>
                    <a:pt x="852" y="94"/>
                  </a:lnTo>
                  <a:lnTo>
                    <a:pt x="854" y="88"/>
                  </a:lnTo>
                  <a:lnTo>
                    <a:pt x="854" y="80"/>
                  </a:lnTo>
                  <a:lnTo>
                    <a:pt x="854" y="75"/>
                  </a:lnTo>
                  <a:lnTo>
                    <a:pt x="856" y="67"/>
                  </a:lnTo>
                  <a:lnTo>
                    <a:pt x="856" y="61"/>
                  </a:lnTo>
                  <a:lnTo>
                    <a:pt x="856" y="54"/>
                  </a:lnTo>
                  <a:lnTo>
                    <a:pt x="858" y="48"/>
                  </a:lnTo>
                  <a:lnTo>
                    <a:pt x="858" y="42"/>
                  </a:lnTo>
                  <a:lnTo>
                    <a:pt x="860" y="37"/>
                  </a:lnTo>
                  <a:lnTo>
                    <a:pt x="862" y="31"/>
                  </a:lnTo>
                  <a:lnTo>
                    <a:pt x="863" y="25"/>
                  </a:lnTo>
                  <a:lnTo>
                    <a:pt x="863" y="21"/>
                  </a:lnTo>
                  <a:lnTo>
                    <a:pt x="865" y="18"/>
                  </a:lnTo>
                  <a:lnTo>
                    <a:pt x="869" y="8"/>
                  </a:lnTo>
                  <a:lnTo>
                    <a:pt x="873" y="0"/>
                  </a:lnTo>
                  <a:lnTo>
                    <a:pt x="900" y="0"/>
                  </a:lnTo>
                  <a:lnTo>
                    <a:pt x="900" y="2"/>
                  </a:lnTo>
                  <a:lnTo>
                    <a:pt x="898" y="12"/>
                  </a:lnTo>
                  <a:lnTo>
                    <a:pt x="896" y="16"/>
                  </a:lnTo>
                  <a:lnTo>
                    <a:pt x="894" y="23"/>
                  </a:lnTo>
                  <a:lnTo>
                    <a:pt x="892" y="31"/>
                  </a:lnTo>
                  <a:lnTo>
                    <a:pt x="892" y="40"/>
                  </a:lnTo>
                  <a:lnTo>
                    <a:pt x="890" y="44"/>
                  </a:lnTo>
                  <a:lnTo>
                    <a:pt x="888" y="50"/>
                  </a:lnTo>
                  <a:lnTo>
                    <a:pt x="888" y="56"/>
                  </a:lnTo>
                  <a:lnTo>
                    <a:pt x="886" y="61"/>
                  </a:lnTo>
                  <a:lnTo>
                    <a:pt x="886" y="67"/>
                  </a:lnTo>
                  <a:lnTo>
                    <a:pt x="884" y="73"/>
                  </a:lnTo>
                  <a:lnTo>
                    <a:pt x="884" y="78"/>
                  </a:lnTo>
                  <a:lnTo>
                    <a:pt x="884" y="86"/>
                  </a:lnTo>
                  <a:lnTo>
                    <a:pt x="882" y="92"/>
                  </a:lnTo>
                  <a:lnTo>
                    <a:pt x="881" y="97"/>
                  </a:lnTo>
                  <a:lnTo>
                    <a:pt x="881" y="103"/>
                  </a:lnTo>
                  <a:lnTo>
                    <a:pt x="881" y="111"/>
                  </a:lnTo>
                  <a:lnTo>
                    <a:pt x="879" y="118"/>
                  </a:lnTo>
                  <a:lnTo>
                    <a:pt x="879" y="126"/>
                  </a:lnTo>
                  <a:lnTo>
                    <a:pt x="877" y="132"/>
                  </a:lnTo>
                  <a:lnTo>
                    <a:pt x="877" y="141"/>
                  </a:lnTo>
                  <a:lnTo>
                    <a:pt x="877" y="147"/>
                  </a:lnTo>
                  <a:lnTo>
                    <a:pt x="875" y="154"/>
                  </a:lnTo>
                  <a:lnTo>
                    <a:pt x="875" y="162"/>
                  </a:lnTo>
                  <a:lnTo>
                    <a:pt x="875" y="172"/>
                  </a:lnTo>
                  <a:lnTo>
                    <a:pt x="873" y="179"/>
                  </a:lnTo>
                  <a:lnTo>
                    <a:pt x="873" y="185"/>
                  </a:lnTo>
                  <a:lnTo>
                    <a:pt x="873" y="192"/>
                  </a:lnTo>
                  <a:lnTo>
                    <a:pt x="873" y="202"/>
                  </a:lnTo>
                  <a:lnTo>
                    <a:pt x="871" y="210"/>
                  </a:lnTo>
                  <a:lnTo>
                    <a:pt x="871" y="217"/>
                  </a:lnTo>
                  <a:lnTo>
                    <a:pt x="871" y="225"/>
                  </a:lnTo>
                  <a:lnTo>
                    <a:pt x="871" y="232"/>
                  </a:lnTo>
                  <a:lnTo>
                    <a:pt x="871" y="240"/>
                  </a:lnTo>
                  <a:lnTo>
                    <a:pt x="871" y="249"/>
                  </a:lnTo>
                  <a:lnTo>
                    <a:pt x="871" y="255"/>
                  </a:lnTo>
                  <a:lnTo>
                    <a:pt x="871" y="265"/>
                  </a:lnTo>
                  <a:lnTo>
                    <a:pt x="871" y="272"/>
                  </a:lnTo>
                  <a:lnTo>
                    <a:pt x="871" y="280"/>
                  </a:lnTo>
                  <a:lnTo>
                    <a:pt x="871" y="287"/>
                  </a:lnTo>
                  <a:lnTo>
                    <a:pt x="871" y="295"/>
                  </a:lnTo>
                  <a:lnTo>
                    <a:pt x="871" y="303"/>
                  </a:lnTo>
                  <a:lnTo>
                    <a:pt x="873" y="310"/>
                  </a:lnTo>
                  <a:lnTo>
                    <a:pt x="873" y="318"/>
                  </a:lnTo>
                  <a:lnTo>
                    <a:pt x="875" y="325"/>
                  </a:lnTo>
                  <a:lnTo>
                    <a:pt x="875" y="331"/>
                  </a:lnTo>
                  <a:lnTo>
                    <a:pt x="877" y="339"/>
                  </a:lnTo>
                  <a:lnTo>
                    <a:pt x="877" y="346"/>
                  </a:lnTo>
                  <a:lnTo>
                    <a:pt x="879" y="354"/>
                  </a:lnTo>
                  <a:lnTo>
                    <a:pt x="881" y="360"/>
                  </a:lnTo>
                  <a:lnTo>
                    <a:pt x="882" y="367"/>
                  </a:lnTo>
                  <a:lnTo>
                    <a:pt x="884" y="373"/>
                  </a:lnTo>
                  <a:lnTo>
                    <a:pt x="886" y="381"/>
                  </a:lnTo>
                  <a:lnTo>
                    <a:pt x="2" y="320"/>
                  </a:lnTo>
                  <a:lnTo>
                    <a:pt x="0" y="183"/>
                  </a:lnTo>
                  <a:lnTo>
                    <a:pt x="30" y="175"/>
                  </a:lnTo>
                  <a:lnTo>
                    <a:pt x="30" y="1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34"/>
            <p:cNvSpPr>
              <a:spLocks/>
            </p:cNvSpPr>
            <p:nvPr/>
          </p:nvSpPr>
          <p:spPr bwMode="auto">
            <a:xfrm>
              <a:off x="3101975" y="4421188"/>
              <a:ext cx="25400" cy="58738"/>
            </a:xfrm>
            <a:custGeom>
              <a:avLst/>
              <a:gdLst>
                <a:gd name="T0" fmla="*/ 27 w 32"/>
                <a:gd name="T1" fmla="*/ 74 h 74"/>
                <a:gd name="T2" fmla="*/ 32 w 32"/>
                <a:gd name="T3" fmla="*/ 2 h 74"/>
                <a:gd name="T4" fmla="*/ 0 w 32"/>
                <a:gd name="T5" fmla="*/ 0 h 74"/>
                <a:gd name="T6" fmla="*/ 0 w 32"/>
                <a:gd name="T7" fmla="*/ 63 h 74"/>
                <a:gd name="T8" fmla="*/ 27 w 32"/>
                <a:gd name="T9" fmla="*/ 74 h 74"/>
                <a:gd name="T10" fmla="*/ 27 w 32"/>
                <a:gd name="T1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74">
                  <a:moveTo>
                    <a:pt x="27" y="74"/>
                  </a:moveTo>
                  <a:lnTo>
                    <a:pt x="32" y="2"/>
                  </a:lnTo>
                  <a:lnTo>
                    <a:pt x="0" y="0"/>
                  </a:lnTo>
                  <a:lnTo>
                    <a:pt x="0" y="63"/>
                  </a:lnTo>
                  <a:lnTo>
                    <a:pt x="27" y="74"/>
                  </a:lnTo>
                  <a:lnTo>
                    <a:pt x="27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35"/>
            <p:cNvSpPr>
              <a:spLocks/>
            </p:cNvSpPr>
            <p:nvPr/>
          </p:nvSpPr>
          <p:spPr bwMode="auto">
            <a:xfrm>
              <a:off x="3132138" y="5440363"/>
              <a:ext cx="138113" cy="133350"/>
            </a:xfrm>
            <a:custGeom>
              <a:avLst/>
              <a:gdLst>
                <a:gd name="T0" fmla="*/ 55 w 173"/>
                <a:gd name="T1" fmla="*/ 36 h 167"/>
                <a:gd name="T2" fmla="*/ 48 w 173"/>
                <a:gd name="T3" fmla="*/ 45 h 167"/>
                <a:gd name="T4" fmla="*/ 42 w 173"/>
                <a:gd name="T5" fmla="*/ 55 h 167"/>
                <a:gd name="T6" fmla="*/ 38 w 173"/>
                <a:gd name="T7" fmla="*/ 68 h 167"/>
                <a:gd name="T8" fmla="*/ 38 w 173"/>
                <a:gd name="T9" fmla="*/ 83 h 167"/>
                <a:gd name="T10" fmla="*/ 42 w 173"/>
                <a:gd name="T11" fmla="*/ 100 h 167"/>
                <a:gd name="T12" fmla="*/ 51 w 173"/>
                <a:gd name="T13" fmla="*/ 112 h 167"/>
                <a:gd name="T14" fmla="*/ 59 w 173"/>
                <a:gd name="T15" fmla="*/ 121 h 167"/>
                <a:gd name="T16" fmla="*/ 67 w 173"/>
                <a:gd name="T17" fmla="*/ 129 h 167"/>
                <a:gd name="T18" fmla="*/ 76 w 173"/>
                <a:gd name="T19" fmla="*/ 135 h 167"/>
                <a:gd name="T20" fmla="*/ 87 w 173"/>
                <a:gd name="T21" fmla="*/ 137 h 167"/>
                <a:gd name="T22" fmla="*/ 101 w 173"/>
                <a:gd name="T23" fmla="*/ 138 h 167"/>
                <a:gd name="T24" fmla="*/ 112 w 173"/>
                <a:gd name="T25" fmla="*/ 133 h 167"/>
                <a:gd name="T26" fmla="*/ 124 w 173"/>
                <a:gd name="T27" fmla="*/ 123 h 167"/>
                <a:gd name="T28" fmla="*/ 131 w 173"/>
                <a:gd name="T29" fmla="*/ 110 h 167"/>
                <a:gd name="T30" fmla="*/ 135 w 173"/>
                <a:gd name="T31" fmla="*/ 100 h 167"/>
                <a:gd name="T32" fmla="*/ 135 w 173"/>
                <a:gd name="T33" fmla="*/ 91 h 167"/>
                <a:gd name="T34" fmla="*/ 133 w 173"/>
                <a:gd name="T35" fmla="*/ 80 h 167"/>
                <a:gd name="T36" fmla="*/ 131 w 173"/>
                <a:gd name="T37" fmla="*/ 68 h 167"/>
                <a:gd name="T38" fmla="*/ 127 w 173"/>
                <a:gd name="T39" fmla="*/ 55 h 167"/>
                <a:gd name="T40" fmla="*/ 120 w 173"/>
                <a:gd name="T41" fmla="*/ 43 h 167"/>
                <a:gd name="T42" fmla="*/ 108 w 173"/>
                <a:gd name="T43" fmla="*/ 34 h 167"/>
                <a:gd name="T44" fmla="*/ 95 w 173"/>
                <a:gd name="T45" fmla="*/ 28 h 167"/>
                <a:gd name="T46" fmla="*/ 89 w 173"/>
                <a:gd name="T47" fmla="*/ 0 h 167"/>
                <a:gd name="T48" fmla="*/ 91 w 173"/>
                <a:gd name="T49" fmla="*/ 0 h 167"/>
                <a:gd name="T50" fmla="*/ 101 w 173"/>
                <a:gd name="T51" fmla="*/ 2 h 167"/>
                <a:gd name="T52" fmla="*/ 114 w 173"/>
                <a:gd name="T53" fmla="*/ 4 h 167"/>
                <a:gd name="T54" fmla="*/ 131 w 173"/>
                <a:gd name="T55" fmla="*/ 11 h 167"/>
                <a:gd name="T56" fmla="*/ 146 w 173"/>
                <a:gd name="T57" fmla="*/ 21 h 167"/>
                <a:gd name="T58" fmla="*/ 160 w 173"/>
                <a:gd name="T59" fmla="*/ 38 h 167"/>
                <a:gd name="T60" fmla="*/ 164 w 173"/>
                <a:gd name="T61" fmla="*/ 49 h 167"/>
                <a:gd name="T62" fmla="*/ 169 w 173"/>
                <a:gd name="T63" fmla="*/ 62 h 167"/>
                <a:gd name="T64" fmla="*/ 171 w 173"/>
                <a:gd name="T65" fmla="*/ 78 h 167"/>
                <a:gd name="T66" fmla="*/ 173 w 173"/>
                <a:gd name="T67" fmla="*/ 95 h 167"/>
                <a:gd name="T68" fmla="*/ 171 w 173"/>
                <a:gd name="T69" fmla="*/ 99 h 167"/>
                <a:gd name="T70" fmla="*/ 169 w 173"/>
                <a:gd name="T71" fmla="*/ 110 h 167"/>
                <a:gd name="T72" fmla="*/ 164 w 173"/>
                <a:gd name="T73" fmla="*/ 127 h 167"/>
                <a:gd name="T74" fmla="*/ 154 w 173"/>
                <a:gd name="T75" fmla="*/ 144 h 167"/>
                <a:gd name="T76" fmla="*/ 139 w 173"/>
                <a:gd name="T77" fmla="*/ 157 h 167"/>
                <a:gd name="T78" fmla="*/ 129 w 173"/>
                <a:gd name="T79" fmla="*/ 163 h 167"/>
                <a:gd name="T80" fmla="*/ 120 w 173"/>
                <a:gd name="T81" fmla="*/ 167 h 167"/>
                <a:gd name="T82" fmla="*/ 105 w 173"/>
                <a:gd name="T83" fmla="*/ 167 h 167"/>
                <a:gd name="T84" fmla="*/ 91 w 173"/>
                <a:gd name="T85" fmla="*/ 165 h 167"/>
                <a:gd name="T86" fmla="*/ 74 w 173"/>
                <a:gd name="T87" fmla="*/ 159 h 167"/>
                <a:gd name="T88" fmla="*/ 57 w 173"/>
                <a:gd name="T89" fmla="*/ 152 h 167"/>
                <a:gd name="T90" fmla="*/ 46 w 173"/>
                <a:gd name="T91" fmla="*/ 144 h 167"/>
                <a:gd name="T92" fmla="*/ 36 w 173"/>
                <a:gd name="T93" fmla="*/ 138 h 167"/>
                <a:gd name="T94" fmla="*/ 23 w 173"/>
                <a:gd name="T95" fmla="*/ 127 h 167"/>
                <a:gd name="T96" fmla="*/ 11 w 173"/>
                <a:gd name="T97" fmla="*/ 116 h 167"/>
                <a:gd name="T98" fmla="*/ 6 w 173"/>
                <a:gd name="T99" fmla="*/ 104 h 167"/>
                <a:gd name="T100" fmla="*/ 2 w 173"/>
                <a:gd name="T101" fmla="*/ 93 h 167"/>
                <a:gd name="T102" fmla="*/ 0 w 173"/>
                <a:gd name="T103" fmla="*/ 81 h 167"/>
                <a:gd name="T104" fmla="*/ 2 w 173"/>
                <a:gd name="T105" fmla="*/ 70 h 167"/>
                <a:gd name="T106" fmla="*/ 6 w 173"/>
                <a:gd name="T107" fmla="*/ 59 h 167"/>
                <a:gd name="T108" fmla="*/ 8 w 173"/>
                <a:gd name="T109" fmla="*/ 47 h 167"/>
                <a:gd name="T110" fmla="*/ 13 w 173"/>
                <a:gd name="T111" fmla="*/ 40 h 167"/>
                <a:gd name="T112" fmla="*/ 25 w 173"/>
                <a:gd name="T113" fmla="*/ 24 h 167"/>
                <a:gd name="T114" fmla="*/ 34 w 173"/>
                <a:gd name="T115" fmla="*/ 15 h 167"/>
                <a:gd name="T116" fmla="*/ 38 w 173"/>
                <a:gd name="T117" fmla="*/ 11 h 167"/>
                <a:gd name="T118" fmla="*/ 59 w 173"/>
                <a:gd name="T119" fmla="*/ 3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3" h="167">
                  <a:moveTo>
                    <a:pt x="59" y="34"/>
                  </a:moveTo>
                  <a:lnTo>
                    <a:pt x="55" y="36"/>
                  </a:lnTo>
                  <a:lnTo>
                    <a:pt x="51" y="42"/>
                  </a:lnTo>
                  <a:lnTo>
                    <a:pt x="48" y="45"/>
                  </a:lnTo>
                  <a:lnTo>
                    <a:pt x="46" y="51"/>
                  </a:lnTo>
                  <a:lnTo>
                    <a:pt x="42" y="55"/>
                  </a:lnTo>
                  <a:lnTo>
                    <a:pt x="40" y="62"/>
                  </a:lnTo>
                  <a:lnTo>
                    <a:pt x="38" y="68"/>
                  </a:lnTo>
                  <a:lnTo>
                    <a:pt x="38" y="76"/>
                  </a:lnTo>
                  <a:lnTo>
                    <a:pt x="38" y="83"/>
                  </a:lnTo>
                  <a:lnTo>
                    <a:pt x="40" y="93"/>
                  </a:lnTo>
                  <a:lnTo>
                    <a:pt x="42" y="100"/>
                  </a:lnTo>
                  <a:lnTo>
                    <a:pt x="48" y="108"/>
                  </a:lnTo>
                  <a:lnTo>
                    <a:pt x="51" y="112"/>
                  </a:lnTo>
                  <a:lnTo>
                    <a:pt x="55" y="118"/>
                  </a:lnTo>
                  <a:lnTo>
                    <a:pt x="59" y="121"/>
                  </a:lnTo>
                  <a:lnTo>
                    <a:pt x="65" y="127"/>
                  </a:lnTo>
                  <a:lnTo>
                    <a:pt x="67" y="129"/>
                  </a:lnTo>
                  <a:lnTo>
                    <a:pt x="72" y="133"/>
                  </a:lnTo>
                  <a:lnTo>
                    <a:pt x="76" y="135"/>
                  </a:lnTo>
                  <a:lnTo>
                    <a:pt x="82" y="137"/>
                  </a:lnTo>
                  <a:lnTo>
                    <a:pt x="87" y="137"/>
                  </a:lnTo>
                  <a:lnTo>
                    <a:pt x="95" y="138"/>
                  </a:lnTo>
                  <a:lnTo>
                    <a:pt x="101" y="138"/>
                  </a:lnTo>
                  <a:lnTo>
                    <a:pt x="106" y="137"/>
                  </a:lnTo>
                  <a:lnTo>
                    <a:pt x="112" y="133"/>
                  </a:lnTo>
                  <a:lnTo>
                    <a:pt x="118" y="131"/>
                  </a:lnTo>
                  <a:lnTo>
                    <a:pt x="124" y="123"/>
                  </a:lnTo>
                  <a:lnTo>
                    <a:pt x="127" y="116"/>
                  </a:lnTo>
                  <a:lnTo>
                    <a:pt x="131" y="110"/>
                  </a:lnTo>
                  <a:lnTo>
                    <a:pt x="133" y="106"/>
                  </a:lnTo>
                  <a:lnTo>
                    <a:pt x="135" y="100"/>
                  </a:lnTo>
                  <a:lnTo>
                    <a:pt x="137" y="95"/>
                  </a:lnTo>
                  <a:lnTo>
                    <a:pt x="135" y="91"/>
                  </a:lnTo>
                  <a:lnTo>
                    <a:pt x="135" y="85"/>
                  </a:lnTo>
                  <a:lnTo>
                    <a:pt x="133" y="80"/>
                  </a:lnTo>
                  <a:lnTo>
                    <a:pt x="133" y="74"/>
                  </a:lnTo>
                  <a:lnTo>
                    <a:pt x="131" y="68"/>
                  </a:lnTo>
                  <a:lnTo>
                    <a:pt x="131" y="62"/>
                  </a:lnTo>
                  <a:lnTo>
                    <a:pt x="127" y="55"/>
                  </a:lnTo>
                  <a:lnTo>
                    <a:pt x="124" y="49"/>
                  </a:lnTo>
                  <a:lnTo>
                    <a:pt x="120" y="43"/>
                  </a:lnTo>
                  <a:lnTo>
                    <a:pt x="116" y="40"/>
                  </a:lnTo>
                  <a:lnTo>
                    <a:pt x="108" y="34"/>
                  </a:lnTo>
                  <a:lnTo>
                    <a:pt x="103" y="32"/>
                  </a:lnTo>
                  <a:lnTo>
                    <a:pt x="95" y="28"/>
                  </a:lnTo>
                  <a:lnTo>
                    <a:pt x="87" y="28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101" y="2"/>
                  </a:lnTo>
                  <a:lnTo>
                    <a:pt x="106" y="2"/>
                  </a:lnTo>
                  <a:lnTo>
                    <a:pt x="114" y="4"/>
                  </a:lnTo>
                  <a:lnTo>
                    <a:pt x="124" y="5"/>
                  </a:lnTo>
                  <a:lnTo>
                    <a:pt x="131" y="11"/>
                  </a:lnTo>
                  <a:lnTo>
                    <a:pt x="139" y="15"/>
                  </a:lnTo>
                  <a:lnTo>
                    <a:pt x="146" y="21"/>
                  </a:lnTo>
                  <a:lnTo>
                    <a:pt x="152" y="28"/>
                  </a:lnTo>
                  <a:lnTo>
                    <a:pt x="160" y="38"/>
                  </a:lnTo>
                  <a:lnTo>
                    <a:pt x="162" y="43"/>
                  </a:lnTo>
                  <a:lnTo>
                    <a:pt x="164" y="49"/>
                  </a:lnTo>
                  <a:lnTo>
                    <a:pt x="165" y="55"/>
                  </a:lnTo>
                  <a:lnTo>
                    <a:pt x="169" y="62"/>
                  </a:lnTo>
                  <a:lnTo>
                    <a:pt x="169" y="68"/>
                  </a:lnTo>
                  <a:lnTo>
                    <a:pt x="171" y="78"/>
                  </a:lnTo>
                  <a:lnTo>
                    <a:pt x="171" y="85"/>
                  </a:lnTo>
                  <a:lnTo>
                    <a:pt x="173" y="95"/>
                  </a:lnTo>
                  <a:lnTo>
                    <a:pt x="171" y="95"/>
                  </a:lnTo>
                  <a:lnTo>
                    <a:pt x="171" y="99"/>
                  </a:lnTo>
                  <a:lnTo>
                    <a:pt x="169" y="104"/>
                  </a:lnTo>
                  <a:lnTo>
                    <a:pt x="169" y="110"/>
                  </a:lnTo>
                  <a:lnTo>
                    <a:pt x="165" y="118"/>
                  </a:lnTo>
                  <a:lnTo>
                    <a:pt x="164" y="127"/>
                  </a:lnTo>
                  <a:lnTo>
                    <a:pt x="160" y="135"/>
                  </a:lnTo>
                  <a:lnTo>
                    <a:pt x="154" y="144"/>
                  </a:lnTo>
                  <a:lnTo>
                    <a:pt x="146" y="152"/>
                  </a:lnTo>
                  <a:lnTo>
                    <a:pt x="139" y="157"/>
                  </a:lnTo>
                  <a:lnTo>
                    <a:pt x="133" y="161"/>
                  </a:lnTo>
                  <a:lnTo>
                    <a:pt x="129" y="163"/>
                  </a:lnTo>
                  <a:lnTo>
                    <a:pt x="124" y="165"/>
                  </a:lnTo>
                  <a:lnTo>
                    <a:pt x="120" y="167"/>
                  </a:lnTo>
                  <a:lnTo>
                    <a:pt x="112" y="167"/>
                  </a:lnTo>
                  <a:lnTo>
                    <a:pt x="105" y="167"/>
                  </a:lnTo>
                  <a:lnTo>
                    <a:pt x="97" y="165"/>
                  </a:lnTo>
                  <a:lnTo>
                    <a:pt x="91" y="165"/>
                  </a:lnTo>
                  <a:lnTo>
                    <a:pt x="82" y="161"/>
                  </a:lnTo>
                  <a:lnTo>
                    <a:pt x="74" y="159"/>
                  </a:lnTo>
                  <a:lnTo>
                    <a:pt x="65" y="156"/>
                  </a:lnTo>
                  <a:lnTo>
                    <a:pt x="57" y="152"/>
                  </a:lnTo>
                  <a:lnTo>
                    <a:pt x="51" y="148"/>
                  </a:lnTo>
                  <a:lnTo>
                    <a:pt x="46" y="144"/>
                  </a:lnTo>
                  <a:lnTo>
                    <a:pt x="40" y="142"/>
                  </a:lnTo>
                  <a:lnTo>
                    <a:pt x="36" y="138"/>
                  </a:lnTo>
                  <a:lnTo>
                    <a:pt x="29" y="133"/>
                  </a:lnTo>
                  <a:lnTo>
                    <a:pt x="23" y="127"/>
                  </a:lnTo>
                  <a:lnTo>
                    <a:pt x="17" y="121"/>
                  </a:lnTo>
                  <a:lnTo>
                    <a:pt x="11" y="116"/>
                  </a:lnTo>
                  <a:lnTo>
                    <a:pt x="8" y="110"/>
                  </a:lnTo>
                  <a:lnTo>
                    <a:pt x="6" y="104"/>
                  </a:lnTo>
                  <a:lnTo>
                    <a:pt x="4" y="99"/>
                  </a:lnTo>
                  <a:lnTo>
                    <a:pt x="2" y="93"/>
                  </a:lnTo>
                  <a:lnTo>
                    <a:pt x="0" y="87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2" y="70"/>
                  </a:lnTo>
                  <a:lnTo>
                    <a:pt x="2" y="64"/>
                  </a:lnTo>
                  <a:lnTo>
                    <a:pt x="6" y="59"/>
                  </a:lnTo>
                  <a:lnTo>
                    <a:pt x="6" y="53"/>
                  </a:lnTo>
                  <a:lnTo>
                    <a:pt x="8" y="47"/>
                  </a:lnTo>
                  <a:lnTo>
                    <a:pt x="11" y="43"/>
                  </a:lnTo>
                  <a:lnTo>
                    <a:pt x="13" y="40"/>
                  </a:lnTo>
                  <a:lnTo>
                    <a:pt x="19" y="30"/>
                  </a:lnTo>
                  <a:lnTo>
                    <a:pt x="25" y="24"/>
                  </a:lnTo>
                  <a:lnTo>
                    <a:pt x="29" y="19"/>
                  </a:lnTo>
                  <a:lnTo>
                    <a:pt x="34" y="15"/>
                  </a:lnTo>
                  <a:lnTo>
                    <a:pt x="36" y="11"/>
                  </a:lnTo>
                  <a:lnTo>
                    <a:pt x="38" y="11"/>
                  </a:lnTo>
                  <a:lnTo>
                    <a:pt x="59" y="34"/>
                  </a:lnTo>
                  <a:lnTo>
                    <a:pt x="5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36"/>
            <p:cNvSpPr>
              <a:spLocks/>
            </p:cNvSpPr>
            <p:nvPr/>
          </p:nvSpPr>
          <p:spPr bwMode="auto">
            <a:xfrm>
              <a:off x="3154363" y="5438775"/>
              <a:ext cx="63500" cy="39688"/>
            </a:xfrm>
            <a:custGeom>
              <a:avLst/>
              <a:gdLst>
                <a:gd name="T0" fmla="*/ 19 w 79"/>
                <a:gd name="T1" fmla="*/ 49 h 49"/>
                <a:gd name="T2" fmla="*/ 19 w 79"/>
                <a:gd name="T3" fmla="*/ 47 h 49"/>
                <a:gd name="T4" fmla="*/ 22 w 79"/>
                <a:gd name="T5" fmla="*/ 45 h 49"/>
                <a:gd name="T6" fmla="*/ 26 w 79"/>
                <a:gd name="T7" fmla="*/ 42 h 49"/>
                <a:gd name="T8" fmla="*/ 32 w 79"/>
                <a:gd name="T9" fmla="*/ 38 h 49"/>
                <a:gd name="T10" fmla="*/ 34 w 79"/>
                <a:gd name="T11" fmla="*/ 34 h 49"/>
                <a:gd name="T12" fmla="*/ 40 w 79"/>
                <a:gd name="T13" fmla="*/ 34 h 49"/>
                <a:gd name="T14" fmla="*/ 43 w 79"/>
                <a:gd name="T15" fmla="*/ 32 h 49"/>
                <a:gd name="T16" fmla="*/ 49 w 79"/>
                <a:gd name="T17" fmla="*/ 30 h 49"/>
                <a:gd name="T18" fmla="*/ 55 w 79"/>
                <a:gd name="T19" fmla="*/ 30 h 49"/>
                <a:gd name="T20" fmla="*/ 62 w 79"/>
                <a:gd name="T21" fmla="*/ 30 h 49"/>
                <a:gd name="T22" fmla="*/ 70 w 79"/>
                <a:gd name="T23" fmla="*/ 30 h 49"/>
                <a:gd name="T24" fmla="*/ 78 w 79"/>
                <a:gd name="T25" fmla="*/ 32 h 49"/>
                <a:gd name="T26" fmla="*/ 79 w 79"/>
                <a:gd name="T27" fmla="*/ 6 h 49"/>
                <a:gd name="T28" fmla="*/ 78 w 79"/>
                <a:gd name="T29" fmla="*/ 4 h 49"/>
                <a:gd name="T30" fmla="*/ 72 w 79"/>
                <a:gd name="T31" fmla="*/ 2 h 49"/>
                <a:gd name="T32" fmla="*/ 66 w 79"/>
                <a:gd name="T33" fmla="*/ 2 h 49"/>
                <a:gd name="T34" fmla="*/ 62 w 79"/>
                <a:gd name="T35" fmla="*/ 0 h 49"/>
                <a:gd name="T36" fmla="*/ 57 w 79"/>
                <a:gd name="T37" fmla="*/ 0 h 49"/>
                <a:gd name="T38" fmla="*/ 51 w 79"/>
                <a:gd name="T39" fmla="*/ 0 h 49"/>
                <a:gd name="T40" fmla="*/ 43 w 79"/>
                <a:gd name="T41" fmla="*/ 0 h 49"/>
                <a:gd name="T42" fmla="*/ 40 w 79"/>
                <a:gd name="T43" fmla="*/ 2 h 49"/>
                <a:gd name="T44" fmla="*/ 32 w 79"/>
                <a:gd name="T45" fmla="*/ 4 h 49"/>
                <a:gd name="T46" fmla="*/ 26 w 79"/>
                <a:gd name="T47" fmla="*/ 6 h 49"/>
                <a:gd name="T48" fmla="*/ 19 w 79"/>
                <a:gd name="T49" fmla="*/ 9 h 49"/>
                <a:gd name="T50" fmla="*/ 11 w 79"/>
                <a:gd name="T51" fmla="*/ 13 h 49"/>
                <a:gd name="T52" fmla="*/ 5 w 79"/>
                <a:gd name="T53" fmla="*/ 19 h 49"/>
                <a:gd name="T54" fmla="*/ 0 w 79"/>
                <a:gd name="T55" fmla="*/ 26 h 49"/>
                <a:gd name="T56" fmla="*/ 19 w 79"/>
                <a:gd name="T57" fmla="*/ 49 h 49"/>
                <a:gd name="T58" fmla="*/ 19 w 79"/>
                <a:gd name="T5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49">
                  <a:moveTo>
                    <a:pt x="19" y="49"/>
                  </a:moveTo>
                  <a:lnTo>
                    <a:pt x="19" y="47"/>
                  </a:lnTo>
                  <a:lnTo>
                    <a:pt x="22" y="45"/>
                  </a:lnTo>
                  <a:lnTo>
                    <a:pt x="26" y="42"/>
                  </a:lnTo>
                  <a:lnTo>
                    <a:pt x="32" y="38"/>
                  </a:lnTo>
                  <a:lnTo>
                    <a:pt x="34" y="34"/>
                  </a:lnTo>
                  <a:lnTo>
                    <a:pt x="40" y="34"/>
                  </a:lnTo>
                  <a:lnTo>
                    <a:pt x="43" y="32"/>
                  </a:lnTo>
                  <a:lnTo>
                    <a:pt x="49" y="30"/>
                  </a:lnTo>
                  <a:lnTo>
                    <a:pt x="55" y="30"/>
                  </a:lnTo>
                  <a:lnTo>
                    <a:pt x="62" y="30"/>
                  </a:lnTo>
                  <a:lnTo>
                    <a:pt x="70" y="30"/>
                  </a:lnTo>
                  <a:lnTo>
                    <a:pt x="78" y="32"/>
                  </a:lnTo>
                  <a:lnTo>
                    <a:pt x="79" y="6"/>
                  </a:lnTo>
                  <a:lnTo>
                    <a:pt x="78" y="4"/>
                  </a:lnTo>
                  <a:lnTo>
                    <a:pt x="72" y="2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57" y="0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40" y="2"/>
                  </a:lnTo>
                  <a:lnTo>
                    <a:pt x="32" y="4"/>
                  </a:lnTo>
                  <a:lnTo>
                    <a:pt x="26" y="6"/>
                  </a:lnTo>
                  <a:lnTo>
                    <a:pt x="19" y="9"/>
                  </a:lnTo>
                  <a:lnTo>
                    <a:pt x="11" y="13"/>
                  </a:lnTo>
                  <a:lnTo>
                    <a:pt x="5" y="19"/>
                  </a:lnTo>
                  <a:lnTo>
                    <a:pt x="0" y="26"/>
                  </a:lnTo>
                  <a:lnTo>
                    <a:pt x="19" y="49"/>
                  </a:lnTo>
                  <a:lnTo>
                    <a:pt x="19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37"/>
            <p:cNvSpPr>
              <a:spLocks/>
            </p:cNvSpPr>
            <p:nvPr/>
          </p:nvSpPr>
          <p:spPr bwMode="auto">
            <a:xfrm>
              <a:off x="3367088" y="5461000"/>
              <a:ext cx="138113" cy="139700"/>
            </a:xfrm>
            <a:custGeom>
              <a:avLst/>
              <a:gdLst>
                <a:gd name="T0" fmla="*/ 36 w 175"/>
                <a:gd name="T1" fmla="*/ 67 h 177"/>
                <a:gd name="T2" fmla="*/ 40 w 175"/>
                <a:gd name="T3" fmla="*/ 54 h 177"/>
                <a:gd name="T4" fmla="*/ 53 w 175"/>
                <a:gd name="T5" fmla="*/ 40 h 177"/>
                <a:gd name="T6" fmla="*/ 72 w 175"/>
                <a:gd name="T7" fmla="*/ 33 h 177"/>
                <a:gd name="T8" fmla="*/ 93 w 175"/>
                <a:gd name="T9" fmla="*/ 35 h 177"/>
                <a:gd name="T10" fmla="*/ 106 w 175"/>
                <a:gd name="T11" fmla="*/ 38 h 177"/>
                <a:gd name="T12" fmla="*/ 120 w 175"/>
                <a:gd name="T13" fmla="*/ 48 h 177"/>
                <a:gd name="T14" fmla="*/ 131 w 175"/>
                <a:gd name="T15" fmla="*/ 65 h 177"/>
                <a:gd name="T16" fmla="*/ 137 w 175"/>
                <a:gd name="T17" fmla="*/ 88 h 177"/>
                <a:gd name="T18" fmla="*/ 133 w 175"/>
                <a:gd name="T19" fmla="*/ 101 h 177"/>
                <a:gd name="T20" fmla="*/ 127 w 175"/>
                <a:gd name="T21" fmla="*/ 120 h 177"/>
                <a:gd name="T22" fmla="*/ 120 w 175"/>
                <a:gd name="T23" fmla="*/ 135 h 177"/>
                <a:gd name="T24" fmla="*/ 106 w 175"/>
                <a:gd name="T25" fmla="*/ 145 h 177"/>
                <a:gd name="T26" fmla="*/ 91 w 175"/>
                <a:gd name="T27" fmla="*/ 147 h 177"/>
                <a:gd name="T28" fmla="*/ 70 w 175"/>
                <a:gd name="T29" fmla="*/ 139 h 177"/>
                <a:gd name="T30" fmla="*/ 49 w 175"/>
                <a:gd name="T31" fmla="*/ 116 h 177"/>
                <a:gd name="T32" fmla="*/ 40 w 175"/>
                <a:gd name="T33" fmla="*/ 95 h 177"/>
                <a:gd name="T34" fmla="*/ 13 w 175"/>
                <a:gd name="T35" fmla="*/ 118 h 177"/>
                <a:gd name="T36" fmla="*/ 30 w 175"/>
                <a:gd name="T37" fmla="*/ 141 h 177"/>
                <a:gd name="T38" fmla="*/ 51 w 175"/>
                <a:gd name="T39" fmla="*/ 160 h 177"/>
                <a:gd name="T40" fmla="*/ 66 w 175"/>
                <a:gd name="T41" fmla="*/ 170 h 177"/>
                <a:gd name="T42" fmla="*/ 83 w 175"/>
                <a:gd name="T43" fmla="*/ 175 h 177"/>
                <a:gd name="T44" fmla="*/ 102 w 175"/>
                <a:gd name="T45" fmla="*/ 177 h 177"/>
                <a:gd name="T46" fmla="*/ 123 w 175"/>
                <a:gd name="T47" fmla="*/ 171 h 177"/>
                <a:gd name="T48" fmla="*/ 146 w 175"/>
                <a:gd name="T49" fmla="*/ 160 h 177"/>
                <a:gd name="T50" fmla="*/ 152 w 175"/>
                <a:gd name="T51" fmla="*/ 151 h 177"/>
                <a:gd name="T52" fmla="*/ 163 w 175"/>
                <a:gd name="T53" fmla="*/ 128 h 177"/>
                <a:gd name="T54" fmla="*/ 173 w 175"/>
                <a:gd name="T55" fmla="*/ 101 h 177"/>
                <a:gd name="T56" fmla="*/ 175 w 175"/>
                <a:gd name="T57" fmla="*/ 84 h 177"/>
                <a:gd name="T58" fmla="*/ 171 w 175"/>
                <a:gd name="T59" fmla="*/ 67 h 177"/>
                <a:gd name="T60" fmla="*/ 165 w 175"/>
                <a:gd name="T61" fmla="*/ 50 h 177"/>
                <a:gd name="T62" fmla="*/ 150 w 175"/>
                <a:gd name="T63" fmla="*/ 33 h 177"/>
                <a:gd name="T64" fmla="*/ 131 w 175"/>
                <a:gd name="T65" fmla="*/ 18 h 177"/>
                <a:gd name="T66" fmla="*/ 120 w 175"/>
                <a:gd name="T67" fmla="*/ 10 h 177"/>
                <a:gd name="T68" fmla="*/ 93 w 175"/>
                <a:gd name="T69" fmla="*/ 2 h 177"/>
                <a:gd name="T70" fmla="*/ 76 w 175"/>
                <a:gd name="T71" fmla="*/ 0 h 177"/>
                <a:gd name="T72" fmla="*/ 59 w 175"/>
                <a:gd name="T73" fmla="*/ 0 h 177"/>
                <a:gd name="T74" fmla="*/ 44 w 175"/>
                <a:gd name="T75" fmla="*/ 4 h 177"/>
                <a:gd name="T76" fmla="*/ 28 w 175"/>
                <a:gd name="T77" fmla="*/ 14 h 177"/>
                <a:gd name="T78" fmla="*/ 13 w 175"/>
                <a:gd name="T79" fmla="*/ 29 h 177"/>
                <a:gd name="T80" fmla="*/ 4 w 175"/>
                <a:gd name="T81" fmla="*/ 56 h 177"/>
                <a:gd name="T82" fmla="*/ 0 w 175"/>
                <a:gd name="T83" fmla="*/ 71 h 177"/>
                <a:gd name="T84" fmla="*/ 36 w 175"/>
                <a:gd name="T85" fmla="*/ 7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5" h="177">
                  <a:moveTo>
                    <a:pt x="36" y="76"/>
                  </a:moveTo>
                  <a:lnTo>
                    <a:pt x="36" y="75"/>
                  </a:lnTo>
                  <a:lnTo>
                    <a:pt x="36" y="67"/>
                  </a:lnTo>
                  <a:lnTo>
                    <a:pt x="38" y="63"/>
                  </a:lnTo>
                  <a:lnTo>
                    <a:pt x="38" y="57"/>
                  </a:lnTo>
                  <a:lnTo>
                    <a:pt x="40" y="54"/>
                  </a:lnTo>
                  <a:lnTo>
                    <a:pt x="44" y="50"/>
                  </a:lnTo>
                  <a:lnTo>
                    <a:pt x="47" y="44"/>
                  </a:lnTo>
                  <a:lnTo>
                    <a:pt x="53" y="40"/>
                  </a:lnTo>
                  <a:lnTo>
                    <a:pt x="57" y="37"/>
                  </a:lnTo>
                  <a:lnTo>
                    <a:pt x="64" y="35"/>
                  </a:lnTo>
                  <a:lnTo>
                    <a:pt x="72" y="33"/>
                  </a:lnTo>
                  <a:lnTo>
                    <a:pt x="82" y="33"/>
                  </a:lnTo>
                  <a:lnTo>
                    <a:pt x="87" y="33"/>
                  </a:lnTo>
                  <a:lnTo>
                    <a:pt x="93" y="35"/>
                  </a:lnTo>
                  <a:lnTo>
                    <a:pt x="99" y="35"/>
                  </a:lnTo>
                  <a:lnTo>
                    <a:pt x="104" y="38"/>
                  </a:lnTo>
                  <a:lnTo>
                    <a:pt x="106" y="38"/>
                  </a:lnTo>
                  <a:lnTo>
                    <a:pt x="112" y="42"/>
                  </a:lnTo>
                  <a:lnTo>
                    <a:pt x="116" y="44"/>
                  </a:lnTo>
                  <a:lnTo>
                    <a:pt x="120" y="48"/>
                  </a:lnTo>
                  <a:lnTo>
                    <a:pt x="123" y="54"/>
                  </a:lnTo>
                  <a:lnTo>
                    <a:pt x="129" y="59"/>
                  </a:lnTo>
                  <a:lnTo>
                    <a:pt x="131" y="65"/>
                  </a:lnTo>
                  <a:lnTo>
                    <a:pt x="133" y="71"/>
                  </a:lnTo>
                  <a:lnTo>
                    <a:pt x="135" y="78"/>
                  </a:lnTo>
                  <a:lnTo>
                    <a:pt x="137" y="88"/>
                  </a:lnTo>
                  <a:lnTo>
                    <a:pt x="135" y="92"/>
                  </a:lnTo>
                  <a:lnTo>
                    <a:pt x="135" y="95"/>
                  </a:lnTo>
                  <a:lnTo>
                    <a:pt x="133" y="101"/>
                  </a:lnTo>
                  <a:lnTo>
                    <a:pt x="133" y="107"/>
                  </a:lnTo>
                  <a:lnTo>
                    <a:pt x="129" y="113"/>
                  </a:lnTo>
                  <a:lnTo>
                    <a:pt x="127" y="120"/>
                  </a:lnTo>
                  <a:lnTo>
                    <a:pt x="125" y="126"/>
                  </a:lnTo>
                  <a:lnTo>
                    <a:pt x="121" y="133"/>
                  </a:lnTo>
                  <a:lnTo>
                    <a:pt x="120" y="135"/>
                  </a:lnTo>
                  <a:lnTo>
                    <a:pt x="114" y="141"/>
                  </a:lnTo>
                  <a:lnTo>
                    <a:pt x="110" y="143"/>
                  </a:lnTo>
                  <a:lnTo>
                    <a:pt x="106" y="145"/>
                  </a:lnTo>
                  <a:lnTo>
                    <a:pt x="102" y="147"/>
                  </a:lnTo>
                  <a:lnTo>
                    <a:pt x="97" y="149"/>
                  </a:lnTo>
                  <a:lnTo>
                    <a:pt x="91" y="147"/>
                  </a:lnTo>
                  <a:lnTo>
                    <a:pt x="83" y="147"/>
                  </a:lnTo>
                  <a:lnTo>
                    <a:pt x="78" y="145"/>
                  </a:lnTo>
                  <a:lnTo>
                    <a:pt x="70" y="139"/>
                  </a:lnTo>
                  <a:lnTo>
                    <a:pt x="63" y="132"/>
                  </a:lnTo>
                  <a:lnTo>
                    <a:pt x="55" y="124"/>
                  </a:lnTo>
                  <a:lnTo>
                    <a:pt x="49" y="116"/>
                  </a:lnTo>
                  <a:lnTo>
                    <a:pt x="47" y="111"/>
                  </a:lnTo>
                  <a:lnTo>
                    <a:pt x="44" y="103"/>
                  </a:lnTo>
                  <a:lnTo>
                    <a:pt x="40" y="95"/>
                  </a:lnTo>
                  <a:lnTo>
                    <a:pt x="9" y="109"/>
                  </a:lnTo>
                  <a:lnTo>
                    <a:pt x="11" y="113"/>
                  </a:lnTo>
                  <a:lnTo>
                    <a:pt x="13" y="118"/>
                  </a:lnTo>
                  <a:lnTo>
                    <a:pt x="19" y="126"/>
                  </a:lnTo>
                  <a:lnTo>
                    <a:pt x="23" y="132"/>
                  </a:lnTo>
                  <a:lnTo>
                    <a:pt x="30" y="141"/>
                  </a:lnTo>
                  <a:lnTo>
                    <a:pt x="38" y="149"/>
                  </a:lnTo>
                  <a:lnTo>
                    <a:pt x="47" y="158"/>
                  </a:lnTo>
                  <a:lnTo>
                    <a:pt x="51" y="160"/>
                  </a:lnTo>
                  <a:lnTo>
                    <a:pt x="55" y="164"/>
                  </a:lnTo>
                  <a:lnTo>
                    <a:pt x="61" y="166"/>
                  </a:lnTo>
                  <a:lnTo>
                    <a:pt x="66" y="170"/>
                  </a:lnTo>
                  <a:lnTo>
                    <a:pt x="72" y="171"/>
                  </a:lnTo>
                  <a:lnTo>
                    <a:pt x="78" y="173"/>
                  </a:lnTo>
                  <a:lnTo>
                    <a:pt x="83" y="175"/>
                  </a:lnTo>
                  <a:lnTo>
                    <a:pt x="91" y="177"/>
                  </a:lnTo>
                  <a:lnTo>
                    <a:pt x="97" y="177"/>
                  </a:lnTo>
                  <a:lnTo>
                    <a:pt x="102" y="177"/>
                  </a:lnTo>
                  <a:lnTo>
                    <a:pt x="110" y="175"/>
                  </a:lnTo>
                  <a:lnTo>
                    <a:pt x="116" y="173"/>
                  </a:lnTo>
                  <a:lnTo>
                    <a:pt x="123" y="171"/>
                  </a:lnTo>
                  <a:lnTo>
                    <a:pt x="131" y="168"/>
                  </a:lnTo>
                  <a:lnTo>
                    <a:pt x="139" y="164"/>
                  </a:lnTo>
                  <a:lnTo>
                    <a:pt x="146" y="160"/>
                  </a:lnTo>
                  <a:lnTo>
                    <a:pt x="146" y="158"/>
                  </a:lnTo>
                  <a:lnTo>
                    <a:pt x="148" y="154"/>
                  </a:lnTo>
                  <a:lnTo>
                    <a:pt x="152" y="151"/>
                  </a:lnTo>
                  <a:lnTo>
                    <a:pt x="156" y="145"/>
                  </a:lnTo>
                  <a:lnTo>
                    <a:pt x="160" y="137"/>
                  </a:lnTo>
                  <a:lnTo>
                    <a:pt x="163" y="128"/>
                  </a:lnTo>
                  <a:lnTo>
                    <a:pt x="167" y="118"/>
                  </a:lnTo>
                  <a:lnTo>
                    <a:pt x="171" y="109"/>
                  </a:lnTo>
                  <a:lnTo>
                    <a:pt x="173" y="101"/>
                  </a:lnTo>
                  <a:lnTo>
                    <a:pt x="173" y="95"/>
                  </a:lnTo>
                  <a:lnTo>
                    <a:pt x="173" y="90"/>
                  </a:lnTo>
                  <a:lnTo>
                    <a:pt x="175" y="84"/>
                  </a:lnTo>
                  <a:lnTo>
                    <a:pt x="173" y="78"/>
                  </a:lnTo>
                  <a:lnTo>
                    <a:pt x="173" y="73"/>
                  </a:lnTo>
                  <a:lnTo>
                    <a:pt x="171" y="67"/>
                  </a:lnTo>
                  <a:lnTo>
                    <a:pt x="171" y="61"/>
                  </a:lnTo>
                  <a:lnTo>
                    <a:pt x="167" y="56"/>
                  </a:lnTo>
                  <a:lnTo>
                    <a:pt x="165" y="50"/>
                  </a:lnTo>
                  <a:lnTo>
                    <a:pt x="160" y="44"/>
                  </a:lnTo>
                  <a:lnTo>
                    <a:pt x="156" y="38"/>
                  </a:lnTo>
                  <a:lnTo>
                    <a:pt x="150" y="33"/>
                  </a:lnTo>
                  <a:lnTo>
                    <a:pt x="144" y="27"/>
                  </a:lnTo>
                  <a:lnTo>
                    <a:pt x="137" y="21"/>
                  </a:lnTo>
                  <a:lnTo>
                    <a:pt x="131" y="18"/>
                  </a:lnTo>
                  <a:lnTo>
                    <a:pt x="129" y="16"/>
                  </a:lnTo>
                  <a:lnTo>
                    <a:pt x="125" y="14"/>
                  </a:lnTo>
                  <a:lnTo>
                    <a:pt x="120" y="10"/>
                  </a:lnTo>
                  <a:lnTo>
                    <a:pt x="112" y="8"/>
                  </a:lnTo>
                  <a:lnTo>
                    <a:pt x="102" y="4"/>
                  </a:lnTo>
                  <a:lnTo>
                    <a:pt x="93" y="2"/>
                  </a:lnTo>
                  <a:lnTo>
                    <a:pt x="87" y="0"/>
                  </a:lnTo>
                  <a:lnTo>
                    <a:pt x="82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7" y="2"/>
                  </a:lnTo>
                  <a:lnTo>
                    <a:pt x="44" y="4"/>
                  </a:lnTo>
                  <a:lnTo>
                    <a:pt x="38" y="6"/>
                  </a:lnTo>
                  <a:lnTo>
                    <a:pt x="32" y="10"/>
                  </a:lnTo>
                  <a:lnTo>
                    <a:pt x="28" y="14"/>
                  </a:lnTo>
                  <a:lnTo>
                    <a:pt x="23" y="18"/>
                  </a:lnTo>
                  <a:lnTo>
                    <a:pt x="17" y="23"/>
                  </a:lnTo>
                  <a:lnTo>
                    <a:pt x="13" y="29"/>
                  </a:lnTo>
                  <a:lnTo>
                    <a:pt x="9" y="38"/>
                  </a:lnTo>
                  <a:lnTo>
                    <a:pt x="5" y="46"/>
                  </a:lnTo>
                  <a:lnTo>
                    <a:pt x="4" y="56"/>
                  </a:lnTo>
                  <a:lnTo>
                    <a:pt x="2" y="59"/>
                  </a:lnTo>
                  <a:lnTo>
                    <a:pt x="2" y="65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36" y="76"/>
                  </a:lnTo>
                  <a:lnTo>
                    <a:pt x="36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38"/>
            <p:cNvSpPr>
              <a:spLocks/>
            </p:cNvSpPr>
            <p:nvPr/>
          </p:nvSpPr>
          <p:spPr bwMode="auto">
            <a:xfrm>
              <a:off x="3370263" y="5510213"/>
              <a:ext cx="33338" cy="50800"/>
            </a:xfrm>
            <a:custGeom>
              <a:avLst/>
              <a:gdLst>
                <a:gd name="T0" fmla="*/ 32 w 41"/>
                <a:gd name="T1" fmla="*/ 8 h 65"/>
                <a:gd name="T2" fmla="*/ 30 w 41"/>
                <a:gd name="T3" fmla="*/ 8 h 65"/>
                <a:gd name="T4" fmla="*/ 30 w 41"/>
                <a:gd name="T5" fmla="*/ 10 h 65"/>
                <a:gd name="T6" fmla="*/ 28 w 41"/>
                <a:gd name="T7" fmla="*/ 12 h 65"/>
                <a:gd name="T8" fmla="*/ 30 w 41"/>
                <a:gd name="T9" fmla="*/ 17 h 65"/>
                <a:gd name="T10" fmla="*/ 30 w 41"/>
                <a:gd name="T11" fmla="*/ 21 h 65"/>
                <a:gd name="T12" fmla="*/ 32 w 41"/>
                <a:gd name="T13" fmla="*/ 31 h 65"/>
                <a:gd name="T14" fmla="*/ 34 w 41"/>
                <a:gd name="T15" fmla="*/ 32 h 65"/>
                <a:gd name="T16" fmla="*/ 34 w 41"/>
                <a:gd name="T17" fmla="*/ 38 h 65"/>
                <a:gd name="T18" fmla="*/ 38 w 41"/>
                <a:gd name="T19" fmla="*/ 44 h 65"/>
                <a:gd name="T20" fmla="*/ 41 w 41"/>
                <a:gd name="T21" fmla="*/ 50 h 65"/>
                <a:gd name="T22" fmla="*/ 19 w 41"/>
                <a:gd name="T23" fmla="*/ 65 h 65"/>
                <a:gd name="T24" fmla="*/ 17 w 41"/>
                <a:gd name="T25" fmla="*/ 63 h 65"/>
                <a:gd name="T26" fmla="*/ 13 w 41"/>
                <a:gd name="T27" fmla="*/ 57 h 65"/>
                <a:gd name="T28" fmla="*/ 9 w 41"/>
                <a:gd name="T29" fmla="*/ 50 h 65"/>
                <a:gd name="T30" fmla="*/ 7 w 41"/>
                <a:gd name="T31" fmla="*/ 42 h 65"/>
                <a:gd name="T32" fmla="*/ 3 w 41"/>
                <a:gd name="T33" fmla="*/ 36 h 65"/>
                <a:gd name="T34" fmla="*/ 1 w 41"/>
                <a:gd name="T35" fmla="*/ 32 h 65"/>
                <a:gd name="T36" fmla="*/ 0 w 41"/>
                <a:gd name="T37" fmla="*/ 27 h 65"/>
                <a:gd name="T38" fmla="*/ 0 w 41"/>
                <a:gd name="T39" fmla="*/ 21 h 65"/>
                <a:gd name="T40" fmla="*/ 0 w 41"/>
                <a:gd name="T41" fmla="*/ 17 h 65"/>
                <a:gd name="T42" fmla="*/ 0 w 41"/>
                <a:gd name="T43" fmla="*/ 12 h 65"/>
                <a:gd name="T44" fmla="*/ 0 w 41"/>
                <a:gd name="T45" fmla="*/ 6 h 65"/>
                <a:gd name="T46" fmla="*/ 1 w 41"/>
                <a:gd name="T47" fmla="*/ 0 h 65"/>
                <a:gd name="T48" fmla="*/ 32 w 41"/>
                <a:gd name="T49" fmla="*/ 8 h 65"/>
                <a:gd name="T50" fmla="*/ 32 w 41"/>
                <a:gd name="T51" fmla="*/ 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65">
                  <a:moveTo>
                    <a:pt x="32" y="8"/>
                  </a:moveTo>
                  <a:lnTo>
                    <a:pt x="30" y="8"/>
                  </a:lnTo>
                  <a:lnTo>
                    <a:pt x="30" y="10"/>
                  </a:lnTo>
                  <a:lnTo>
                    <a:pt x="28" y="12"/>
                  </a:lnTo>
                  <a:lnTo>
                    <a:pt x="30" y="17"/>
                  </a:lnTo>
                  <a:lnTo>
                    <a:pt x="30" y="21"/>
                  </a:lnTo>
                  <a:lnTo>
                    <a:pt x="32" y="31"/>
                  </a:lnTo>
                  <a:lnTo>
                    <a:pt x="34" y="32"/>
                  </a:lnTo>
                  <a:lnTo>
                    <a:pt x="34" y="38"/>
                  </a:lnTo>
                  <a:lnTo>
                    <a:pt x="38" y="44"/>
                  </a:lnTo>
                  <a:lnTo>
                    <a:pt x="41" y="50"/>
                  </a:lnTo>
                  <a:lnTo>
                    <a:pt x="19" y="65"/>
                  </a:lnTo>
                  <a:lnTo>
                    <a:pt x="17" y="63"/>
                  </a:lnTo>
                  <a:lnTo>
                    <a:pt x="13" y="57"/>
                  </a:lnTo>
                  <a:lnTo>
                    <a:pt x="9" y="50"/>
                  </a:lnTo>
                  <a:lnTo>
                    <a:pt x="7" y="42"/>
                  </a:lnTo>
                  <a:lnTo>
                    <a:pt x="3" y="36"/>
                  </a:lnTo>
                  <a:lnTo>
                    <a:pt x="1" y="32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0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39"/>
            <p:cNvSpPr>
              <a:spLocks/>
            </p:cNvSpPr>
            <p:nvPr/>
          </p:nvSpPr>
          <p:spPr bwMode="auto">
            <a:xfrm>
              <a:off x="3617913" y="5495925"/>
              <a:ext cx="130175" cy="139700"/>
            </a:xfrm>
            <a:custGeom>
              <a:avLst/>
              <a:gdLst>
                <a:gd name="T0" fmla="*/ 38 w 166"/>
                <a:gd name="T1" fmla="*/ 67 h 177"/>
                <a:gd name="T2" fmla="*/ 42 w 166"/>
                <a:gd name="T3" fmla="*/ 53 h 177"/>
                <a:gd name="T4" fmla="*/ 48 w 166"/>
                <a:gd name="T5" fmla="*/ 42 h 177"/>
                <a:gd name="T6" fmla="*/ 58 w 166"/>
                <a:gd name="T7" fmla="*/ 32 h 177"/>
                <a:gd name="T8" fmla="*/ 69 w 166"/>
                <a:gd name="T9" fmla="*/ 29 h 177"/>
                <a:gd name="T10" fmla="*/ 84 w 166"/>
                <a:gd name="T11" fmla="*/ 31 h 177"/>
                <a:gd name="T12" fmla="*/ 99 w 166"/>
                <a:gd name="T13" fmla="*/ 38 h 177"/>
                <a:gd name="T14" fmla="*/ 111 w 166"/>
                <a:gd name="T15" fmla="*/ 46 h 177"/>
                <a:gd name="T16" fmla="*/ 118 w 166"/>
                <a:gd name="T17" fmla="*/ 53 h 177"/>
                <a:gd name="T18" fmla="*/ 124 w 166"/>
                <a:gd name="T19" fmla="*/ 67 h 177"/>
                <a:gd name="T20" fmla="*/ 128 w 166"/>
                <a:gd name="T21" fmla="*/ 80 h 177"/>
                <a:gd name="T22" fmla="*/ 132 w 166"/>
                <a:gd name="T23" fmla="*/ 95 h 177"/>
                <a:gd name="T24" fmla="*/ 132 w 166"/>
                <a:gd name="T25" fmla="*/ 110 h 177"/>
                <a:gd name="T26" fmla="*/ 126 w 166"/>
                <a:gd name="T27" fmla="*/ 124 h 177"/>
                <a:gd name="T28" fmla="*/ 115 w 166"/>
                <a:gd name="T29" fmla="*/ 135 h 177"/>
                <a:gd name="T30" fmla="*/ 97 w 166"/>
                <a:gd name="T31" fmla="*/ 143 h 177"/>
                <a:gd name="T32" fmla="*/ 82 w 166"/>
                <a:gd name="T33" fmla="*/ 145 h 177"/>
                <a:gd name="T34" fmla="*/ 69 w 166"/>
                <a:gd name="T35" fmla="*/ 143 h 177"/>
                <a:gd name="T36" fmla="*/ 59 w 166"/>
                <a:gd name="T37" fmla="*/ 137 h 177"/>
                <a:gd name="T38" fmla="*/ 52 w 166"/>
                <a:gd name="T39" fmla="*/ 129 h 177"/>
                <a:gd name="T40" fmla="*/ 46 w 166"/>
                <a:gd name="T41" fmla="*/ 118 h 177"/>
                <a:gd name="T42" fmla="*/ 42 w 166"/>
                <a:gd name="T43" fmla="*/ 108 h 177"/>
                <a:gd name="T44" fmla="*/ 40 w 166"/>
                <a:gd name="T45" fmla="*/ 97 h 177"/>
                <a:gd name="T46" fmla="*/ 0 w 166"/>
                <a:gd name="T47" fmla="*/ 93 h 177"/>
                <a:gd name="T48" fmla="*/ 0 w 166"/>
                <a:gd name="T49" fmla="*/ 103 h 177"/>
                <a:gd name="T50" fmla="*/ 4 w 166"/>
                <a:gd name="T51" fmla="*/ 116 h 177"/>
                <a:gd name="T52" fmla="*/ 10 w 166"/>
                <a:gd name="T53" fmla="*/ 133 h 177"/>
                <a:gd name="T54" fmla="*/ 23 w 166"/>
                <a:gd name="T55" fmla="*/ 152 h 177"/>
                <a:gd name="T56" fmla="*/ 35 w 166"/>
                <a:gd name="T57" fmla="*/ 164 h 177"/>
                <a:gd name="T58" fmla="*/ 46 w 166"/>
                <a:gd name="T59" fmla="*/ 169 h 177"/>
                <a:gd name="T60" fmla="*/ 58 w 166"/>
                <a:gd name="T61" fmla="*/ 173 h 177"/>
                <a:gd name="T62" fmla="*/ 73 w 166"/>
                <a:gd name="T63" fmla="*/ 177 h 177"/>
                <a:gd name="T64" fmla="*/ 88 w 166"/>
                <a:gd name="T65" fmla="*/ 175 h 177"/>
                <a:gd name="T66" fmla="*/ 101 w 166"/>
                <a:gd name="T67" fmla="*/ 173 h 177"/>
                <a:gd name="T68" fmla="*/ 113 w 166"/>
                <a:gd name="T69" fmla="*/ 171 h 177"/>
                <a:gd name="T70" fmla="*/ 118 w 166"/>
                <a:gd name="T71" fmla="*/ 169 h 177"/>
                <a:gd name="T72" fmla="*/ 124 w 166"/>
                <a:gd name="T73" fmla="*/ 165 h 177"/>
                <a:gd name="T74" fmla="*/ 135 w 166"/>
                <a:gd name="T75" fmla="*/ 158 h 177"/>
                <a:gd name="T76" fmla="*/ 147 w 166"/>
                <a:gd name="T77" fmla="*/ 148 h 177"/>
                <a:gd name="T78" fmla="*/ 155 w 166"/>
                <a:gd name="T79" fmla="*/ 137 h 177"/>
                <a:gd name="T80" fmla="*/ 160 w 166"/>
                <a:gd name="T81" fmla="*/ 127 h 177"/>
                <a:gd name="T82" fmla="*/ 162 w 166"/>
                <a:gd name="T83" fmla="*/ 116 h 177"/>
                <a:gd name="T84" fmla="*/ 164 w 166"/>
                <a:gd name="T85" fmla="*/ 105 h 177"/>
                <a:gd name="T86" fmla="*/ 164 w 166"/>
                <a:gd name="T87" fmla="*/ 91 h 177"/>
                <a:gd name="T88" fmla="*/ 162 w 166"/>
                <a:gd name="T89" fmla="*/ 78 h 177"/>
                <a:gd name="T90" fmla="*/ 156 w 166"/>
                <a:gd name="T91" fmla="*/ 61 h 177"/>
                <a:gd name="T92" fmla="*/ 149 w 166"/>
                <a:gd name="T93" fmla="*/ 44 h 177"/>
                <a:gd name="T94" fmla="*/ 143 w 166"/>
                <a:gd name="T95" fmla="*/ 32 h 177"/>
                <a:gd name="T96" fmla="*/ 134 w 166"/>
                <a:gd name="T97" fmla="*/ 27 h 177"/>
                <a:gd name="T98" fmla="*/ 122 w 166"/>
                <a:gd name="T99" fmla="*/ 19 h 177"/>
                <a:gd name="T100" fmla="*/ 113 w 166"/>
                <a:gd name="T101" fmla="*/ 13 h 177"/>
                <a:gd name="T102" fmla="*/ 103 w 166"/>
                <a:gd name="T103" fmla="*/ 8 h 177"/>
                <a:gd name="T104" fmla="*/ 92 w 166"/>
                <a:gd name="T105" fmla="*/ 4 h 177"/>
                <a:gd name="T106" fmla="*/ 80 w 166"/>
                <a:gd name="T107" fmla="*/ 2 h 177"/>
                <a:gd name="T108" fmla="*/ 67 w 166"/>
                <a:gd name="T109" fmla="*/ 0 h 177"/>
                <a:gd name="T110" fmla="*/ 56 w 166"/>
                <a:gd name="T111" fmla="*/ 0 h 177"/>
                <a:gd name="T112" fmla="*/ 44 w 166"/>
                <a:gd name="T113" fmla="*/ 6 h 177"/>
                <a:gd name="T114" fmla="*/ 33 w 166"/>
                <a:gd name="T115" fmla="*/ 12 h 177"/>
                <a:gd name="T116" fmla="*/ 21 w 166"/>
                <a:gd name="T117" fmla="*/ 23 h 177"/>
                <a:gd name="T118" fmla="*/ 12 w 166"/>
                <a:gd name="T119" fmla="*/ 36 h 177"/>
                <a:gd name="T120" fmla="*/ 4 w 166"/>
                <a:gd name="T121" fmla="*/ 50 h 177"/>
                <a:gd name="T122" fmla="*/ 0 w 166"/>
                <a:gd name="T123" fmla="*/ 61 h 177"/>
                <a:gd name="T124" fmla="*/ 38 w 166"/>
                <a:gd name="T125" fmla="*/ 7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" h="177">
                  <a:moveTo>
                    <a:pt x="38" y="70"/>
                  </a:moveTo>
                  <a:lnTo>
                    <a:pt x="38" y="67"/>
                  </a:lnTo>
                  <a:lnTo>
                    <a:pt x="42" y="59"/>
                  </a:lnTo>
                  <a:lnTo>
                    <a:pt x="42" y="53"/>
                  </a:lnTo>
                  <a:lnTo>
                    <a:pt x="46" y="48"/>
                  </a:lnTo>
                  <a:lnTo>
                    <a:pt x="48" y="42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3" y="31"/>
                  </a:lnTo>
                  <a:lnTo>
                    <a:pt x="69" y="29"/>
                  </a:lnTo>
                  <a:lnTo>
                    <a:pt x="77" y="31"/>
                  </a:lnTo>
                  <a:lnTo>
                    <a:pt x="84" y="31"/>
                  </a:lnTo>
                  <a:lnTo>
                    <a:pt x="94" y="36"/>
                  </a:lnTo>
                  <a:lnTo>
                    <a:pt x="99" y="38"/>
                  </a:lnTo>
                  <a:lnTo>
                    <a:pt x="105" y="42"/>
                  </a:lnTo>
                  <a:lnTo>
                    <a:pt x="111" y="46"/>
                  </a:lnTo>
                  <a:lnTo>
                    <a:pt x="118" y="51"/>
                  </a:lnTo>
                  <a:lnTo>
                    <a:pt x="118" y="53"/>
                  </a:lnTo>
                  <a:lnTo>
                    <a:pt x="122" y="63"/>
                  </a:lnTo>
                  <a:lnTo>
                    <a:pt x="124" y="67"/>
                  </a:lnTo>
                  <a:lnTo>
                    <a:pt x="126" y="74"/>
                  </a:lnTo>
                  <a:lnTo>
                    <a:pt x="128" y="80"/>
                  </a:lnTo>
                  <a:lnTo>
                    <a:pt x="132" y="89"/>
                  </a:lnTo>
                  <a:lnTo>
                    <a:pt x="132" y="95"/>
                  </a:lnTo>
                  <a:lnTo>
                    <a:pt x="132" y="103"/>
                  </a:lnTo>
                  <a:lnTo>
                    <a:pt x="132" y="110"/>
                  </a:lnTo>
                  <a:lnTo>
                    <a:pt x="130" y="118"/>
                  </a:lnTo>
                  <a:lnTo>
                    <a:pt x="126" y="124"/>
                  </a:lnTo>
                  <a:lnTo>
                    <a:pt x="122" y="129"/>
                  </a:lnTo>
                  <a:lnTo>
                    <a:pt x="115" y="135"/>
                  </a:lnTo>
                  <a:lnTo>
                    <a:pt x="107" y="141"/>
                  </a:lnTo>
                  <a:lnTo>
                    <a:pt x="97" y="143"/>
                  </a:lnTo>
                  <a:lnTo>
                    <a:pt x="90" y="145"/>
                  </a:lnTo>
                  <a:lnTo>
                    <a:pt x="82" y="145"/>
                  </a:lnTo>
                  <a:lnTo>
                    <a:pt x="75" y="145"/>
                  </a:lnTo>
                  <a:lnTo>
                    <a:pt x="69" y="143"/>
                  </a:lnTo>
                  <a:lnTo>
                    <a:pt x="65" y="141"/>
                  </a:lnTo>
                  <a:lnTo>
                    <a:pt x="59" y="137"/>
                  </a:lnTo>
                  <a:lnTo>
                    <a:pt x="56" y="135"/>
                  </a:lnTo>
                  <a:lnTo>
                    <a:pt x="52" y="129"/>
                  </a:lnTo>
                  <a:lnTo>
                    <a:pt x="48" y="124"/>
                  </a:lnTo>
                  <a:lnTo>
                    <a:pt x="46" y="118"/>
                  </a:lnTo>
                  <a:lnTo>
                    <a:pt x="44" y="114"/>
                  </a:lnTo>
                  <a:lnTo>
                    <a:pt x="42" y="108"/>
                  </a:lnTo>
                  <a:lnTo>
                    <a:pt x="40" y="103"/>
                  </a:lnTo>
                  <a:lnTo>
                    <a:pt x="40" y="97"/>
                  </a:lnTo>
                  <a:lnTo>
                    <a:pt x="40" y="91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2" y="108"/>
                  </a:lnTo>
                  <a:lnTo>
                    <a:pt x="4" y="116"/>
                  </a:lnTo>
                  <a:lnTo>
                    <a:pt x="6" y="126"/>
                  </a:lnTo>
                  <a:lnTo>
                    <a:pt x="10" y="133"/>
                  </a:lnTo>
                  <a:lnTo>
                    <a:pt x="18" y="145"/>
                  </a:lnTo>
                  <a:lnTo>
                    <a:pt x="23" y="152"/>
                  </a:lnTo>
                  <a:lnTo>
                    <a:pt x="31" y="160"/>
                  </a:lnTo>
                  <a:lnTo>
                    <a:pt x="35" y="164"/>
                  </a:lnTo>
                  <a:lnTo>
                    <a:pt x="40" y="167"/>
                  </a:lnTo>
                  <a:lnTo>
                    <a:pt x="46" y="169"/>
                  </a:lnTo>
                  <a:lnTo>
                    <a:pt x="52" y="173"/>
                  </a:lnTo>
                  <a:lnTo>
                    <a:pt x="58" y="173"/>
                  </a:lnTo>
                  <a:lnTo>
                    <a:pt x="65" y="175"/>
                  </a:lnTo>
                  <a:lnTo>
                    <a:pt x="73" y="177"/>
                  </a:lnTo>
                  <a:lnTo>
                    <a:pt x="80" y="177"/>
                  </a:lnTo>
                  <a:lnTo>
                    <a:pt x="88" y="175"/>
                  </a:lnTo>
                  <a:lnTo>
                    <a:pt x="97" y="175"/>
                  </a:lnTo>
                  <a:lnTo>
                    <a:pt x="101" y="173"/>
                  </a:lnTo>
                  <a:lnTo>
                    <a:pt x="107" y="173"/>
                  </a:lnTo>
                  <a:lnTo>
                    <a:pt x="113" y="171"/>
                  </a:lnTo>
                  <a:lnTo>
                    <a:pt x="118" y="171"/>
                  </a:lnTo>
                  <a:lnTo>
                    <a:pt x="118" y="169"/>
                  </a:lnTo>
                  <a:lnTo>
                    <a:pt x="120" y="167"/>
                  </a:lnTo>
                  <a:lnTo>
                    <a:pt x="124" y="165"/>
                  </a:lnTo>
                  <a:lnTo>
                    <a:pt x="130" y="164"/>
                  </a:lnTo>
                  <a:lnTo>
                    <a:pt x="135" y="158"/>
                  </a:lnTo>
                  <a:lnTo>
                    <a:pt x="141" y="154"/>
                  </a:lnTo>
                  <a:lnTo>
                    <a:pt x="147" y="148"/>
                  </a:lnTo>
                  <a:lnTo>
                    <a:pt x="153" y="141"/>
                  </a:lnTo>
                  <a:lnTo>
                    <a:pt x="155" y="137"/>
                  </a:lnTo>
                  <a:lnTo>
                    <a:pt x="158" y="131"/>
                  </a:lnTo>
                  <a:lnTo>
                    <a:pt x="160" y="127"/>
                  </a:lnTo>
                  <a:lnTo>
                    <a:pt x="162" y="122"/>
                  </a:lnTo>
                  <a:lnTo>
                    <a:pt x="162" y="116"/>
                  </a:lnTo>
                  <a:lnTo>
                    <a:pt x="164" y="110"/>
                  </a:lnTo>
                  <a:lnTo>
                    <a:pt x="164" y="105"/>
                  </a:lnTo>
                  <a:lnTo>
                    <a:pt x="166" y="99"/>
                  </a:lnTo>
                  <a:lnTo>
                    <a:pt x="164" y="91"/>
                  </a:lnTo>
                  <a:lnTo>
                    <a:pt x="164" y="86"/>
                  </a:lnTo>
                  <a:lnTo>
                    <a:pt x="162" y="78"/>
                  </a:lnTo>
                  <a:lnTo>
                    <a:pt x="160" y="70"/>
                  </a:lnTo>
                  <a:lnTo>
                    <a:pt x="156" y="61"/>
                  </a:lnTo>
                  <a:lnTo>
                    <a:pt x="155" y="53"/>
                  </a:lnTo>
                  <a:lnTo>
                    <a:pt x="149" y="44"/>
                  </a:lnTo>
                  <a:lnTo>
                    <a:pt x="145" y="36"/>
                  </a:lnTo>
                  <a:lnTo>
                    <a:pt x="143" y="32"/>
                  </a:lnTo>
                  <a:lnTo>
                    <a:pt x="139" y="31"/>
                  </a:lnTo>
                  <a:lnTo>
                    <a:pt x="134" y="27"/>
                  </a:lnTo>
                  <a:lnTo>
                    <a:pt x="128" y="23"/>
                  </a:lnTo>
                  <a:lnTo>
                    <a:pt x="122" y="19"/>
                  </a:lnTo>
                  <a:lnTo>
                    <a:pt x="118" y="17"/>
                  </a:lnTo>
                  <a:lnTo>
                    <a:pt x="113" y="13"/>
                  </a:lnTo>
                  <a:lnTo>
                    <a:pt x="109" y="12"/>
                  </a:lnTo>
                  <a:lnTo>
                    <a:pt x="103" y="8"/>
                  </a:lnTo>
                  <a:lnTo>
                    <a:pt x="97" y="6"/>
                  </a:lnTo>
                  <a:lnTo>
                    <a:pt x="92" y="4"/>
                  </a:lnTo>
                  <a:lnTo>
                    <a:pt x="86" y="4"/>
                  </a:lnTo>
                  <a:lnTo>
                    <a:pt x="80" y="2"/>
                  </a:lnTo>
                  <a:lnTo>
                    <a:pt x="73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6" y="0"/>
                  </a:lnTo>
                  <a:lnTo>
                    <a:pt x="50" y="4"/>
                  </a:lnTo>
                  <a:lnTo>
                    <a:pt x="44" y="6"/>
                  </a:lnTo>
                  <a:lnTo>
                    <a:pt x="38" y="10"/>
                  </a:lnTo>
                  <a:lnTo>
                    <a:pt x="33" y="12"/>
                  </a:lnTo>
                  <a:lnTo>
                    <a:pt x="27" y="17"/>
                  </a:lnTo>
                  <a:lnTo>
                    <a:pt x="21" y="23"/>
                  </a:lnTo>
                  <a:lnTo>
                    <a:pt x="18" y="31"/>
                  </a:lnTo>
                  <a:lnTo>
                    <a:pt x="12" y="36"/>
                  </a:lnTo>
                  <a:lnTo>
                    <a:pt x="8" y="46"/>
                  </a:lnTo>
                  <a:lnTo>
                    <a:pt x="4" y="50"/>
                  </a:lnTo>
                  <a:lnTo>
                    <a:pt x="2" y="55"/>
                  </a:lnTo>
                  <a:lnTo>
                    <a:pt x="0" y="61"/>
                  </a:lnTo>
                  <a:lnTo>
                    <a:pt x="0" y="69"/>
                  </a:lnTo>
                  <a:lnTo>
                    <a:pt x="38" y="70"/>
                  </a:lnTo>
                  <a:lnTo>
                    <a:pt x="38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40"/>
            <p:cNvSpPr>
              <a:spLocks/>
            </p:cNvSpPr>
            <p:nvPr/>
          </p:nvSpPr>
          <p:spPr bwMode="auto">
            <a:xfrm>
              <a:off x="3617913" y="5535613"/>
              <a:ext cx="34925" cy="52388"/>
            </a:xfrm>
            <a:custGeom>
              <a:avLst/>
              <a:gdLst>
                <a:gd name="T0" fmla="*/ 40 w 44"/>
                <a:gd name="T1" fmla="*/ 6 h 65"/>
                <a:gd name="T2" fmla="*/ 38 w 44"/>
                <a:gd name="T3" fmla="*/ 6 h 65"/>
                <a:gd name="T4" fmla="*/ 38 w 44"/>
                <a:gd name="T5" fmla="*/ 10 h 65"/>
                <a:gd name="T6" fmla="*/ 38 w 44"/>
                <a:gd name="T7" fmla="*/ 16 h 65"/>
                <a:gd name="T8" fmla="*/ 38 w 44"/>
                <a:gd name="T9" fmla="*/ 23 h 65"/>
                <a:gd name="T10" fmla="*/ 38 w 44"/>
                <a:gd name="T11" fmla="*/ 31 h 65"/>
                <a:gd name="T12" fmla="*/ 38 w 44"/>
                <a:gd name="T13" fmla="*/ 40 h 65"/>
                <a:gd name="T14" fmla="*/ 38 w 44"/>
                <a:gd name="T15" fmla="*/ 46 h 65"/>
                <a:gd name="T16" fmla="*/ 40 w 44"/>
                <a:gd name="T17" fmla="*/ 52 h 65"/>
                <a:gd name="T18" fmla="*/ 40 w 44"/>
                <a:gd name="T19" fmla="*/ 57 h 65"/>
                <a:gd name="T20" fmla="*/ 44 w 44"/>
                <a:gd name="T21" fmla="*/ 63 h 65"/>
                <a:gd name="T22" fmla="*/ 4 w 44"/>
                <a:gd name="T23" fmla="*/ 65 h 65"/>
                <a:gd name="T24" fmla="*/ 2 w 44"/>
                <a:gd name="T25" fmla="*/ 63 h 65"/>
                <a:gd name="T26" fmla="*/ 2 w 44"/>
                <a:gd name="T27" fmla="*/ 57 h 65"/>
                <a:gd name="T28" fmla="*/ 0 w 44"/>
                <a:gd name="T29" fmla="*/ 50 h 65"/>
                <a:gd name="T30" fmla="*/ 0 w 44"/>
                <a:gd name="T31" fmla="*/ 40 h 65"/>
                <a:gd name="T32" fmla="*/ 0 w 44"/>
                <a:gd name="T33" fmla="*/ 35 h 65"/>
                <a:gd name="T34" fmla="*/ 0 w 44"/>
                <a:gd name="T35" fmla="*/ 29 h 65"/>
                <a:gd name="T36" fmla="*/ 0 w 44"/>
                <a:gd name="T37" fmla="*/ 23 h 65"/>
                <a:gd name="T38" fmla="*/ 2 w 44"/>
                <a:gd name="T39" fmla="*/ 19 h 65"/>
                <a:gd name="T40" fmla="*/ 2 w 44"/>
                <a:gd name="T41" fmla="*/ 14 h 65"/>
                <a:gd name="T42" fmla="*/ 4 w 44"/>
                <a:gd name="T43" fmla="*/ 8 h 65"/>
                <a:gd name="T44" fmla="*/ 8 w 44"/>
                <a:gd name="T45" fmla="*/ 4 h 65"/>
                <a:gd name="T46" fmla="*/ 10 w 44"/>
                <a:gd name="T47" fmla="*/ 0 h 65"/>
                <a:gd name="T48" fmla="*/ 40 w 44"/>
                <a:gd name="T49" fmla="*/ 6 h 65"/>
                <a:gd name="T50" fmla="*/ 40 w 44"/>
                <a:gd name="T5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" h="65">
                  <a:moveTo>
                    <a:pt x="40" y="6"/>
                  </a:moveTo>
                  <a:lnTo>
                    <a:pt x="38" y="6"/>
                  </a:lnTo>
                  <a:lnTo>
                    <a:pt x="38" y="10"/>
                  </a:lnTo>
                  <a:lnTo>
                    <a:pt x="38" y="16"/>
                  </a:lnTo>
                  <a:lnTo>
                    <a:pt x="38" y="23"/>
                  </a:lnTo>
                  <a:lnTo>
                    <a:pt x="38" y="31"/>
                  </a:lnTo>
                  <a:lnTo>
                    <a:pt x="38" y="40"/>
                  </a:lnTo>
                  <a:lnTo>
                    <a:pt x="38" y="46"/>
                  </a:lnTo>
                  <a:lnTo>
                    <a:pt x="40" y="52"/>
                  </a:lnTo>
                  <a:lnTo>
                    <a:pt x="40" y="57"/>
                  </a:lnTo>
                  <a:lnTo>
                    <a:pt x="44" y="63"/>
                  </a:lnTo>
                  <a:lnTo>
                    <a:pt x="4" y="65"/>
                  </a:lnTo>
                  <a:lnTo>
                    <a:pt x="2" y="63"/>
                  </a:lnTo>
                  <a:lnTo>
                    <a:pt x="2" y="57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2" y="14"/>
                  </a:lnTo>
                  <a:lnTo>
                    <a:pt x="4" y="8"/>
                  </a:lnTo>
                  <a:lnTo>
                    <a:pt x="8" y="4"/>
                  </a:lnTo>
                  <a:lnTo>
                    <a:pt x="10" y="0"/>
                  </a:lnTo>
                  <a:lnTo>
                    <a:pt x="40" y="6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auto">
            <a:xfrm>
              <a:off x="2957513" y="4405313"/>
              <a:ext cx="328613" cy="90214"/>
            </a:xfrm>
            <a:custGeom>
              <a:avLst/>
              <a:gdLst>
                <a:gd name="T0" fmla="*/ 413 w 413"/>
                <a:gd name="T1" fmla="*/ 15 h 89"/>
                <a:gd name="T2" fmla="*/ 0 w 413"/>
                <a:gd name="T3" fmla="*/ 0 h 89"/>
                <a:gd name="T4" fmla="*/ 4 w 413"/>
                <a:gd name="T5" fmla="*/ 89 h 89"/>
                <a:gd name="T6" fmla="*/ 37 w 413"/>
                <a:gd name="T7" fmla="*/ 88 h 89"/>
                <a:gd name="T8" fmla="*/ 35 w 413"/>
                <a:gd name="T9" fmla="*/ 25 h 89"/>
                <a:gd name="T10" fmla="*/ 390 w 413"/>
                <a:gd name="T11" fmla="*/ 48 h 89"/>
                <a:gd name="T12" fmla="*/ 413 w 413"/>
                <a:gd name="T13" fmla="*/ 15 h 89"/>
                <a:gd name="T14" fmla="*/ 413 w 413"/>
                <a:gd name="T15" fmla="*/ 1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3" h="89">
                  <a:moveTo>
                    <a:pt x="413" y="15"/>
                  </a:moveTo>
                  <a:lnTo>
                    <a:pt x="0" y="0"/>
                  </a:lnTo>
                  <a:lnTo>
                    <a:pt x="4" y="89"/>
                  </a:lnTo>
                  <a:lnTo>
                    <a:pt x="37" y="88"/>
                  </a:lnTo>
                  <a:lnTo>
                    <a:pt x="35" y="25"/>
                  </a:lnTo>
                  <a:lnTo>
                    <a:pt x="390" y="48"/>
                  </a:lnTo>
                  <a:lnTo>
                    <a:pt x="413" y="15"/>
                  </a:lnTo>
                  <a:lnTo>
                    <a:pt x="413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auto">
            <a:xfrm>
              <a:off x="3521075" y="4348163"/>
              <a:ext cx="595313" cy="1484313"/>
            </a:xfrm>
            <a:custGeom>
              <a:avLst/>
              <a:gdLst>
                <a:gd name="T0" fmla="*/ 452 w 751"/>
                <a:gd name="T1" fmla="*/ 199 h 1870"/>
                <a:gd name="T2" fmla="*/ 452 w 751"/>
                <a:gd name="T3" fmla="*/ 220 h 1870"/>
                <a:gd name="T4" fmla="*/ 452 w 751"/>
                <a:gd name="T5" fmla="*/ 251 h 1870"/>
                <a:gd name="T6" fmla="*/ 454 w 751"/>
                <a:gd name="T7" fmla="*/ 293 h 1870"/>
                <a:gd name="T8" fmla="*/ 456 w 751"/>
                <a:gd name="T9" fmla="*/ 346 h 1870"/>
                <a:gd name="T10" fmla="*/ 460 w 751"/>
                <a:gd name="T11" fmla="*/ 407 h 1870"/>
                <a:gd name="T12" fmla="*/ 462 w 751"/>
                <a:gd name="T13" fmla="*/ 475 h 1870"/>
                <a:gd name="T14" fmla="*/ 468 w 751"/>
                <a:gd name="T15" fmla="*/ 553 h 1870"/>
                <a:gd name="T16" fmla="*/ 471 w 751"/>
                <a:gd name="T17" fmla="*/ 635 h 1870"/>
                <a:gd name="T18" fmla="*/ 477 w 751"/>
                <a:gd name="T19" fmla="*/ 724 h 1870"/>
                <a:gd name="T20" fmla="*/ 483 w 751"/>
                <a:gd name="T21" fmla="*/ 817 h 1870"/>
                <a:gd name="T22" fmla="*/ 489 w 751"/>
                <a:gd name="T23" fmla="*/ 916 h 1870"/>
                <a:gd name="T24" fmla="*/ 494 w 751"/>
                <a:gd name="T25" fmla="*/ 1017 h 1870"/>
                <a:gd name="T26" fmla="*/ 502 w 751"/>
                <a:gd name="T27" fmla="*/ 1117 h 1870"/>
                <a:gd name="T28" fmla="*/ 511 w 751"/>
                <a:gd name="T29" fmla="*/ 1224 h 1870"/>
                <a:gd name="T30" fmla="*/ 519 w 751"/>
                <a:gd name="T31" fmla="*/ 1328 h 1870"/>
                <a:gd name="T32" fmla="*/ 527 w 751"/>
                <a:gd name="T33" fmla="*/ 1433 h 1870"/>
                <a:gd name="T34" fmla="*/ 536 w 751"/>
                <a:gd name="T35" fmla="*/ 1537 h 1870"/>
                <a:gd name="T36" fmla="*/ 547 w 751"/>
                <a:gd name="T37" fmla="*/ 1638 h 1870"/>
                <a:gd name="T38" fmla="*/ 559 w 751"/>
                <a:gd name="T39" fmla="*/ 1737 h 1870"/>
                <a:gd name="T40" fmla="*/ 570 w 751"/>
                <a:gd name="T41" fmla="*/ 1832 h 1870"/>
                <a:gd name="T42" fmla="*/ 625 w 751"/>
                <a:gd name="T43" fmla="*/ 1868 h 1870"/>
                <a:gd name="T44" fmla="*/ 622 w 751"/>
                <a:gd name="T45" fmla="*/ 1847 h 1870"/>
                <a:gd name="T46" fmla="*/ 618 w 751"/>
                <a:gd name="T47" fmla="*/ 1819 h 1870"/>
                <a:gd name="T48" fmla="*/ 614 w 751"/>
                <a:gd name="T49" fmla="*/ 1781 h 1870"/>
                <a:gd name="T50" fmla="*/ 606 w 751"/>
                <a:gd name="T51" fmla="*/ 1733 h 1870"/>
                <a:gd name="T52" fmla="*/ 601 w 751"/>
                <a:gd name="T53" fmla="*/ 1678 h 1870"/>
                <a:gd name="T54" fmla="*/ 593 w 751"/>
                <a:gd name="T55" fmla="*/ 1615 h 1870"/>
                <a:gd name="T56" fmla="*/ 586 w 751"/>
                <a:gd name="T57" fmla="*/ 1545 h 1870"/>
                <a:gd name="T58" fmla="*/ 578 w 751"/>
                <a:gd name="T59" fmla="*/ 1465 h 1870"/>
                <a:gd name="T60" fmla="*/ 568 w 751"/>
                <a:gd name="T61" fmla="*/ 1381 h 1870"/>
                <a:gd name="T62" fmla="*/ 559 w 751"/>
                <a:gd name="T63" fmla="*/ 1290 h 1870"/>
                <a:gd name="T64" fmla="*/ 549 w 751"/>
                <a:gd name="T65" fmla="*/ 1195 h 1870"/>
                <a:gd name="T66" fmla="*/ 542 w 751"/>
                <a:gd name="T67" fmla="*/ 1094 h 1870"/>
                <a:gd name="T68" fmla="*/ 532 w 751"/>
                <a:gd name="T69" fmla="*/ 992 h 1870"/>
                <a:gd name="T70" fmla="*/ 525 w 751"/>
                <a:gd name="T71" fmla="*/ 884 h 1870"/>
                <a:gd name="T72" fmla="*/ 517 w 751"/>
                <a:gd name="T73" fmla="*/ 777 h 1870"/>
                <a:gd name="T74" fmla="*/ 509 w 751"/>
                <a:gd name="T75" fmla="*/ 663 h 1870"/>
                <a:gd name="T76" fmla="*/ 502 w 751"/>
                <a:gd name="T77" fmla="*/ 553 h 1870"/>
                <a:gd name="T78" fmla="*/ 498 w 751"/>
                <a:gd name="T79" fmla="*/ 439 h 1870"/>
                <a:gd name="T80" fmla="*/ 494 w 751"/>
                <a:gd name="T81" fmla="*/ 325 h 1870"/>
                <a:gd name="T82" fmla="*/ 490 w 751"/>
                <a:gd name="T83" fmla="*/ 213 h 1870"/>
                <a:gd name="T84" fmla="*/ 688 w 751"/>
                <a:gd name="T85" fmla="*/ 0 h 1870"/>
                <a:gd name="T86" fmla="*/ 40 w 751"/>
                <a:gd name="T87" fmla="*/ 163 h 1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1" h="1870">
                  <a:moveTo>
                    <a:pt x="40" y="163"/>
                  </a:moveTo>
                  <a:lnTo>
                    <a:pt x="452" y="196"/>
                  </a:lnTo>
                  <a:lnTo>
                    <a:pt x="452" y="199"/>
                  </a:lnTo>
                  <a:lnTo>
                    <a:pt x="452" y="207"/>
                  </a:lnTo>
                  <a:lnTo>
                    <a:pt x="452" y="213"/>
                  </a:lnTo>
                  <a:lnTo>
                    <a:pt x="452" y="220"/>
                  </a:lnTo>
                  <a:lnTo>
                    <a:pt x="452" y="230"/>
                  </a:lnTo>
                  <a:lnTo>
                    <a:pt x="452" y="241"/>
                  </a:lnTo>
                  <a:lnTo>
                    <a:pt x="452" y="251"/>
                  </a:lnTo>
                  <a:lnTo>
                    <a:pt x="452" y="264"/>
                  </a:lnTo>
                  <a:lnTo>
                    <a:pt x="454" y="277"/>
                  </a:lnTo>
                  <a:lnTo>
                    <a:pt x="454" y="293"/>
                  </a:lnTo>
                  <a:lnTo>
                    <a:pt x="454" y="310"/>
                  </a:lnTo>
                  <a:lnTo>
                    <a:pt x="456" y="327"/>
                  </a:lnTo>
                  <a:lnTo>
                    <a:pt x="456" y="346"/>
                  </a:lnTo>
                  <a:lnTo>
                    <a:pt x="458" y="365"/>
                  </a:lnTo>
                  <a:lnTo>
                    <a:pt x="458" y="386"/>
                  </a:lnTo>
                  <a:lnTo>
                    <a:pt x="460" y="407"/>
                  </a:lnTo>
                  <a:lnTo>
                    <a:pt x="460" y="429"/>
                  </a:lnTo>
                  <a:lnTo>
                    <a:pt x="462" y="452"/>
                  </a:lnTo>
                  <a:lnTo>
                    <a:pt x="462" y="475"/>
                  </a:lnTo>
                  <a:lnTo>
                    <a:pt x="466" y="500"/>
                  </a:lnTo>
                  <a:lnTo>
                    <a:pt x="466" y="524"/>
                  </a:lnTo>
                  <a:lnTo>
                    <a:pt x="468" y="553"/>
                  </a:lnTo>
                  <a:lnTo>
                    <a:pt x="468" y="578"/>
                  </a:lnTo>
                  <a:lnTo>
                    <a:pt x="469" y="606"/>
                  </a:lnTo>
                  <a:lnTo>
                    <a:pt x="471" y="635"/>
                  </a:lnTo>
                  <a:lnTo>
                    <a:pt x="473" y="663"/>
                  </a:lnTo>
                  <a:lnTo>
                    <a:pt x="475" y="693"/>
                  </a:lnTo>
                  <a:lnTo>
                    <a:pt x="477" y="724"/>
                  </a:lnTo>
                  <a:lnTo>
                    <a:pt x="479" y="754"/>
                  </a:lnTo>
                  <a:lnTo>
                    <a:pt x="481" y="787"/>
                  </a:lnTo>
                  <a:lnTo>
                    <a:pt x="483" y="817"/>
                  </a:lnTo>
                  <a:lnTo>
                    <a:pt x="485" y="849"/>
                  </a:lnTo>
                  <a:lnTo>
                    <a:pt x="487" y="882"/>
                  </a:lnTo>
                  <a:lnTo>
                    <a:pt x="489" y="916"/>
                  </a:lnTo>
                  <a:lnTo>
                    <a:pt x="490" y="948"/>
                  </a:lnTo>
                  <a:lnTo>
                    <a:pt x="492" y="982"/>
                  </a:lnTo>
                  <a:lnTo>
                    <a:pt x="494" y="1017"/>
                  </a:lnTo>
                  <a:lnTo>
                    <a:pt x="498" y="1051"/>
                  </a:lnTo>
                  <a:lnTo>
                    <a:pt x="500" y="1085"/>
                  </a:lnTo>
                  <a:lnTo>
                    <a:pt x="502" y="1117"/>
                  </a:lnTo>
                  <a:lnTo>
                    <a:pt x="506" y="1153"/>
                  </a:lnTo>
                  <a:lnTo>
                    <a:pt x="508" y="1188"/>
                  </a:lnTo>
                  <a:lnTo>
                    <a:pt x="511" y="1224"/>
                  </a:lnTo>
                  <a:lnTo>
                    <a:pt x="513" y="1258"/>
                  </a:lnTo>
                  <a:lnTo>
                    <a:pt x="517" y="1294"/>
                  </a:lnTo>
                  <a:lnTo>
                    <a:pt x="519" y="1328"/>
                  </a:lnTo>
                  <a:lnTo>
                    <a:pt x="523" y="1364"/>
                  </a:lnTo>
                  <a:lnTo>
                    <a:pt x="525" y="1399"/>
                  </a:lnTo>
                  <a:lnTo>
                    <a:pt x="527" y="1433"/>
                  </a:lnTo>
                  <a:lnTo>
                    <a:pt x="530" y="1469"/>
                  </a:lnTo>
                  <a:lnTo>
                    <a:pt x="532" y="1503"/>
                  </a:lnTo>
                  <a:lnTo>
                    <a:pt x="536" y="1537"/>
                  </a:lnTo>
                  <a:lnTo>
                    <a:pt x="540" y="1571"/>
                  </a:lnTo>
                  <a:lnTo>
                    <a:pt x="544" y="1606"/>
                  </a:lnTo>
                  <a:lnTo>
                    <a:pt x="547" y="1638"/>
                  </a:lnTo>
                  <a:lnTo>
                    <a:pt x="551" y="1672"/>
                  </a:lnTo>
                  <a:lnTo>
                    <a:pt x="555" y="1704"/>
                  </a:lnTo>
                  <a:lnTo>
                    <a:pt x="559" y="1737"/>
                  </a:lnTo>
                  <a:lnTo>
                    <a:pt x="561" y="1769"/>
                  </a:lnTo>
                  <a:lnTo>
                    <a:pt x="566" y="1801"/>
                  </a:lnTo>
                  <a:lnTo>
                    <a:pt x="570" y="1832"/>
                  </a:lnTo>
                  <a:lnTo>
                    <a:pt x="574" y="1864"/>
                  </a:lnTo>
                  <a:lnTo>
                    <a:pt x="625" y="1870"/>
                  </a:lnTo>
                  <a:lnTo>
                    <a:pt x="625" y="1868"/>
                  </a:lnTo>
                  <a:lnTo>
                    <a:pt x="624" y="1860"/>
                  </a:lnTo>
                  <a:lnTo>
                    <a:pt x="622" y="1853"/>
                  </a:lnTo>
                  <a:lnTo>
                    <a:pt x="622" y="1847"/>
                  </a:lnTo>
                  <a:lnTo>
                    <a:pt x="620" y="1839"/>
                  </a:lnTo>
                  <a:lnTo>
                    <a:pt x="620" y="1830"/>
                  </a:lnTo>
                  <a:lnTo>
                    <a:pt x="618" y="1819"/>
                  </a:lnTo>
                  <a:lnTo>
                    <a:pt x="616" y="1807"/>
                  </a:lnTo>
                  <a:lnTo>
                    <a:pt x="614" y="1794"/>
                  </a:lnTo>
                  <a:lnTo>
                    <a:pt x="614" y="1781"/>
                  </a:lnTo>
                  <a:lnTo>
                    <a:pt x="610" y="1767"/>
                  </a:lnTo>
                  <a:lnTo>
                    <a:pt x="610" y="1750"/>
                  </a:lnTo>
                  <a:lnTo>
                    <a:pt x="606" y="1733"/>
                  </a:lnTo>
                  <a:lnTo>
                    <a:pt x="606" y="1718"/>
                  </a:lnTo>
                  <a:lnTo>
                    <a:pt x="605" y="1699"/>
                  </a:lnTo>
                  <a:lnTo>
                    <a:pt x="601" y="1678"/>
                  </a:lnTo>
                  <a:lnTo>
                    <a:pt x="599" y="1657"/>
                  </a:lnTo>
                  <a:lnTo>
                    <a:pt x="597" y="1636"/>
                  </a:lnTo>
                  <a:lnTo>
                    <a:pt x="593" y="1615"/>
                  </a:lnTo>
                  <a:lnTo>
                    <a:pt x="591" y="1592"/>
                  </a:lnTo>
                  <a:lnTo>
                    <a:pt x="587" y="1568"/>
                  </a:lnTo>
                  <a:lnTo>
                    <a:pt x="586" y="1545"/>
                  </a:lnTo>
                  <a:lnTo>
                    <a:pt x="584" y="1518"/>
                  </a:lnTo>
                  <a:lnTo>
                    <a:pt x="580" y="1492"/>
                  </a:lnTo>
                  <a:lnTo>
                    <a:pt x="578" y="1465"/>
                  </a:lnTo>
                  <a:lnTo>
                    <a:pt x="574" y="1438"/>
                  </a:lnTo>
                  <a:lnTo>
                    <a:pt x="572" y="1408"/>
                  </a:lnTo>
                  <a:lnTo>
                    <a:pt x="568" y="1381"/>
                  </a:lnTo>
                  <a:lnTo>
                    <a:pt x="566" y="1351"/>
                  </a:lnTo>
                  <a:lnTo>
                    <a:pt x="563" y="1323"/>
                  </a:lnTo>
                  <a:lnTo>
                    <a:pt x="559" y="1290"/>
                  </a:lnTo>
                  <a:lnTo>
                    <a:pt x="557" y="1258"/>
                  </a:lnTo>
                  <a:lnTo>
                    <a:pt x="553" y="1227"/>
                  </a:lnTo>
                  <a:lnTo>
                    <a:pt x="549" y="1195"/>
                  </a:lnTo>
                  <a:lnTo>
                    <a:pt x="547" y="1161"/>
                  </a:lnTo>
                  <a:lnTo>
                    <a:pt x="544" y="1129"/>
                  </a:lnTo>
                  <a:lnTo>
                    <a:pt x="542" y="1094"/>
                  </a:lnTo>
                  <a:lnTo>
                    <a:pt x="538" y="1062"/>
                  </a:lnTo>
                  <a:lnTo>
                    <a:pt x="536" y="1026"/>
                  </a:lnTo>
                  <a:lnTo>
                    <a:pt x="532" y="992"/>
                  </a:lnTo>
                  <a:lnTo>
                    <a:pt x="530" y="956"/>
                  </a:lnTo>
                  <a:lnTo>
                    <a:pt x="527" y="922"/>
                  </a:lnTo>
                  <a:lnTo>
                    <a:pt x="525" y="884"/>
                  </a:lnTo>
                  <a:lnTo>
                    <a:pt x="523" y="849"/>
                  </a:lnTo>
                  <a:lnTo>
                    <a:pt x="519" y="811"/>
                  </a:lnTo>
                  <a:lnTo>
                    <a:pt x="517" y="777"/>
                  </a:lnTo>
                  <a:lnTo>
                    <a:pt x="515" y="739"/>
                  </a:lnTo>
                  <a:lnTo>
                    <a:pt x="511" y="701"/>
                  </a:lnTo>
                  <a:lnTo>
                    <a:pt x="509" y="663"/>
                  </a:lnTo>
                  <a:lnTo>
                    <a:pt x="508" y="627"/>
                  </a:lnTo>
                  <a:lnTo>
                    <a:pt x="504" y="589"/>
                  </a:lnTo>
                  <a:lnTo>
                    <a:pt x="502" y="553"/>
                  </a:lnTo>
                  <a:lnTo>
                    <a:pt x="500" y="513"/>
                  </a:lnTo>
                  <a:lnTo>
                    <a:pt x="500" y="477"/>
                  </a:lnTo>
                  <a:lnTo>
                    <a:pt x="498" y="439"/>
                  </a:lnTo>
                  <a:lnTo>
                    <a:pt x="496" y="401"/>
                  </a:lnTo>
                  <a:lnTo>
                    <a:pt x="494" y="363"/>
                  </a:lnTo>
                  <a:lnTo>
                    <a:pt x="494" y="325"/>
                  </a:lnTo>
                  <a:lnTo>
                    <a:pt x="492" y="287"/>
                  </a:lnTo>
                  <a:lnTo>
                    <a:pt x="490" y="251"/>
                  </a:lnTo>
                  <a:lnTo>
                    <a:pt x="490" y="213"/>
                  </a:lnTo>
                  <a:lnTo>
                    <a:pt x="490" y="177"/>
                  </a:lnTo>
                  <a:lnTo>
                    <a:pt x="751" y="0"/>
                  </a:lnTo>
                  <a:lnTo>
                    <a:pt x="688" y="0"/>
                  </a:lnTo>
                  <a:lnTo>
                    <a:pt x="449" y="154"/>
                  </a:lnTo>
                  <a:lnTo>
                    <a:pt x="0" y="123"/>
                  </a:lnTo>
                  <a:lnTo>
                    <a:pt x="40" y="163"/>
                  </a:lnTo>
                  <a:lnTo>
                    <a:pt x="40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auto">
            <a:xfrm>
              <a:off x="2957514" y="4421188"/>
              <a:ext cx="146050" cy="1249363"/>
            </a:xfrm>
            <a:custGeom>
              <a:avLst/>
              <a:gdLst>
                <a:gd name="T0" fmla="*/ 0 w 166"/>
                <a:gd name="T1" fmla="*/ 9 h 1203"/>
                <a:gd name="T2" fmla="*/ 0 w 166"/>
                <a:gd name="T3" fmla="*/ 28 h 1203"/>
                <a:gd name="T4" fmla="*/ 2 w 166"/>
                <a:gd name="T5" fmla="*/ 55 h 1203"/>
                <a:gd name="T6" fmla="*/ 4 w 166"/>
                <a:gd name="T7" fmla="*/ 93 h 1203"/>
                <a:gd name="T8" fmla="*/ 8 w 166"/>
                <a:gd name="T9" fmla="*/ 138 h 1203"/>
                <a:gd name="T10" fmla="*/ 10 w 166"/>
                <a:gd name="T11" fmla="*/ 188 h 1203"/>
                <a:gd name="T12" fmla="*/ 14 w 166"/>
                <a:gd name="T13" fmla="*/ 247 h 1203"/>
                <a:gd name="T14" fmla="*/ 19 w 166"/>
                <a:gd name="T15" fmla="*/ 309 h 1203"/>
                <a:gd name="T16" fmla="*/ 25 w 166"/>
                <a:gd name="T17" fmla="*/ 378 h 1203"/>
                <a:gd name="T18" fmla="*/ 31 w 166"/>
                <a:gd name="T19" fmla="*/ 448 h 1203"/>
                <a:gd name="T20" fmla="*/ 37 w 166"/>
                <a:gd name="T21" fmla="*/ 520 h 1203"/>
                <a:gd name="T22" fmla="*/ 44 w 166"/>
                <a:gd name="T23" fmla="*/ 594 h 1203"/>
                <a:gd name="T24" fmla="*/ 52 w 166"/>
                <a:gd name="T25" fmla="*/ 670 h 1203"/>
                <a:gd name="T26" fmla="*/ 59 w 166"/>
                <a:gd name="T27" fmla="*/ 746 h 1203"/>
                <a:gd name="T28" fmla="*/ 69 w 166"/>
                <a:gd name="T29" fmla="*/ 821 h 1203"/>
                <a:gd name="T30" fmla="*/ 78 w 166"/>
                <a:gd name="T31" fmla="*/ 893 h 1203"/>
                <a:gd name="T32" fmla="*/ 88 w 166"/>
                <a:gd name="T33" fmla="*/ 963 h 1203"/>
                <a:gd name="T34" fmla="*/ 99 w 166"/>
                <a:gd name="T35" fmla="*/ 1030 h 1203"/>
                <a:gd name="T36" fmla="*/ 113 w 166"/>
                <a:gd name="T37" fmla="*/ 1092 h 1203"/>
                <a:gd name="T38" fmla="*/ 124 w 166"/>
                <a:gd name="T39" fmla="*/ 1151 h 1203"/>
                <a:gd name="T40" fmla="*/ 137 w 166"/>
                <a:gd name="T41" fmla="*/ 1203 h 1203"/>
                <a:gd name="T42" fmla="*/ 164 w 166"/>
                <a:gd name="T43" fmla="*/ 1184 h 1203"/>
                <a:gd name="T44" fmla="*/ 162 w 166"/>
                <a:gd name="T45" fmla="*/ 1166 h 1203"/>
                <a:gd name="T46" fmla="*/ 158 w 166"/>
                <a:gd name="T47" fmla="*/ 1142 h 1203"/>
                <a:gd name="T48" fmla="*/ 153 w 166"/>
                <a:gd name="T49" fmla="*/ 1109 h 1203"/>
                <a:gd name="T50" fmla="*/ 147 w 166"/>
                <a:gd name="T51" fmla="*/ 1071 h 1203"/>
                <a:gd name="T52" fmla="*/ 139 w 166"/>
                <a:gd name="T53" fmla="*/ 1024 h 1203"/>
                <a:gd name="T54" fmla="*/ 132 w 166"/>
                <a:gd name="T55" fmla="*/ 973 h 1203"/>
                <a:gd name="T56" fmla="*/ 124 w 166"/>
                <a:gd name="T57" fmla="*/ 918 h 1203"/>
                <a:gd name="T58" fmla="*/ 116 w 166"/>
                <a:gd name="T59" fmla="*/ 857 h 1203"/>
                <a:gd name="T60" fmla="*/ 109 w 166"/>
                <a:gd name="T61" fmla="*/ 792 h 1203"/>
                <a:gd name="T62" fmla="*/ 99 w 166"/>
                <a:gd name="T63" fmla="*/ 724 h 1203"/>
                <a:gd name="T64" fmla="*/ 90 w 166"/>
                <a:gd name="T65" fmla="*/ 653 h 1203"/>
                <a:gd name="T66" fmla="*/ 80 w 166"/>
                <a:gd name="T67" fmla="*/ 581 h 1203"/>
                <a:gd name="T68" fmla="*/ 73 w 166"/>
                <a:gd name="T69" fmla="*/ 507 h 1203"/>
                <a:gd name="T70" fmla="*/ 63 w 166"/>
                <a:gd name="T71" fmla="*/ 435 h 1203"/>
                <a:gd name="T72" fmla="*/ 57 w 166"/>
                <a:gd name="T73" fmla="*/ 361 h 1203"/>
                <a:gd name="T74" fmla="*/ 50 w 166"/>
                <a:gd name="T75" fmla="*/ 287 h 1203"/>
                <a:gd name="T76" fmla="*/ 42 w 166"/>
                <a:gd name="T77" fmla="*/ 212 h 1203"/>
                <a:gd name="T78" fmla="*/ 38 w 166"/>
                <a:gd name="T79" fmla="*/ 142 h 1203"/>
                <a:gd name="T80" fmla="*/ 33 w 166"/>
                <a:gd name="T81" fmla="*/ 76 h 1203"/>
                <a:gd name="T82" fmla="*/ 31 w 166"/>
                <a:gd name="T83" fmla="*/ 11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6" h="1203">
                  <a:moveTo>
                    <a:pt x="0" y="0"/>
                  </a:moveTo>
                  <a:lnTo>
                    <a:pt x="0" y="2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21"/>
                  </a:lnTo>
                  <a:lnTo>
                    <a:pt x="0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5"/>
                  </a:lnTo>
                  <a:lnTo>
                    <a:pt x="2" y="66"/>
                  </a:lnTo>
                  <a:lnTo>
                    <a:pt x="4" y="79"/>
                  </a:lnTo>
                  <a:lnTo>
                    <a:pt x="4" y="93"/>
                  </a:lnTo>
                  <a:lnTo>
                    <a:pt x="4" y="108"/>
                  </a:lnTo>
                  <a:lnTo>
                    <a:pt x="6" y="121"/>
                  </a:lnTo>
                  <a:lnTo>
                    <a:pt x="8" y="138"/>
                  </a:lnTo>
                  <a:lnTo>
                    <a:pt x="8" y="154"/>
                  </a:lnTo>
                  <a:lnTo>
                    <a:pt x="10" y="173"/>
                  </a:lnTo>
                  <a:lnTo>
                    <a:pt x="10" y="188"/>
                  </a:lnTo>
                  <a:lnTo>
                    <a:pt x="12" y="209"/>
                  </a:lnTo>
                  <a:lnTo>
                    <a:pt x="12" y="228"/>
                  </a:lnTo>
                  <a:lnTo>
                    <a:pt x="14" y="247"/>
                  </a:lnTo>
                  <a:lnTo>
                    <a:pt x="16" y="268"/>
                  </a:lnTo>
                  <a:lnTo>
                    <a:pt x="18" y="288"/>
                  </a:lnTo>
                  <a:lnTo>
                    <a:pt x="19" y="309"/>
                  </a:lnTo>
                  <a:lnTo>
                    <a:pt x="21" y="332"/>
                  </a:lnTo>
                  <a:lnTo>
                    <a:pt x="21" y="353"/>
                  </a:lnTo>
                  <a:lnTo>
                    <a:pt x="25" y="378"/>
                  </a:lnTo>
                  <a:lnTo>
                    <a:pt x="27" y="401"/>
                  </a:lnTo>
                  <a:lnTo>
                    <a:pt x="29" y="423"/>
                  </a:lnTo>
                  <a:lnTo>
                    <a:pt x="31" y="448"/>
                  </a:lnTo>
                  <a:lnTo>
                    <a:pt x="33" y="473"/>
                  </a:lnTo>
                  <a:lnTo>
                    <a:pt x="35" y="496"/>
                  </a:lnTo>
                  <a:lnTo>
                    <a:pt x="37" y="520"/>
                  </a:lnTo>
                  <a:lnTo>
                    <a:pt x="38" y="545"/>
                  </a:lnTo>
                  <a:lnTo>
                    <a:pt x="42" y="570"/>
                  </a:lnTo>
                  <a:lnTo>
                    <a:pt x="44" y="594"/>
                  </a:lnTo>
                  <a:lnTo>
                    <a:pt x="46" y="621"/>
                  </a:lnTo>
                  <a:lnTo>
                    <a:pt x="50" y="646"/>
                  </a:lnTo>
                  <a:lnTo>
                    <a:pt x="52" y="670"/>
                  </a:lnTo>
                  <a:lnTo>
                    <a:pt x="54" y="695"/>
                  </a:lnTo>
                  <a:lnTo>
                    <a:pt x="57" y="720"/>
                  </a:lnTo>
                  <a:lnTo>
                    <a:pt x="59" y="746"/>
                  </a:lnTo>
                  <a:lnTo>
                    <a:pt x="63" y="771"/>
                  </a:lnTo>
                  <a:lnTo>
                    <a:pt x="65" y="796"/>
                  </a:lnTo>
                  <a:lnTo>
                    <a:pt x="69" y="821"/>
                  </a:lnTo>
                  <a:lnTo>
                    <a:pt x="71" y="845"/>
                  </a:lnTo>
                  <a:lnTo>
                    <a:pt x="75" y="870"/>
                  </a:lnTo>
                  <a:lnTo>
                    <a:pt x="78" y="893"/>
                  </a:lnTo>
                  <a:lnTo>
                    <a:pt x="80" y="918"/>
                  </a:lnTo>
                  <a:lnTo>
                    <a:pt x="84" y="940"/>
                  </a:lnTo>
                  <a:lnTo>
                    <a:pt x="88" y="963"/>
                  </a:lnTo>
                  <a:lnTo>
                    <a:pt x="92" y="986"/>
                  </a:lnTo>
                  <a:lnTo>
                    <a:pt x="95" y="1009"/>
                  </a:lnTo>
                  <a:lnTo>
                    <a:pt x="99" y="1030"/>
                  </a:lnTo>
                  <a:lnTo>
                    <a:pt x="103" y="1052"/>
                  </a:lnTo>
                  <a:lnTo>
                    <a:pt x="107" y="1073"/>
                  </a:lnTo>
                  <a:lnTo>
                    <a:pt x="113" y="1092"/>
                  </a:lnTo>
                  <a:lnTo>
                    <a:pt x="116" y="1113"/>
                  </a:lnTo>
                  <a:lnTo>
                    <a:pt x="120" y="1132"/>
                  </a:lnTo>
                  <a:lnTo>
                    <a:pt x="124" y="1151"/>
                  </a:lnTo>
                  <a:lnTo>
                    <a:pt x="130" y="1168"/>
                  </a:lnTo>
                  <a:lnTo>
                    <a:pt x="132" y="1185"/>
                  </a:lnTo>
                  <a:lnTo>
                    <a:pt x="137" y="1203"/>
                  </a:lnTo>
                  <a:lnTo>
                    <a:pt x="166" y="1193"/>
                  </a:lnTo>
                  <a:lnTo>
                    <a:pt x="166" y="1189"/>
                  </a:lnTo>
                  <a:lnTo>
                    <a:pt x="164" y="1184"/>
                  </a:lnTo>
                  <a:lnTo>
                    <a:pt x="164" y="1178"/>
                  </a:lnTo>
                  <a:lnTo>
                    <a:pt x="162" y="1172"/>
                  </a:lnTo>
                  <a:lnTo>
                    <a:pt x="162" y="1166"/>
                  </a:lnTo>
                  <a:lnTo>
                    <a:pt x="160" y="1161"/>
                  </a:lnTo>
                  <a:lnTo>
                    <a:pt x="158" y="1151"/>
                  </a:lnTo>
                  <a:lnTo>
                    <a:pt x="158" y="1142"/>
                  </a:lnTo>
                  <a:lnTo>
                    <a:pt x="156" y="1132"/>
                  </a:lnTo>
                  <a:lnTo>
                    <a:pt x="154" y="1121"/>
                  </a:lnTo>
                  <a:lnTo>
                    <a:pt x="153" y="1109"/>
                  </a:lnTo>
                  <a:lnTo>
                    <a:pt x="151" y="1096"/>
                  </a:lnTo>
                  <a:lnTo>
                    <a:pt x="149" y="1085"/>
                  </a:lnTo>
                  <a:lnTo>
                    <a:pt x="147" y="1071"/>
                  </a:lnTo>
                  <a:lnTo>
                    <a:pt x="145" y="1056"/>
                  </a:lnTo>
                  <a:lnTo>
                    <a:pt x="143" y="1041"/>
                  </a:lnTo>
                  <a:lnTo>
                    <a:pt x="139" y="1024"/>
                  </a:lnTo>
                  <a:lnTo>
                    <a:pt x="137" y="1009"/>
                  </a:lnTo>
                  <a:lnTo>
                    <a:pt x="135" y="990"/>
                  </a:lnTo>
                  <a:lnTo>
                    <a:pt x="132" y="973"/>
                  </a:lnTo>
                  <a:lnTo>
                    <a:pt x="130" y="954"/>
                  </a:lnTo>
                  <a:lnTo>
                    <a:pt x="128" y="937"/>
                  </a:lnTo>
                  <a:lnTo>
                    <a:pt x="124" y="918"/>
                  </a:lnTo>
                  <a:lnTo>
                    <a:pt x="122" y="897"/>
                  </a:lnTo>
                  <a:lnTo>
                    <a:pt x="120" y="876"/>
                  </a:lnTo>
                  <a:lnTo>
                    <a:pt x="116" y="857"/>
                  </a:lnTo>
                  <a:lnTo>
                    <a:pt x="114" y="834"/>
                  </a:lnTo>
                  <a:lnTo>
                    <a:pt x="111" y="813"/>
                  </a:lnTo>
                  <a:lnTo>
                    <a:pt x="109" y="792"/>
                  </a:lnTo>
                  <a:lnTo>
                    <a:pt x="105" y="771"/>
                  </a:lnTo>
                  <a:lnTo>
                    <a:pt x="101" y="746"/>
                  </a:lnTo>
                  <a:lnTo>
                    <a:pt x="99" y="724"/>
                  </a:lnTo>
                  <a:lnTo>
                    <a:pt x="95" y="701"/>
                  </a:lnTo>
                  <a:lnTo>
                    <a:pt x="94" y="678"/>
                  </a:lnTo>
                  <a:lnTo>
                    <a:pt x="90" y="653"/>
                  </a:lnTo>
                  <a:lnTo>
                    <a:pt x="86" y="631"/>
                  </a:lnTo>
                  <a:lnTo>
                    <a:pt x="84" y="606"/>
                  </a:lnTo>
                  <a:lnTo>
                    <a:pt x="80" y="581"/>
                  </a:lnTo>
                  <a:lnTo>
                    <a:pt x="78" y="556"/>
                  </a:lnTo>
                  <a:lnTo>
                    <a:pt x="75" y="532"/>
                  </a:lnTo>
                  <a:lnTo>
                    <a:pt x="73" y="507"/>
                  </a:lnTo>
                  <a:lnTo>
                    <a:pt x="69" y="484"/>
                  </a:lnTo>
                  <a:lnTo>
                    <a:pt x="67" y="460"/>
                  </a:lnTo>
                  <a:lnTo>
                    <a:pt x="63" y="435"/>
                  </a:lnTo>
                  <a:lnTo>
                    <a:pt x="61" y="410"/>
                  </a:lnTo>
                  <a:lnTo>
                    <a:pt x="59" y="385"/>
                  </a:lnTo>
                  <a:lnTo>
                    <a:pt x="57" y="361"/>
                  </a:lnTo>
                  <a:lnTo>
                    <a:pt x="54" y="336"/>
                  </a:lnTo>
                  <a:lnTo>
                    <a:pt x="52" y="311"/>
                  </a:lnTo>
                  <a:lnTo>
                    <a:pt x="50" y="287"/>
                  </a:lnTo>
                  <a:lnTo>
                    <a:pt x="46" y="260"/>
                  </a:lnTo>
                  <a:lnTo>
                    <a:pt x="44" y="237"/>
                  </a:lnTo>
                  <a:lnTo>
                    <a:pt x="42" y="212"/>
                  </a:lnTo>
                  <a:lnTo>
                    <a:pt x="42" y="190"/>
                  </a:lnTo>
                  <a:lnTo>
                    <a:pt x="38" y="167"/>
                  </a:lnTo>
                  <a:lnTo>
                    <a:pt x="38" y="142"/>
                  </a:lnTo>
                  <a:lnTo>
                    <a:pt x="37" y="119"/>
                  </a:lnTo>
                  <a:lnTo>
                    <a:pt x="35" y="98"/>
                  </a:lnTo>
                  <a:lnTo>
                    <a:pt x="33" y="76"/>
                  </a:lnTo>
                  <a:lnTo>
                    <a:pt x="33" y="53"/>
                  </a:lnTo>
                  <a:lnTo>
                    <a:pt x="31" y="32"/>
                  </a:lnTo>
                  <a:lnTo>
                    <a:pt x="31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auto">
            <a:xfrm>
              <a:off x="2952750" y="4256088"/>
              <a:ext cx="1143000" cy="155575"/>
            </a:xfrm>
            <a:custGeom>
              <a:avLst/>
              <a:gdLst>
                <a:gd name="T0" fmla="*/ 344 w 1439"/>
                <a:gd name="T1" fmla="*/ 36 h 196"/>
                <a:gd name="T2" fmla="*/ 359 w 1439"/>
                <a:gd name="T3" fmla="*/ 38 h 196"/>
                <a:gd name="T4" fmla="*/ 384 w 1439"/>
                <a:gd name="T5" fmla="*/ 40 h 196"/>
                <a:gd name="T6" fmla="*/ 418 w 1439"/>
                <a:gd name="T7" fmla="*/ 44 h 196"/>
                <a:gd name="T8" fmla="*/ 456 w 1439"/>
                <a:gd name="T9" fmla="*/ 47 h 196"/>
                <a:gd name="T10" fmla="*/ 504 w 1439"/>
                <a:gd name="T11" fmla="*/ 53 h 196"/>
                <a:gd name="T12" fmla="*/ 555 w 1439"/>
                <a:gd name="T13" fmla="*/ 59 h 196"/>
                <a:gd name="T14" fmla="*/ 612 w 1439"/>
                <a:gd name="T15" fmla="*/ 65 h 196"/>
                <a:gd name="T16" fmla="*/ 671 w 1439"/>
                <a:gd name="T17" fmla="*/ 70 h 196"/>
                <a:gd name="T18" fmla="*/ 736 w 1439"/>
                <a:gd name="T19" fmla="*/ 78 h 196"/>
                <a:gd name="T20" fmla="*/ 800 w 1439"/>
                <a:gd name="T21" fmla="*/ 85 h 196"/>
                <a:gd name="T22" fmla="*/ 867 w 1439"/>
                <a:gd name="T23" fmla="*/ 91 h 196"/>
                <a:gd name="T24" fmla="*/ 933 w 1439"/>
                <a:gd name="T25" fmla="*/ 97 h 196"/>
                <a:gd name="T26" fmla="*/ 998 w 1439"/>
                <a:gd name="T27" fmla="*/ 104 h 196"/>
                <a:gd name="T28" fmla="*/ 1063 w 1439"/>
                <a:gd name="T29" fmla="*/ 110 h 196"/>
                <a:gd name="T30" fmla="*/ 1126 w 1439"/>
                <a:gd name="T31" fmla="*/ 118 h 196"/>
                <a:gd name="T32" fmla="*/ 1183 w 1439"/>
                <a:gd name="T33" fmla="*/ 122 h 196"/>
                <a:gd name="T34" fmla="*/ 1240 w 1439"/>
                <a:gd name="T35" fmla="*/ 127 h 196"/>
                <a:gd name="T36" fmla="*/ 1289 w 1439"/>
                <a:gd name="T37" fmla="*/ 133 h 196"/>
                <a:gd name="T38" fmla="*/ 1333 w 1439"/>
                <a:gd name="T39" fmla="*/ 137 h 196"/>
                <a:gd name="T40" fmla="*/ 1369 w 1439"/>
                <a:gd name="T41" fmla="*/ 139 h 196"/>
                <a:gd name="T42" fmla="*/ 1437 w 1439"/>
                <a:gd name="T43" fmla="*/ 114 h 196"/>
                <a:gd name="T44" fmla="*/ 1428 w 1439"/>
                <a:gd name="T45" fmla="*/ 114 h 196"/>
                <a:gd name="T46" fmla="*/ 1403 w 1439"/>
                <a:gd name="T47" fmla="*/ 110 h 196"/>
                <a:gd name="T48" fmla="*/ 1369 w 1439"/>
                <a:gd name="T49" fmla="*/ 106 h 196"/>
                <a:gd name="T50" fmla="*/ 1325 w 1439"/>
                <a:gd name="T51" fmla="*/ 103 h 196"/>
                <a:gd name="T52" fmla="*/ 1274 w 1439"/>
                <a:gd name="T53" fmla="*/ 97 h 196"/>
                <a:gd name="T54" fmla="*/ 1215 w 1439"/>
                <a:gd name="T55" fmla="*/ 91 h 196"/>
                <a:gd name="T56" fmla="*/ 1150 w 1439"/>
                <a:gd name="T57" fmla="*/ 85 h 196"/>
                <a:gd name="T58" fmla="*/ 1080 w 1439"/>
                <a:gd name="T59" fmla="*/ 78 h 196"/>
                <a:gd name="T60" fmla="*/ 1008 w 1439"/>
                <a:gd name="T61" fmla="*/ 70 h 196"/>
                <a:gd name="T62" fmla="*/ 933 w 1439"/>
                <a:gd name="T63" fmla="*/ 63 h 196"/>
                <a:gd name="T64" fmla="*/ 859 w 1439"/>
                <a:gd name="T65" fmla="*/ 55 h 196"/>
                <a:gd name="T66" fmla="*/ 783 w 1439"/>
                <a:gd name="T67" fmla="*/ 47 h 196"/>
                <a:gd name="T68" fmla="*/ 709 w 1439"/>
                <a:gd name="T69" fmla="*/ 40 h 196"/>
                <a:gd name="T70" fmla="*/ 639 w 1439"/>
                <a:gd name="T71" fmla="*/ 30 h 196"/>
                <a:gd name="T72" fmla="*/ 572 w 1439"/>
                <a:gd name="T73" fmla="*/ 25 h 196"/>
                <a:gd name="T74" fmla="*/ 511 w 1439"/>
                <a:gd name="T75" fmla="*/ 19 h 196"/>
                <a:gd name="T76" fmla="*/ 458 w 1439"/>
                <a:gd name="T77" fmla="*/ 13 h 196"/>
                <a:gd name="T78" fmla="*/ 412 w 1439"/>
                <a:gd name="T79" fmla="*/ 8 h 196"/>
                <a:gd name="T80" fmla="*/ 374 w 1439"/>
                <a:gd name="T81" fmla="*/ 4 h 196"/>
                <a:gd name="T82" fmla="*/ 348 w 1439"/>
                <a:gd name="T83" fmla="*/ 0 h 196"/>
                <a:gd name="T84" fmla="*/ 334 w 1439"/>
                <a:gd name="T85" fmla="*/ 0 h 196"/>
                <a:gd name="T86" fmla="*/ 64 w 1439"/>
                <a:gd name="T87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39" h="196">
                  <a:moveTo>
                    <a:pt x="64" y="196"/>
                  </a:moveTo>
                  <a:lnTo>
                    <a:pt x="342" y="36"/>
                  </a:lnTo>
                  <a:lnTo>
                    <a:pt x="344" y="36"/>
                  </a:lnTo>
                  <a:lnTo>
                    <a:pt x="350" y="36"/>
                  </a:lnTo>
                  <a:lnTo>
                    <a:pt x="353" y="36"/>
                  </a:lnTo>
                  <a:lnTo>
                    <a:pt x="359" y="38"/>
                  </a:lnTo>
                  <a:lnTo>
                    <a:pt x="367" y="38"/>
                  </a:lnTo>
                  <a:lnTo>
                    <a:pt x="376" y="40"/>
                  </a:lnTo>
                  <a:lnTo>
                    <a:pt x="384" y="40"/>
                  </a:lnTo>
                  <a:lnTo>
                    <a:pt x="395" y="42"/>
                  </a:lnTo>
                  <a:lnTo>
                    <a:pt x="405" y="42"/>
                  </a:lnTo>
                  <a:lnTo>
                    <a:pt x="418" y="44"/>
                  </a:lnTo>
                  <a:lnTo>
                    <a:pt x="429" y="44"/>
                  </a:lnTo>
                  <a:lnTo>
                    <a:pt x="443" y="46"/>
                  </a:lnTo>
                  <a:lnTo>
                    <a:pt x="456" y="47"/>
                  </a:lnTo>
                  <a:lnTo>
                    <a:pt x="473" y="49"/>
                  </a:lnTo>
                  <a:lnTo>
                    <a:pt x="487" y="51"/>
                  </a:lnTo>
                  <a:lnTo>
                    <a:pt x="504" y="53"/>
                  </a:lnTo>
                  <a:lnTo>
                    <a:pt x="519" y="53"/>
                  </a:lnTo>
                  <a:lnTo>
                    <a:pt x="538" y="57"/>
                  </a:lnTo>
                  <a:lnTo>
                    <a:pt x="555" y="59"/>
                  </a:lnTo>
                  <a:lnTo>
                    <a:pt x="572" y="61"/>
                  </a:lnTo>
                  <a:lnTo>
                    <a:pt x="593" y="63"/>
                  </a:lnTo>
                  <a:lnTo>
                    <a:pt x="612" y="65"/>
                  </a:lnTo>
                  <a:lnTo>
                    <a:pt x="631" y="66"/>
                  </a:lnTo>
                  <a:lnTo>
                    <a:pt x="650" y="68"/>
                  </a:lnTo>
                  <a:lnTo>
                    <a:pt x="671" y="70"/>
                  </a:lnTo>
                  <a:lnTo>
                    <a:pt x="694" y="74"/>
                  </a:lnTo>
                  <a:lnTo>
                    <a:pt x="713" y="76"/>
                  </a:lnTo>
                  <a:lnTo>
                    <a:pt x="736" y="78"/>
                  </a:lnTo>
                  <a:lnTo>
                    <a:pt x="757" y="80"/>
                  </a:lnTo>
                  <a:lnTo>
                    <a:pt x="779" y="84"/>
                  </a:lnTo>
                  <a:lnTo>
                    <a:pt x="800" y="85"/>
                  </a:lnTo>
                  <a:lnTo>
                    <a:pt x="823" y="87"/>
                  </a:lnTo>
                  <a:lnTo>
                    <a:pt x="844" y="89"/>
                  </a:lnTo>
                  <a:lnTo>
                    <a:pt x="867" y="91"/>
                  </a:lnTo>
                  <a:lnTo>
                    <a:pt x="888" y="93"/>
                  </a:lnTo>
                  <a:lnTo>
                    <a:pt x="911" y="97"/>
                  </a:lnTo>
                  <a:lnTo>
                    <a:pt x="933" y="97"/>
                  </a:lnTo>
                  <a:lnTo>
                    <a:pt x="956" y="101"/>
                  </a:lnTo>
                  <a:lnTo>
                    <a:pt x="977" y="103"/>
                  </a:lnTo>
                  <a:lnTo>
                    <a:pt x="998" y="104"/>
                  </a:lnTo>
                  <a:lnTo>
                    <a:pt x="1021" y="106"/>
                  </a:lnTo>
                  <a:lnTo>
                    <a:pt x="1042" y="108"/>
                  </a:lnTo>
                  <a:lnTo>
                    <a:pt x="1063" y="110"/>
                  </a:lnTo>
                  <a:lnTo>
                    <a:pt x="1084" y="112"/>
                  </a:lnTo>
                  <a:lnTo>
                    <a:pt x="1105" y="114"/>
                  </a:lnTo>
                  <a:lnTo>
                    <a:pt x="1126" y="118"/>
                  </a:lnTo>
                  <a:lnTo>
                    <a:pt x="1145" y="118"/>
                  </a:lnTo>
                  <a:lnTo>
                    <a:pt x="1165" y="122"/>
                  </a:lnTo>
                  <a:lnTo>
                    <a:pt x="1183" y="122"/>
                  </a:lnTo>
                  <a:lnTo>
                    <a:pt x="1204" y="125"/>
                  </a:lnTo>
                  <a:lnTo>
                    <a:pt x="1221" y="125"/>
                  </a:lnTo>
                  <a:lnTo>
                    <a:pt x="1240" y="127"/>
                  </a:lnTo>
                  <a:lnTo>
                    <a:pt x="1257" y="129"/>
                  </a:lnTo>
                  <a:lnTo>
                    <a:pt x="1274" y="131"/>
                  </a:lnTo>
                  <a:lnTo>
                    <a:pt x="1289" y="133"/>
                  </a:lnTo>
                  <a:lnTo>
                    <a:pt x="1304" y="133"/>
                  </a:lnTo>
                  <a:lnTo>
                    <a:pt x="1320" y="135"/>
                  </a:lnTo>
                  <a:lnTo>
                    <a:pt x="1333" y="137"/>
                  </a:lnTo>
                  <a:lnTo>
                    <a:pt x="1346" y="137"/>
                  </a:lnTo>
                  <a:lnTo>
                    <a:pt x="1358" y="139"/>
                  </a:lnTo>
                  <a:lnTo>
                    <a:pt x="1369" y="139"/>
                  </a:lnTo>
                  <a:lnTo>
                    <a:pt x="1380" y="141"/>
                  </a:lnTo>
                  <a:lnTo>
                    <a:pt x="1439" y="116"/>
                  </a:lnTo>
                  <a:lnTo>
                    <a:pt x="1437" y="114"/>
                  </a:lnTo>
                  <a:lnTo>
                    <a:pt x="1436" y="114"/>
                  </a:lnTo>
                  <a:lnTo>
                    <a:pt x="1432" y="114"/>
                  </a:lnTo>
                  <a:lnTo>
                    <a:pt x="1428" y="114"/>
                  </a:lnTo>
                  <a:lnTo>
                    <a:pt x="1420" y="112"/>
                  </a:lnTo>
                  <a:lnTo>
                    <a:pt x="1413" y="112"/>
                  </a:lnTo>
                  <a:lnTo>
                    <a:pt x="1403" y="110"/>
                  </a:lnTo>
                  <a:lnTo>
                    <a:pt x="1394" y="110"/>
                  </a:lnTo>
                  <a:lnTo>
                    <a:pt x="1380" y="108"/>
                  </a:lnTo>
                  <a:lnTo>
                    <a:pt x="1369" y="106"/>
                  </a:lnTo>
                  <a:lnTo>
                    <a:pt x="1356" y="104"/>
                  </a:lnTo>
                  <a:lnTo>
                    <a:pt x="1342" y="104"/>
                  </a:lnTo>
                  <a:lnTo>
                    <a:pt x="1325" y="103"/>
                  </a:lnTo>
                  <a:lnTo>
                    <a:pt x="1310" y="101"/>
                  </a:lnTo>
                  <a:lnTo>
                    <a:pt x="1291" y="99"/>
                  </a:lnTo>
                  <a:lnTo>
                    <a:pt x="1274" y="97"/>
                  </a:lnTo>
                  <a:lnTo>
                    <a:pt x="1255" y="95"/>
                  </a:lnTo>
                  <a:lnTo>
                    <a:pt x="1236" y="93"/>
                  </a:lnTo>
                  <a:lnTo>
                    <a:pt x="1215" y="91"/>
                  </a:lnTo>
                  <a:lnTo>
                    <a:pt x="1194" y="89"/>
                  </a:lnTo>
                  <a:lnTo>
                    <a:pt x="1171" y="87"/>
                  </a:lnTo>
                  <a:lnTo>
                    <a:pt x="1150" y="85"/>
                  </a:lnTo>
                  <a:lnTo>
                    <a:pt x="1127" y="84"/>
                  </a:lnTo>
                  <a:lnTo>
                    <a:pt x="1105" y="82"/>
                  </a:lnTo>
                  <a:lnTo>
                    <a:pt x="1080" y="78"/>
                  </a:lnTo>
                  <a:lnTo>
                    <a:pt x="1057" y="76"/>
                  </a:lnTo>
                  <a:lnTo>
                    <a:pt x="1032" y="72"/>
                  </a:lnTo>
                  <a:lnTo>
                    <a:pt x="1008" y="70"/>
                  </a:lnTo>
                  <a:lnTo>
                    <a:pt x="983" y="68"/>
                  </a:lnTo>
                  <a:lnTo>
                    <a:pt x="958" y="66"/>
                  </a:lnTo>
                  <a:lnTo>
                    <a:pt x="933" y="63"/>
                  </a:lnTo>
                  <a:lnTo>
                    <a:pt x="909" y="61"/>
                  </a:lnTo>
                  <a:lnTo>
                    <a:pt x="884" y="59"/>
                  </a:lnTo>
                  <a:lnTo>
                    <a:pt x="859" y="55"/>
                  </a:lnTo>
                  <a:lnTo>
                    <a:pt x="835" y="53"/>
                  </a:lnTo>
                  <a:lnTo>
                    <a:pt x="808" y="49"/>
                  </a:lnTo>
                  <a:lnTo>
                    <a:pt x="783" y="47"/>
                  </a:lnTo>
                  <a:lnTo>
                    <a:pt x="758" y="44"/>
                  </a:lnTo>
                  <a:lnTo>
                    <a:pt x="734" y="42"/>
                  </a:lnTo>
                  <a:lnTo>
                    <a:pt x="709" y="40"/>
                  </a:lnTo>
                  <a:lnTo>
                    <a:pt x="686" y="36"/>
                  </a:lnTo>
                  <a:lnTo>
                    <a:pt x="661" y="34"/>
                  </a:lnTo>
                  <a:lnTo>
                    <a:pt x="639" y="30"/>
                  </a:lnTo>
                  <a:lnTo>
                    <a:pt x="618" y="28"/>
                  </a:lnTo>
                  <a:lnTo>
                    <a:pt x="595" y="27"/>
                  </a:lnTo>
                  <a:lnTo>
                    <a:pt x="572" y="25"/>
                  </a:lnTo>
                  <a:lnTo>
                    <a:pt x="553" y="23"/>
                  </a:lnTo>
                  <a:lnTo>
                    <a:pt x="532" y="21"/>
                  </a:lnTo>
                  <a:lnTo>
                    <a:pt x="511" y="19"/>
                  </a:lnTo>
                  <a:lnTo>
                    <a:pt x="492" y="15"/>
                  </a:lnTo>
                  <a:lnTo>
                    <a:pt x="475" y="13"/>
                  </a:lnTo>
                  <a:lnTo>
                    <a:pt x="458" y="13"/>
                  </a:lnTo>
                  <a:lnTo>
                    <a:pt x="441" y="9"/>
                  </a:lnTo>
                  <a:lnTo>
                    <a:pt x="426" y="9"/>
                  </a:lnTo>
                  <a:lnTo>
                    <a:pt x="412" y="8"/>
                  </a:lnTo>
                  <a:lnTo>
                    <a:pt x="399" y="6"/>
                  </a:lnTo>
                  <a:lnTo>
                    <a:pt x="386" y="4"/>
                  </a:lnTo>
                  <a:lnTo>
                    <a:pt x="374" y="4"/>
                  </a:lnTo>
                  <a:lnTo>
                    <a:pt x="365" y="2"/>
                  </a:lnTo>
                  <a:lnTo>
                    <a:pt x="357" y="2"/>
                  </a:lnTo>
                  <a:lnTo>
                    <a:pt x="348" y="0"/>
                  </a:lnTo>
                  <a:lnTo>
                    <a:pt x="342" y="0"/>
                  </a:lnTo>
                  <a:lnTo>
                    <a:pt x="338" y="0"/>
                  </a:lnTo>
                  <a:lnTo>
                    <a:pt x="334" y="0"/>
                  </a:lnTo>
                  <a:lnTo>
                    <a:pt x="0" y="196"/>
                  </a:lnTo>
                  <a:lnTo>
                    <a:pt x="64" y="196"/>
                  </a:lnTo>
                  <a:lnTo>
                    <a:pt x="64" y="1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auto">
            <a:xfrm>
              <a:off x="3040063" y="4346575"/>
              <a:ext cx="1187450" cy="1503363"/>
            </a:xfrm>
            <a:custGeom>
              <a:avLst/>
              <a:gdLst>
                <a:gd name="T0" fmla="*/ 1341 w 1497"/>
                <a:gd name="T1" fmla="*/ 57 h 1895"/>
                <a:gd name="T2" fmla="*/ 1345 w 1497"/>
                <a:gd name="T3" fmla="*/ 148 h 1895"/>
                <a:gd name="T4" fmla="*/ 1354 w 1497"/>
                <a:gd name="T5" fmla="*/ 297 h 1895"/>
                <a:gd name="T6" fmla="*/ 1364 w 1497"/>
                <a:gd name="T7" fmla="*/ 483 h 1895"/>
                <a:gd name="T8" fmla="*/ 1377 w 1497"/>
                <a:gd name="T9" fmla="*/ 694 h 1895"/>
                <a:gd name="T10" fmla="*/ 1390 w 1497"/>
                <a:gd name="T11" fmla="*/ 916 h 1895"/>
                <a:gd name="T12" fmla="*/ 1406 w 1497"/>
                <a:gd name="T13" fmla="*/ 1135 h 1895"/>
                <a:gd name="T14" fmla="*/ 1419 w 1497"/>
                <a:gd name="T15" fmla="*/ 1336 h 1895"/>
                <a:gd name="T16" fmla="*/ 1430 w 1497"/>
                <a:gd name="T17" fmla="*/ 1505 h 1895"/>
                <a:gd name="T18" fmla="*/ 1442 w 1497"/>
                <a:gd name="T19" fmla="*/ 1631 h 1895"/>
                <a:gd name="T20" fmla="*/ 1447 w 1497"/>
                <a:gd name="T21" fmla="*/ 1693 h 1895"/>
                <a:gd name="T22" fmla="*/ 1406 w 1497"/>
                <a:gd name="T23" fmla="*/ 1726 h 1895"/>
                <a:gd name="T24" fmla="*/ 1358 w 1497"/>
                <a:gd name="T25" fmla="*/ 1762 h 1895"/>
                <a:gd name="T26" fmla="*/ 1328 w 1497"/>
                <a:gd name="T27" fmla="*/ 1786 h 1895"/>
                <a:gd name="T28" fmla="*/ 1293 w 1497"/>
                <a:gd name="T29" fmla="*/ 1809 h 1895"/>
                <a:gd name="T30" fmla="*/ 1257 w 1497"/>
                <a:gd name="T31" fmla="*/ 1834 h 1895"/>
                <a:gd name="T32" fmla="*/ 1212 w 1497"/>
                <a:gd name="T33" fmla="*/ 1855 h 1895"/>
                <a:gd name="T34" fmla="*/ 1191 w 1497"/>
                <a:gd name="T35" fmla="*/ 1849 h 1895"/>
                <a:gd name="T36" fmla="*/ 1154 w 1497"/>
                <a:gd name="T37" fmla="*/ 1840 h 1895"/>
                <a:gd name="T38" fmla="*/ 1096 w 1497"/>
                <a:gd name="T39" fmla="*/ 1826 h 1895"/>
                <a:gd name="T40" fmla="*/ 1014 w 1497"/>
                <a:gd name="T41" fmla="*/ 1809 h 1895"/>
                <a:gd name="T42" fmla="*/ 913 w 1497"/>
                <a:gd name="T43" fmla="*/ 1790 h 1895"/>
                <a:gd name="T44" fmla="*/ 795 w 1497"/>
                <a:gd name="T45" fmla="*/ 1767 h 1895"/>
                <a:gd name="T46" fmla="*/ 662 w 1497"/>
                <a:gd name="T47" fmla="*/ 1743 h 1895"/>
                <a:gd name="T48" fmla="*/ 517 w 1497"/>
                <a:gd name="T49" fmla="*/ 1718 h 1895"/>
                <a:gd name="T50" fmla="*/ 361 w 1497"/>
                <a:gd name="T51" fmla="*/ 1691 h 1895"/>
                <a:gd name="T52" fmla="*/ 200 w 1497"/>
                <a:gd name="T53" fmla="*/ 1665 h 1895"/>
                <a:gd name="T54" fmla="*/ 0 w 1497"/>
                <a:gd name="T55" fmla="*/ 1733 h 1895"/>
                <a:gd name="T56" fmla="*/ 95 w 1497"/>
                <a:gd name="T57" fmla="*/ 1678 h 1895"/>
                <a:gd name="T58" fmla="*/ 162 w 1497"/>
                <a:gd name="T59" fmla="*/ 1689 h 1895"/>
                <a:gd name="T60" fmla="*/ 266 w 1497"/>
                <a:gd name="T61" fmla="*/ 1707 h 1895"/>
                <a:gd name="T62" fmla="*/ 396 w 1497"/>
                <a:gd name="T63" fmla="*/ 1729 h 1895"/>
                <a:gd name="T64" fmla="*/ 546 w 1497"/>
                <a:gd name="T65" fmla="*/ 1756 h 1895"/>
                <a:gd name="T66" fmla="*/ 702 w 1497"/>
                <a:gd name="T67" fmla="*/ 1785 h 1895"/>
                <a:gd name="T68" fmla="*/ 854 w 1497"/>
                <a:gd name="T69" fmla="*/ 1813 h 1895"/>
                <a:gd name="T70" fmla="*/ 993 w 1497"/>
                <a:gd name="T71" fmla="*/ 1842 h 1895"/>
                <a:gd name="T72" fmla="*/ 1107 w 1497"/>
                <a:gd name="T73" fmla="*/ 1862 h 1895"/>
                <a:gd name="T74" fmla="*/ 1189 w 1497"/>
                <a:gd name="T75" fmla="*/ 1883 h 1895"/>
                <a:gd name="T76" fmla="*/ 1225 w 1497"/>
                <a:gd name="T77" fmla="*/ 1895 h 1895"/>
                <a:gd name="T78" fmla="*/ 1261 w 1497"/>
                <a:gd name="T79" fmla="*/ 1872 h 1895"/>
                <a:gd name="T80" fmla="*/ 1305 w 1497"/>
                <a:gd name="T81" fmla="*/ 1840 h 1895"/>
                <a:gd name="T82" fmla="*/ 1339 w 1497"/>
                <a:gd name="T83" fmla="*/ 1813 h 1895"/>
                <a:gd name="T84" fmla="*/ 1373 w 1497"/>
                <a:gd name="T85" fmla="*/ 1786 h 1895"/>
                <a:gd name="T86" fmla="*/ 1407 w 1497"/>
                <a:gd name="T87" fmla="*/ 1758 h 1895"/>
                <a:gd name="T88" fmla="*/ 1440 w 1497"/>
                <a:gd name="T89" fmla="*/ 1735 h 1895"/>
                <a:gd name="T90" fmla="*/ 1483 w 1497"/>
                <a:gd name="T91" fmla="*/ 1703 h 1895"/>
                <a:gd name="T92" fmla="*/ 1495 w 1497"/>
                <a:gd name="T93" fmla="*/ 1689 h 1895"/>
                <a:gd name="T94" fmla="*/ 1489 w 1497"/>
                <a:gd name="T95" fmla="*/ 1634 h 1895"/>
                <a:gd name="T96" fmla="*/ 1480 w 1497"/>
                <a:gd name="T97" fmla="*/ 1532 h 1895"/>
                <a:gd name="T98" fmla="*/ 1468 w 1497"/>
                <a:gd name="T99" fmla="*/ 1393 h 1895"/>
                <a:gd name="T100" fmla="*/ 1455 w 1497"/>
                <a:gd name="T101" fmla="*/ 1222 h 1895"/>
                <a:gd name="T102" fmla="*/ 1442 w 1497"/>
                <a:gd name="T103" fmla="*/ 1032 h 1895"/>
                <a:gd name="T104" fmla="*/ 1426 w 1497"/>
                <a:gd name="T105" fmla="*/ 827 h 1895"/>
                <a:gd name="T106" fmla="*/ 1413 w 1497"/>
                <a:gd name="T107" fmla="*/ 618 h 1895"/>
                <a:gd name="T108" fmla="*/ 1404 w 1497"/>
                <a:gd name="T109" fmla="*/ 411 h 1895"/>
                <a:gd name="T110" fmla="*/ 1396 w 1497"/>
                <a:gd name="T111" fmla="*/ 217 h 1895"/>
                <a:gd name="T112" fmla="*/ 1394 w 1497"/>
                <a:gd name="T113" fmla="*/ 42 h 1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7" h="1895">
                  <a:moveTo>
                    <a:pt x="1303" y="32"/>
                  </a:moveTo>
                  <a:lnTo>
                    <a:pt x="1341" y="32"/>
                  </a:lnTo>
                  <a:lnTo>
                    <a:pt x="1341" y="36"/>
                  </a:lnTo>
                  <a:lnTo>
                    <a:pt x="1341" y="40"/>
                  </a:lnTo>
                  <a:lnTo>
                    <a:pt x="1341" y="49"/>
                  </a:lnTo>
                  <a:lnTo>
                    <a:pt x="1341" y="57"/>
                  </a:lnTo>
                  <a:lnTo>
                    <a:pt x="1343" y="68"/>
                  </a:lnTo>
                  <a:lnTo>
                    <a:pt x="1343" y="82"/>
                  </a:lnTo>
                  <a:lnTo>
                    <a:pt x="1345" y="97"/>
                  </a:lnTo>
                  <a:lnTo>
                    <a:pt x="1345" y="112"/>
                  </a:lnTo>
                  <a:lnTo>
                    <a:pt x="1345" y="129"/>
                  </a:lnTo>
                  <a:lnTo>
                    <a:pt x="1345" y="148"/>
                  </a:lnTo>
                  <a:lnTo>
                    <a:pt x="1347" y="171"/>
                  </a:lnTo>
                  <a:lnTo>
                    <a:pt x="1348" y="192"/>
                  </a:lnTo>
                  <a:lnTo>
                    <a:pt x="1350" y="217"/>
                  </a:lnTo>
                  <a:lnTo>
                    <a:pt x="1350" y="241"/>
                  </a:lnTo>
                  <a:lnTo>
                    <a:pt x="1354" y="270"/>
                  </a:lnTo>
                  <a:lnTo>
                    <a:pt x="1354" y="297"/>
                  </a:lnTo>
                  <a:lnTo>
                    <a:pt x="1356" y="325"/>
                  </a:lnTo>
                  <a:lnTo>
                    <a:pt x="1358" y="355"/>
                  </a:lnTo>
                  <a:lnTo>
                    <a:pt x="1360" y="386"/>
                  </a:lnTo>
                  <a:lnTo>
                    <a:pt x="1360" y="416"/>
                  </a:lnTo>
                  <a:lnTo>
                    <a:pt x="1364" y="449"/>
                  </a:lnTo>
                  <a:lnTo>
                    <a:pt x="1364" y="483"/>
                  </a:lnTo>
                  <a:lnTo>
                    <a:pt x="1367" y="517"/>
                  </a:lnTo>
                  <a:lnTo>
                    <a:pt x="1369" y="551"/>
                  </a:lnTo>
                  <a:lnTo>
                    <a:pt x="1371" y="585"/>
                  </a:lnTo>
                  <a:lnTo>
                    <a:pt x="1373" y="621"/>
                  </a:lnTo>
                  <a:lnTo>
                    <a:pt x="1375" y="658"/>
                  </a:lnTo>
                  <a:lnTo>
                    <a:pt x="1377" y="694"/>
                  </a:lnTo>
                  <a:lnTo>
                    <a:pt x="1379" y="730"/>
                  </a:lnTo>
                  <a:lnTo>
                    <a:pt x="1383" y="768"/>
                  </a:lnTo>
                  <a:lnTo>
                    <a:pt x="1385" y="804"/>
                  </a:lnTo>
                  <a:lnTo>
                    <a:pt x="1386" y="842"/>
                  </a:lnTo>
                  <a:lnTo>
                    <a:pt x="1388" y="878"/>
                  </a:lnTo>
                  <a:lnTo>
                    <a:pt x="1390" y="916"/>
                  </a:lnTo>
                  <a:lnTo>
                    <a:pt x="1394" y="952"/>
                  </a:lnTo>
                  <a:lnTo>
                    <a:pt x="1396" y="990"/>
                  </a:lnTo>
                  <a:lnTo>
                    <a:pt x="1398" y="1026"/>
                  </a:lnTo>
                  <a:lnTo>
                    <a:pt x="1400" y="1062"/>
                  </a:lnTo>
                  <a:lnTo>
                    <a:pt x="1404" y="1100"/>
                  </a:lnTo>
                  <a:lnTo>
                    <a:pt x="1406" y="1135"/>
                  </a:lnTo>
                  <a:lnTo>
                    <a:pt x="1407" y="1171"/>
                  </a:lnTo>
                  <a:lnTo>
                    <a:pt x="1409" y="1205"/>
                  </a:lnTo>
                  <a:lnTo>
                    <a:pt x="1411" y="1239"/>
                  </a:lnTo>
                  <a:lnTo>
                    <a:pt x="1413" y="1271"/>
                  </a:lnTo>
                  <a:lnTo>
                    <a:pt x="1417" y="1306"/>
                  </a:lnTo>
                  <a:lnTo>
                    <a:pt x="1419" y="1336"/>
                  </a:lnTo>
                  <a:lnTo>
                    <a:pt x="1421" y="1368"/>
                  </a:lnTo>
                  <a:lnTo>
                    <a:pt x="1423" y="1399"/>
                  </a:lnTo>
                  <a:lnTo>
                    <a:pt x="1425" y="1427"/>
                  </a:lnTo>
                  <a:lnTo>
                    <a:pt x="1426" y="1454"/>
                  </a:lnTo>
                  <a:lnTo>
                    <a:pt x="1428" y="1480"/>
                  </a:lnTo>
                  <a:lnTo>
                    <a:pt x="1430" y="1505"/>
                  </a:lnTo>
                  <a:lnTo>
                    <a:pt x="1432" y="1532"/>
                  </a:lnTo>
                  <a:lnTo>
                    <a:pt x="1434" y="1555"/>
                  </a:lnTo>
                  <a:lnTo>
                    <a:pt x="1438" y="1575"/>
                  </a:lnTo>
                  <a:lnTo>
                    <a:pt x="1438" y="1594"/>
                  </a:lnTo>
                  <a:lnTo>
                    <a:pt x="1440" y="1613"/>
                  </a:lnTo>
                  <a:lnTo>
                    <a:pt x="1442" y="1631"/>
                  </a:lnTo>
                  <a:lnTo>
                    <a:pt x="1444" y="1646"/>
                  </a:lnTo>
                  <a:lnTo>
                    <a:pt x="1445" y="1659"/>
                  </a:lnTo>
                  <a:lnTo>
                    <a:pt x="1447" y="1672"/>
                  </a:lnTo>
                  <a:lnTo>
                    <a:pt x="1449" y="1682"/>
                  </a:lnTo>
                  <a:lnTo>
                    <a:pt x="1451" y="1691"/>
                  </a:lnTo>
                  <a:lnTo>
                    <a:pt x="1447" y="1693"/>
                  </a:lnTo>
                  <a:lnTo>
                    <a:pt x="1440" y="1699"/>
                  </a:lnTo>
                  <a:lnTo>
                    <a:pt x="1434" y="1701"/>
                  </a:lnTo>
                  <a:lnTo>
                    <a:pt x="1428" y="1707"/>
                  </a:lnTo>
                  <a:lnTo>
                    <a:pt x="1421" y="1712"/>
                  </a:lnTo>
                  <a:lnTo>
                    <a:pt x="1413" y="1720"/>
                  </a:lnTo>
                  <a:lnTo>
                    <a:pt x="1406" y="1726"/>
                  </a:lnTo>
                  <a:lnTo>
                    <a:pt x="1396" y="1733"/>
                  </a:lnTo>
                  <a:lnTo>
                    <a:pt x="1385" y="1741"/>
                  </a:lnTo>
                  <a:lnTo>
                    <a:pt x="1375" y="1748"/>
                  </a:lnTo>
                  <a:lnTo>
                    <a:pt x="1369" y="1752"/>
                  </a:lnTo>
                  <a:lnTo>
                    <a:pt x="1364" y="1758"/>
                  </a:lnTo>
                  <a:lnTo>
                    <a:pt x="1358" y="1762"/>
                  </a:lnTo>
                  <a:lnTo>
                    <a:pt x="1354" y="1765"/>
                  </a:lnTo>
                  <a:lnTo>
                    <a:pt x="1348" y="1769"/>
                  </a:lnTo>
                  <a:lnTo>
                    <a:pt x="1343" y="1775"/>
                  </a:lnTo>
                  <a:lnTo>
                    <a:pt x="1337" y="1777"/>
                  </a:lnTo>
                  <a:lnTo>
                    <a:pt x="1333" y="1783"/>
                  </a:lnTo>
                  <a:lnTo>
                    <a:pt x="1328" y="1786"/>
                  </a:lnTo>
                  <a:lnTo>
                    <a:pt x="1322" y="1790"/>
                  </a:lnTo>
                  <a:lnTo>
                    <a:pt x="1316" y="1794"/>
                  </a:lnTo>
                  <a:lnTo>
                    <a:pt x="1310" y="1798"/>
                  </a:lnTo>
                  <a:lnTo>
                    <a:pt x="1305" y="1802"/>
                  </a:lnTo>
                  <a:lnTo>
                    <a:pt x="1299" y="1805"/>
                  </a:lnTo>
                  <a:lnTo>
                    <a:pt x="1293" y="1809"/>
                  </a:lnTo>
                  <a:lnTo>
                    <a:pt x="1288" y="1813"/>
                  </a:lnTo>
                  <a:lnTo>
                    <a:pt x="1282" y="1817"/>
                  </a:lnTo>
                  <a:lnTo>
                    <a:pt x="1276" y="1821"/>
                  </a:lnTo>
                  <a:lnTo>
                    <a:pt x="1272" y="1824"/>
                  </a:lnTo>
                  <a:lnTo>
                    <a:pt x="1267" y="1828"/>
                  </a:lnTo>
                  <a:lnTo>
                    <a:pt x="1257" y="1834"/>
                  </a:lnTo>
                  <a:lnTo>
                    <a:pt x="1248" y="1840"/>
                  </a:lnTo>
                  <a:lnTo>
                    <a:pt x="1238" y="1843"/>
                  </a:lnTo>
                  <a:lnTo>
                    <a:pt x="1231" y="1849"/>
                  </a:lnTo>
                  <a:lnTo>
                    <a:pt x="1223" y="1851"/>
                  </a:lnTo>
                  <a:lnTo>
                    <a:pt x="1217" y="1855"/>
                  </a:lnTo>
                  <a:lnTo>
                    <a:pt x="1212" y="1855"/>
                  </a:lnTo>
                  <a:lnTo>
                    <a:pt x="1208" y="1855"/>
                  </a:lnTo>
                  <a:lnTo>
                    <a:pt x="1204" y="1855"/>
                  </a:lnTo>
                  <a:lnTo>
                    <a:pt x="1204" y="1853"/>
                  </a:lnTo>
                  <a:lnTo>
                    <a:pt x="1200" y="1851"/>
                  </a:lnTo>
                  <a:lnTo>
                    <a:pt x="1196" y="1849"/>
                  </a:lnTo>
                  <a:lnTo>
                    <a:pt x="1191" y="1849"/>
                  </a:lnTo>
                  <a:lnTo>
                    <a:pt x="1187" y="1847"/>
                  </a:lnTo>
                  <a:lnTo>
                    <a:pt x="1181" y="1847"/>
                  </a:lnTo>
                  <a:lnTo>
                    <a:pt x="1177" y="1845"/>
                  </a:lnTo>
                  <a:lnTo>
                    <a:pt x="1170" y="1843"/>
                  </a:lnTo>
                  <a:lnTo>
                    <a:pt x="1162" y="1842"/>
                  </a:lnTo>
                  <a:lnTo>
                    <a:pt x="1154" y="1840"/>
                  </a:lnTo>
                  <a:lnTo>
                    <a:pt x="1147" y="1838"/>
                  </a:lnTo>
                  <a:lnTo>
                    <a:pt x="1137" y="1836"/>
                  </a:lnTo>
                  <a:lnTo>
                    <a:pt x="1128" y="1834"/>
                  </a:lnTo>
                  <a:lnTo>
                    <a:pt x="1118" y="1832"/>
                  </a:lnTo>
                  <a:lnTo>
                    <a:pt x="1107" y="1830"/>
                  </a:lnTo>
                  <a:lnTo>
                    <a:pt x="1096" y="1826"/>
                  </a:lnTo>
                  <a:lnTo>
                    <a:pt x="1082" y="1824"/>
                  </a:lnTo>
                  <a:lnTo>
                    <a:pt x="1069" y="1821"/>
                  </a:lnTo>
                  <a:lnTo>
                    <a:pt x="1057" y="1819"/>
                  </a:lnTo>
                  <a:lnTo>
                    <a:pt x="1042" y="1815"/>
                  </a:lnTo>
                  <a:lnTo>
                    <a:pt x="1029" y="1813"/>
                  </a:lnTo>
                  <a:lnTo>
                    <a:pt x="1014" y="1809"/>
                  </a:lnTo>
                  <a:lnTo>
                    <a:pt x="999" y="1807"/>
                  </a:lnTo>
                  <a:lnTo>
                    <a:pt x="981" y="1804"/>
                  </a:lnTo>
                  <a:lnTo>
                    <a:pt x="964" y="1800"/>
                  </a:lnTo>
                  <a:lnTo>
                    <a:pt x="947" y="1796"/>
                  </a:lnTo>
                  <a:lnTo>
                    <a:pt x="932" y="1794"/>
                  </a:lnTo>
                  <a:lnTo>
                    <a:pt x="913" y="1790"/>
                  </a:lnTo>
                  <a:lnTo>
                    <a:pt x="894" y="1786"/>
                  </a:lnTo>
                  <a:lnTo>
                    <a:pt x="875" y="1783"/>
                  </a:lnTo>
                  <a:lnTo>
                    <a:pt x="858" y="1781"/>
                  </a:lnTo>
                  <a:lnTo>
                    <a:pt x="837" y="1777"/>
                  </a:lnTo>
                  <a:lnTo>
                    <a:pt x="816" y="1773"/>
                  </a:lnTo>
                  <a:lnTo>
                    <a:pt x="795" y="1767"/>
                  </a:lnTo>
                  <a:lnTo>
                    <a:pt x="774" y="1764"/>
                  </a:lnTo>
                  <a:lnTo>
                    <a:pt x="751" y="1760"/>
                  </a:lnTo>
                  <a:lnTo>
                    <a:pt x="730" y="1756"/>
                  </a:lnTo>
                  <a:lnTo>
                    <a:pt x="708" y="1752"/>
                  </a:lnTo>
                  <a:lnTo>
                    <a:pt x="687" y="1748"/>
                  </a:lnTo>
                  <a:lnTo>
                    <a:pt x="662" y="1743"/>
                  </a:lnTo>
                  <a:lnTo>
                    <a:pt x="639" y="1739"/>
                  </a:lnTo>
                  <a:lnTo>
                    <a:pt x="614" y="1735"/>
                  </a:lnTo>
                  <a:lnTo>
                    <a:pt x="592" y="1731"/>
                  </a:lnTo>
                  <a:lnTo>
                    <a:pt x="567" y="1726"/>
                  </a:lnTo>
                  <a:lnTo>
                    <a:pt x="542" y="1722"/>
                  </a:lnTo>
                  <a:lnTo>
                    <a:pt x="517" y="1718"/>
                  </a:lnTo>
                  <a:lnTo>
                    <a:pt x="493" y="1714"/>
                  </a:lnTo>
                  <a:lnTo>
                    <a:pt x="466" y="1708"/>
                  </a:lnTo>
                  <a:lnTo>
                    <a:pt x="441" y="1705"/>
                  </a:lnTo>
                  <a:lnTo>
                    <a:pt x="415" y="1701"/>
                  </a:lnTo>
                  <a:lnTo>
                    <a:pt x="390" y="1697"/>
                  </a:lnTo>
                  <a:lnTo>
                    <a:pt x="361" y="1691"/>
                  </a:lnTo>
                  <a:lnTo>
                    <a:pt x="335" y="1688"/>
                  </a:lnTo>
                  <a:lnTo>
                    <a:pt x="308" y="1684"/>
                  </a:lnTo>
                  <a:lnTo>
                    <a:pt x="282" y="1680"/>
                  </a:lnTo>
                  <a:lnTo>
                    <a:pt x="253" y="1674"/>
                  </a:lnTo>
                  <a:lnTo>
                    <a:pt x="226" y="1670"/>
                  </a:lnTo>
                  <a:lnTo>
                    <a:pt x="200" y="1665"/>
                  </a:lnTo>
                  <a:lnTo>
                    <a:pt x="173" y="1661"/>
                  </a:lnTo>
                  <a:lnTo>
                    <a:pt x="145" y="1657"/>
                  </a:lnTo>
                  <a:lnTo>
                    <a:pt x="116" y="1653"/>
                  </a:lnTo>
                  <a:lnTo>
                    <a:pt x="88" y="1648"/>
                  </a:lnTo>
                  <a:lnTo>
                    <a:pt x="61" y="1644"/>
                  </a:lnTo>
                  <a:lnTo>
                    <a:pt x="0" y="1733"/>
                  </a:lnTo>
                  <a:lnTo>
                    <a:pt x="32" y="1743"/>
                  </a:lnTo>
                  <a:lnTo>
                    <a:pt x="78" y="1676"/>
                  </a:lnTo>
                  <a:lnTo>
                    <a:pt x="82" y="1676"/>
                  </a:lnTo>
                  <a:lnTo>
                    <a:pt x="84" y="1676"/>
                  </a:lnTo>
                  <a:lnTo>
                    <a:pt x="89" y="1678"/>
                  </a:lnTo>
                  <a:lnTo>
                    <a:pt x="95" y="1678"/>
                  </a:lnTo>
                  <a:lnTo>
                    <a:pt x="105" y="1680"/>
                  </a:lnTo>
                  <a:lnTo>
                    <a:pt x="112" y="1680"/>
                  </a:lnTo>
                  <a:lnTo>
                    <a:pt x="124" y="1684"/>
                  </a:lnTo>
                  <a:lnTo>
                    <a:pt x="135" y="1684"/>
                  </a:lnTo>
                  <a:lnTo>
                    <a:pt x="148" y="1686"/>
                  </a:lnTo>
                  <a:lnTo>
                    <a:pt x="162" y="1689"/>
                  </a:lnTo>
                  <a:lnTo>
                    <a:pt x="177" y="1691"/>
                  </a:lnTo>
                  <a:lnTo>
                    <a:pt x="192" y="1695"/>
                  </a:lnTo>
                  <a:lnTo>
                    <a:pt x="209" y="1697"/>
                  </a:lnTo>
                  <a:lnTo>
                    <a:pt x="228" y="1701"/>
                  </a:lnTo>
                  <a:lnTo>
                    <a:pt x="247" y="1705"/>
                  </a:lnTo>
                  <a:lnTo>
                    <a:pt x="266" y="1707"/>
                  </a:lnTo>
                  <a:lnTo>
                    <a:pt x="287" y="1710"/>
                  </a:lnTo>
                  <a:lnTo>
                    <a:pt x="306" y="1714"/>
                  </a:lnTo>
                  <a:lnTo>
                    <a:pt x="329" y="1718"/>
                  </a:lnTo>
                  <a:lnTo>
                    <a:pt x="350" y="1722"/>
                  </a:lnTo>
                  <a:lnTo>
                    <a:pt x="375" y="1726"/>
                  </a:lnTo>
                  <a:lnTo>
                    <a:pt x="396" y="1729"/>
                  </a:lnTo>
                  <a:lnTo>
                    <a:pt x="422" y="1735"/>
                  </a:lnTo>
                  <a:lnTo>
                    <a:pt x="445" y="1739"/>
                  </a:lnTo>
                  <a:lnTo>
                    <a:pt x="470" y="1743"/>
                  </a:lnTo>
                  <a:lnTo>
                    <a:pt x="495" y="1746"/>
                  </a:lnTo>
                  <a:lnTo>
                    <a:pt x="521" y="1752"/>
                  </a:lnTo>
                  <a:lnTo>
                    <a:pt x="546" y="1756"/>
                  </a:lnTo>
                  <a:lnTo>
                    <a:pt x="573" y="1762"/>
                  </a:lnTo>
                  <a:lnTo>
                    <a:pt x="597" y="1765"/>
                  </a:lnTo>
                  <a:lnTo>
                    <a:pt x="624" y="1771"/>
                  </a:lnTo>
                  <a:lnTo>
                    <a:pt x="650" y="1775"/>
                  </a:lnTo>
                  <a:lnTo>
                    <a:pt x="675" y="1779"/>
                  </a:lnTo>
                  <a:lnTo>
                    <a:pt x="702" y="1785"/>
                  </a:lnTo>
                  <a:lnTo>
                    <a:pt x="728" y="1790"/>
                  </a:lnTo>
                  <a:lnTo>
                    <a:pt x="753" y="1794"/>
                  </a:lnTo>
                  <a:lnTo>
                    <a:pt x="778" y="1798"/>
                  </a:lnTo>
                  <a:lnTo>
                    <a:pt x="803" y="1804"/>
                  </a:lnTo>
                  <a:lnTo>
                    <a:pt x="829" y="1809"/>
                  </a:lnTo>
                  <a:lnTo>
                    <a:pt x="854" y="1813"/>
                  </a:lnTo>
                  <a:lnTo>
                    <a:pt x="879" y="1819"/>
                  </a:lnTo>
                  <a:lnTo>
                    <a:pt x="902" y="1823"/>
                  </a:lnTo>
                  <a:lnTo>
                    <a:pt x="926" y="1828"/>
                  </a:lnTo>
                  <a:lnTo>
                    <a:pt x="949" y="1832"/>
                  </a:lnTo>
                  <a:lnTo>
                    <a:pt x="972" y="1836"/>
                  </a:lnTo>
                  <a:lnTo>
                    <a:pt x="993" y="1842"/>
                  </a:lnTo>
                  <a:lnTo>
                    <a:pt x="1014" y="1845"/>
                  </a:lnTo>
                  <a:lnTo>
                    <a:pt x="1035" y="1849"/>
                  </a:lnTo>
                  <a:lnTo>
                    <a:pt x="1054" y="1853"/>
                  </a:lnTo>
                  <a:lnTo>
                    <a:pt x="1073" y="1857"/>
                  </a:lnTo>
                  <a:lnTo>
                    <a:pt x="1090" y="1861"/>
                  </a:lnTo>
                  <a:lnTo>
                    <a:pt x="1107" y="1862"/>
                  </a:lnTo>
                  <a:lnTo>
                    <a:pt x="1124" y="1866"/>
                  </a:lnTo>
                  <a:lnTo>
                    <a:pt x="1139" y="1870"/>
                  </a:lnTo>
                  <a:lnTo>
                    <a:pt x="1153" y="1874"/>
                  </a:lnTo>
                  <a:lnTo>
                    <a:pt x="1166" y="1878"/>
                  </a:lnTo>
                  <a:lnTo>
                    <a:pt x="1177" y="1880"/>
                  </a:lnTo>
                  <a:lnTo>
                    <a:pt x="1189" y="1883"/>
                  </a:lnTo>
                  <a:lnTo>
                    <a:pt x="1198" y="1885"/>
                  </a:lnTo>
                  <a:lnTo>
                    <a:pt x="1206" y="1887"/>
                  </a:lnTo>
                  <a:lnTo>
                    <a:pt x="1213" y="1891"/>
                  </a:lnTo>
                  <a:lnTo>
                    <a:pt x="1219" y="1893"/>
                  </a:lnTo>
                  <a:lnTo>
                    <a:pt x="1225" y="1895"/>
                  </a:lnTo>
                  <a:lnTo>
                    <a:pt x="1225" y="1895"/>
                  </a:lnTo>
                  <a:lnTo>
                    <a:pt x="1229" y="1893"/>
                  </a:lnTo>
                  <a:lnTo>
                    <a:pt x="1232" y="1889"/>
                  </a:lnTo>
                  <a:lnTo>
                    <a:pt x="1238" y="1887"/>
                  </a:lnTo>
                  <a:lnTo>
                    <a:pt x="1244" y="1883"/>
                  </a:lnTo>
                  <a:lnTo>
                    <a:pt x="1253" y="1878"/>
                  </a:lnTo>
                  <a:lnTo>
                    <a:pt x="1261" y="1872"/>
                  </a:lnTo>
                  <a:lnTo>
                    <a:pt x="1270" y="1866"/>
                  </a:lnTo>
                  <a:lnTo>
                    <a:pt x="1278" y="1861"/>
                  </a:lnTo>
                  <a:lnTo>
                    <a:pt x="1288" y="1853"/>
                  </a:lnTo>
                  <a:lnTo>
                    <a:pt x="1293" y="1847"/>
                  </a:lnTo>
                  <a:lnTo>
                    <a:pt x="1299" y="1843"/>
                  </a:lnTo>
                  <a:lnTo>
                    <a:pt x="1305" y="1840"/>
                  </a:lnTo>
                  <a:lnTo>
                    <a:pt x="1310" y="1836"/>
                  </a:lnTo>
                  <a:lnTo>
                    <a:pt x="1316" y="1832"/>
                  </a:lnTo>
                  <a:lnTo>
                    <a:pt x="1322" y="1826"/>
                  </a:lnTo>
                  <a:lnTo>
                    <a:pt x="1328" y="1823"/>
                  </a:lnTo>
                  <a:lnTo>
                    <a:pt x="1333" y="1819"/>
                  </a:lnTo>
                  <a:lnTo>
                    <a:pt x="1339" y="1813"/>
                  </a:lnTo>
                  <a:lnTo>
                    <a:pt x="1345" y="1809"/>
                  </a:lnTo>
                  <a:lnTo>
                    <a:pt x="1350" y="1805"/>
                  </a:lnTo>
                  <a:lnTo>
                    <a:pt x="1356" y="1802"/>
                  </a:lnTo>
                  <a:lnTo>
                    <a:pt x="1362" y="1796"/>
                  </a:lnTo>
                  <a:lnTo>
                    <a:pt x="1367" y="1790"/>
                  </a:lnTo>
                  <a:lnTo>
                    <a:pt x="1373" y="1786"/>
                  </a:lnTo>
                  <a:lnTo>
                    <a:pt x="1379" y="1783"/>
                  </a:lnTo>
                  <a:lnTo>
                    <a:pt x="1385" y="1777"/>
                  </a:lnTo>
                  <a:lnTo>
                    <a:pt x="1390" y="1773"/>
                  </a:lnTo>
                  <a:lnTo>
                    <a:pt x="1396" y="1767"/>
                  </a:lnTo>
                  <a:lnTo>
                    <a:pt x="1404" y="1764"/>
                  </a:lnTo>
                  <a:lnTo>
                    <a:pt x="1407" y="1758"/>
                  </a:lnTo>
                  <a:lnTo>
                    <a:pt x="1413" y="1754"/>
                  </a:lnTo>
                  <a:lnTo>
                    <a:pt x="1419" y="1750"/>
                  </a:lnTo>
                  <a:lnTo>
                    <a:pt x="1425" y="1746"/>
                  </a:lnTo>
                  <a:lnTo>
                    <a:pt x="1428" y="1743"/>
                  </a:lnTo>
                  <a:lnTo>
                    <a:pt x="1434" y="1739"/>
                  </a:lnTo>
                  <a:lnTo>
                    <a:pt x="1440" y="1735"/>
                  </a:lnTo>
                  <a:lnTo>
                    <a:pt x="1445" y="1731"/>
                  </a:lnTo>
                  <a:lnTo>
                    <a:pt x="1453" y="1724"/>
                  </a:lnTo>
                  <a:lnTo>
                    <a:pt x="1463" y="1718"/>
                  </a:lnTo>
                  <a:lnTo>
                    <a:pt x="1470" y="1710"/>
                  </a:lnTo>
                  <a:lnTo>
                    <a:pt x="1478" y="1707"/>
                  </a:lnTo>
                  <a:lnTo>
                    <a:pt x="1483" y="1703"/>
                  </a:lnTo>
                  <a:lnTo>
                    <a:pt x="1487" y="1701"/>
                  </a:lnTo>
                  <a:lnTo>
                    <a:pt x="1493" y="1697"/>
                  </a:lnTo>
                  <a:lnTo>
                    <a:pt x="1497" y="1697"/>
                  </a:lnTo>
                  <a:lnTo>
                    <a:pt x="1495" y="1695"/>
                  </a:lnTo>
                  <a:lnTo>
                    <a:pt x="1495" y="1693"/>
                  </a:lnTo>
                  <a:lnTo>
                    <a:pt x="1495" y="1689"/>
                  </a:lnTo>
                  <a:lnTo>
                    <a:pt x="1495" y="1684"/>
                  </a:lnTo>
                  <a:lnTo>
                    <a:pt x="1493" y="1676"/>
                  </a:lnTo>
                  <a:lnTo>
                    <a:pt x="1493" y="1669"/>
                  </a:lnTo>
                  <a:lnTo>
                    <a:pt x="1491" y="1657"/>
                  </a:lnTo>
                  <a:lnTo>
                    <a:pt x="1491" y="1648"/>
                  </a:lnTo>
                  <a:lnTo>
                    <a:pt x="1489" y="1634"/>
                  </a:lnTo>
                  <a:lnTo>
                    <a:pt x="1489" y="1621"/>
                  </a:lnTo>
                  <a:lnTo>
                    <a:pt x="1487" y="1606"/>
                  </a:lnTo>
                  <a:lnTo>
                    <a:pt x="1485" y="1589"/>
                  </a:lnTo>
                  <a:lnTo>
                    <a:pt x="1483" y="1572"/>
                  </a:lnTo>
                  <a:lnTo>
                    <a:pt x="1483" y="1553"/>
                  </a:lnTo>
                  <a:lnTo>
                    <a:pt x="1480" y="1532"/>
                  </a:lnTo>
                  <a:lnTo>
                    <a:pt x="1480" y="1513"/>
                  </a:lnTo>
                  <a:lnTo>
                    <a:pt x="1478" y="1488"/>
                  </a:lnTo>
                  <a:lnTo>
                    <a:pt x="1476" y="1467"/>
                  </a:lnTo>
                  <a:lnTo>
                    <a:pt x="1474" y="1442"/>
                  </a:lnTo>
                  <a:lnTo>
                    <a:pt x="1472" y="1418"/>
                  </a:lnTo>
                  <a:lnTo>
                    <a:pt x="1468" y="1393"/>
                  </a:lnTo>
                  <a:lnTo>
                    <a:pt x="1466" y="1366"/>
                  </a:lnTo>
                  <a:lnTo>
                    <a:pt x="1464" y="1338"/>
                  </a:lnTo>
                  <a:lnTo>
                    <a:pt x="1463" y="1311"/>
                  </a:lnTo>
                  <a:lnTo>
                    <a:pt x="1461" y="1283"/>
                  </a:lnTo>
                  <a:lnTo>
                    <a:pt x="1459" y="1252"/>
                  </a:lnTo>
                  <a:lnTo>
                    <a:pt x="1455" y="1222"/>
                  </a:lnTo>
                  <a:lnTo>
                    <a:pt x="1453" y="1192"/>
                  </a:lnTo>
                  <a:lnTo>
                    <a:pt x="1451" y="1161"/>
                  </a:lnTo>
                  <a:lnTo>
                    <a:pt x="1449" y="1129"/>
                  </a:lnTo>
                  <a:lnTo>
                    <a:pt x="1447" y="1098"/>
                  </a:lnTo>
                  <a:lnTo>
                    <a:pt x="1445" y="1066"/>
                  </a:lnTo>
                  <a:lnTo>
                    <a:pt x="1442" y="1032"/>
                  </a:lnTo>
                  <a:lnTo>
                    <a:pt x="1440" y="998"/>
                  </a:lnTo>
                  <a:lnTo>
                    <a:pt x="1436" y="964"/>
                  </a:lnTo>
                  <a:lnTo>
                    <a:pt x="1434" y="931"/>
                  </a:lnTo>
                  <a:lnTo>
                    <a:pt x="1432" y="895"/>
                  </a:lnTo>
                  <a:lnTo>
                    <a:pt x="1430" y="861"/>
                  </a:lnTo>
                  <a:lnTo>
                    <a:pt x="1426" y="827"/>
                  </a:lnTo>
                  <a:lnTo>
                    <a:pt x="1425" y="793"/>
                  </a:lnTo>
                  <a:lnTo>
                    <a:pt x="1423" y="756"/>
                  </a:lnTo>
                  <a:lnTo>
                    <a:pt x="1421" y="722"/>
                  </a:lnTo>
                  <a:lnTo>
                    <a:pt x="1419" y="686"/>
                  </a:lnTo>
                  <a:lnTo>
                    <a:pt x="1417" y="654"/>
                  </a:lnTo>
                  <a:lnTo>
                    <a:pt x="1413" y="618"/>
                  </a:lnTo>
                  <a:lnTo>
                    <a:pt x="1411" y="582"/>
                  </a:lnTo>
                  <a:lnTo>
                    <a:pt x="1411" y="547"/>
                  </a:lnTo>
                  <a:lnTo>
                    <a:pt x="1409" y="513"/>
                  </a:lnTo>
                  <a:lnTo>
                    <a:pt x="1407" y="479"/>
                  </a:lnTo>
                  <a:lnTo>
                    <a:pt x="1406" y="445"/>
                  </a:lnTo>
                  <a:lnTo>
                    <a:pt x="1404" y="411"/>
                  </a:lnTo>
                  <a:lnTo>
                    <a:pt x="1402" y="378"/>
                  </a:lnTo>
                  <a:lnTo>
                    <a:pt x="1400" y="344"/>
                  </a:lnTo>
                  <a:lnTo>
                    <a:pt x="1400" y="312"/>
                  </a:lnTo>
                  <a:lnTo>
                    <a:pt x="1398" y="279"/>
                  </a:lnTo>
                  <a:lnTo>
                    <a:pt x="1398" y="249"/>
                  </a:lnTo>
                  <a:lnTo>
                    <a:pt x="1396" y="217"/>
                  </a:lnTo>
                  <a:lnTo>
                    <a:pt x="1394" y="186"/>
                  </a:lnTo>
                  <a:lnTo>
                    <a:pt x="1394" y="154"/>
                  </a:lnTo>
                  <a:lnTo>
                    <a:pt x="1394" y="127"/>
                  </a:lnTo>
                  <a:lnTo>
                    <a:pt x="1394" y="97"/>
                  </a:lnTo>
                  <a:lnTo>
                    <a:pt x="1394" y="70"/>
                  </a:lnTo>
                  <a:lnTo>
                    <a:pt x="1394" y="42"/>
                  </a:lnTo>
                  <a:lnTo>
                    <a:pt x="1394" y="17"/>
                  </a:lnTo>
                  <a:lnTo>
                    <a:pt x="1320" y="0"/>
                  </a:lnTo>
                  <a:lnTo>
                    <a:pt x="1303" y="32"/>
                  </a:lnTo>
                  <a:lnTo>
                    <a:pt x="130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auto">
            <a:xfrm>
              <a:off x="3063875" y="5681663"/>
              <a:ext cx="1189038" cy="230188"/>
            </a:xfrm>
            <a:custGeom>
              <a:avLst/>
              <a:gdLst>
                <a:gd name="T0" fmla="*/ 12 w 1499"/>
                <a:gd name="T1" fmla="*/ 26 h 289"/>
                <a:gd name="T2" fmla="*/ 31 w 1499"/>
                <a:gd name="T3" fmla="*/ 30 h 289"/>
                <a:gd name="T4" fmla="*/ 63 w 1499"/>
                <a:gd name="T5" fmla="*/ 36 h 289"/>
                <a:gd name="T6" fmla="*/ 105 w 1499"/>
                <a:gd name="T7" fmla="*/ 43 h 289"/>
                <a:gd name="T8" fmla="*/ 156 w 1499"/>
                <a:gd name="T9" fmla="*/ 51 h 289"/>
                <a:gd name="T10" fmla="*/ 215 w 1499"/>
                <a:gd name="T11" fmla="*/ 61 h 289"/>
                <a:gd name="T12" fmla="*/ 282 w 1499"/>
                <a:gd name="T13" fmla="*/ 72 h 289"/>
                <a:gd name="T14" fmla="*/ 354 w 1499"/>
                <a:gd name="T15" fmla="*/ 85 h 289"/>
                <a:gd name="T16" fmla="*/ 430 w 1499"/>
                <a:gd name="T17" fmla="*/ 97 h 289"/>
                <a:gd name="T18" fmla="*/ 510 w 1499"/>
                <a:gd name="T19" fmla="*/ 110 h 289"/>
                <a:gd name="T20" fmla="*/ 590 w 1499"/>
                <a:gd name="T21" fmla="*/ 123 h 289"/>
                <a:gd name="T22" fmla="*/ 672 w 1499"/>
                <a:gd name="T23" fmla="*/ 139 h 289"/>
                <a:gd name="T24" fmla="*/ 752 w 1499"/>
                <a:gd name="T25" fmla="*/ 152 h 289"/>
                <a:gd name="T26" fmla="*/ 830 w 1499"/>
                <a:gd name="T27" fmla="*/ 165 h 289"/>
                <a:gd name="T28" fmla="*/ 904 w 1499"/>
                <a:gd name="T29" fmla="*/ 178 h 289"/>
                <a:gd name="T30" fmla="*/ 976 w 1499"/>
                <a:gd name="T31" fmla="*/ 192 h 289"/>
                <a:gd name="T32" fmla="*/ 1039 w 1499"/>
                <a:gd name="T33" fmla="*/ 203 h 289"/>
                <a:gd name="T34" fmla="*/ 1098 w 1499"/>
                <a:gd name="T35" fmla="*/ 215 h 289"/>
                <a:gd name="T36" fmla="*/ 1145 w 1499"/>
                <a:gd name="T37" fmla="*/ 224 h 289"/>
                <a:gd name="T38" fmla="*/ 1185 w 1499"/>
                <a:gd name="T39" fmla="*/ 234 h 289"/>
                <a:gd name="T40" fmla="*/ 1216 w 1499"/>
                <a:gd name="T41" fmla="*/ 241 h 289"/>
                <a:gd name="T42" fmla="*/ 1442 w 1499"/>
                <a:gd name="T43" fmla="*/ 9 h 289"/>
                <a:gd name="T44" fmla="*/ 1231 w 1499"/>
                <a:gd name="T45" fmla="*/ 289 h 289"/>
                <a:gd name="T46" fmla="*/ 1223 w 1499"/>
                <a:gd name="T47" fmla="*/ 287 h 289"/>
                <a:gd name="T48" fmla="*/ 1204 w 1499"/>
                <a:gd name="T49" fmla="*/ 283 h 289"/>
                <a:gd name="T50" fmla="*/ 1176 w 1499"/>
                <a:gd name="T51" fmla="*/ 277 h 289"/>
                <a:gd name="T52" fmla="*/ 1138 w 1499"/>
                <a:gd name="T53" fmla="*/ 270 h 289"/>
                <a:gd name="T54" fmla="*/ 1090 w 1499"/>
                <a:gd name="T55" fmla="*/ 258 h 289"/>
                <a:gd name="T56" fmla="*/ 1035 w 1499"/>
                <a:gd name="T57" fmla="*/ 249 h 289"/>
                <a:gd name="T58" fmla="*/ 972 w 1499"/>
                <a:gd name="T59" fmla="*/ 235 h 289"/>
                <a:gd name="T60" fmla="*/ 906 w 1499"/>
                <a:gd name="T61" fmla="*/ 222 h 289"/>
                <a:gd name="T62" fmla="*/ 833 w 1499"/>
                <a:gd name="T63" fmla="*/ 207 h 289"/>
                <a:gd name="T64" fmla="*/ 759 w 1499"/>
                <a:gd name="T65" fmla="*/ 192 h 289"/>
                <a:gd name="T66" fmla="*/ 681 w 1499"/>
                <a:gd name="T67" fmla="*/ 177 h 289"/>
                <a:gd name="T68" fmla="*/ 603 w 1499"/>
                <a:gd name="T69" fmla="*/ 161 h 289"/>
                <a:gd name="T70" fmla="*/ 523 w 1499"/>
                <a:gd name="T71" fmla="*/ 146 h 289"/>
                <a:gd name="T72" fmla="*/ 446 w 1499"/>
                <a:gd name="T73" fmla="*/ 131 h 289"/>
                <a:gd name="T74" fmla="*/ 369 w 1499"/>
                <a:gd name="T75" fmla="*/ 116 h 289"/>
                <a:gd name="T76" fmla="*/ 297 w 1499"/>
                <a:gd name="T77" fmla="*/ 102 h 289"/>
                <a:gd name="T78" fmla="*/ 227 w 1499"/>
                <a:gd name="T79" fmla="*/ 89 h 289"/>
                <a:gd name="T80" fmla="*/ 162 w 1499"/>
                <a:gd name="T81" fmla="*/ 78 h 289"/>
                <a:gd name="T82" fmla="*/ 103 w 1499"/>
                <a:gd name="T83" fmla="*/ 70 h 289"/>
                <a:gd name="T84" fmla="*/ 54 w 1499"/>
                <a:gd name="T85" fmla="*/ 62 h 289"/>
                <a:gd name="T86" fmla="*/ 10 w 1499"/>
                <a:gd name="T87" fmla="*/ 55 h 289"/>
                <a:gd name="T88" fmla="*/ 6 w 1499"/>
                <a:gd name="T89" fmla="*/ 2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99" h="289">
                  <a:moveTo>
                    <a:pt x="6" y="26"/>
                  </a:moveTo>
                  <a:lnTo>
                    <a:pt x="10" y="26"/>
                  </a:lnTo>
                  <a:lnTo>
                    <a:pt x="12" y="26"/>
                  </a:lnTo>
                  <a:lnTo>
                    <a:pt x="18" y="28"/>
                  </a:lnTo>
                  <a:lnTo>
                    <a:pt x="23" y="28"/>
                  </a:lnTo>
                  <a:lnTo>
                    <a:pt x="31" y="30"/>
                  </a:lnTo>
                  <a:lnTo>
                    <a:pt x="40" y="30"/>
                  </a:lnTo>
                  <a:lnTo>
                    <a:pt x="52" y="34"/>
                  </a:lnTo>
                  <a:lnTo>
                    <a:pt x="63" y="36"/>
                  </a:lnTo>
                  <a:lnTo>
                    <a:pt x="77" y="38"/>
                  </a:lnTo>
                  <a:lnTo>
                    <a:pt x="90" y="40"/>
                  </a:lnTo>
                  <a:lnTo>
                    <a:pt x="105" y="43"/>
                  </a:lnTo>
                  <a:lnTo>
                    <a:pt x="122" y="45"/>
                  </a:lnTo>
                  <a:lnTo>
                    <a:pt x="139" y="47"/>
                  </a:lnTo>
                  <a:lnTo>
                    <a:pt x="156" y="51"/>
                  </a:lnTo>
                  <a:lnTo>
                    <a:pt x="177" y="55"/>
                  </a:lnTo>
                  <a:lnTo>
                    <a:pt x="196" y="59"/>
                  </a:lnTo>
                  <a:lnTo>
                    <a:pt x="215" y="61"/>
                  </a:lnTo>
                  <a:lnTo>
                    <a:pt x="238" y="64"/>
                  </a:lnTo>
                  <a:lnTo>
                    <a:pt x="261" y="68"/>
                  </a:lnTo>
                  <a:lnTo>
                    <a:pt x="282" y="72"/>
                  </a:lnTo>
                  <a:lnTo>
                    <a:pt x="305" y="76"/>
                  </a:lnTo>
                  <a:lnTo>
                    <a:pt x="330" y="80"/>
                  </a:lnTo>
                  <a:lnTo>
                    <a:pt x="354" y="85"/>
                  </a:lnTo>
                  <a:lnTo>
                    <a:pt x="379" y="89"/>
                  </a:lnTo>
                  <a:lnTo>
                    <a:pt x="406" y="93"/>
                  </a:lnTo>
                  <a:lnTo>
                    <a:pt x="430" y="97"/>
                  </a:lnTo>
                  <a:lnTo>
                    <a:pt x="457" y="101"/>
                  </a:lnTo>
                  <a:lnTo>
                    <a:pt x="484" y="104"/>
                  </a:lnTo>
                  <a:lnTo>
                    <a:pt x="510" y="110"/>
                  </a:lnTo>
                  <a:lnTo>
                    <a:pt x="537" y="114"/>
                  </a:lnTo>
                  <a:lnTo>
                    <a:pt x="565" y="120"/>
                  </a:lnTo>
                  <a:lnTo>
                    <a:pt x="590" y="123"/>
                  </a:lnTo>
                  <a:lnTo>
                    <a:pt x="619" y="129"/>
                  </a:lnTo>
                  <a:lnTo>
                    <a:pt x="643" y="133"/>
                  </a:lnTo>
                  <a:lnTo>
                    <a:pt x="672" y="139"/>
                  </a:lnTo>
                  <a:lnTo>
                    <a:pt x="698" y="142"/>
                  </a:lnTo>
                  <a:lnTo>
                    <a:pt x="725" y="148"/>
                  </a:lnTo>
                  <a:lnTo>
                    <a:pt x="752" y="152"/>
                  </a:lnTo>
                  <a:lnTo>
                    <a:pt x="778" y="158"/>
                  </a:lnTo>
                  <a:lnTo>
                    <a:pt x="803" y="161"/>
                  </a:lnTo>
                  <a:lnTo>
                    <a:pt x="830" y="165"/>
                  </a:lnTo>
                  <a:lnTo>
                    <a:pt x="854" y="171"/>
                  </a:lnTo>
                  <a:lnTo>
                    <a:pt x="881" y="175"/>
                  </a:lnTo>
                  <a:lnTo>
                    <a:pt x="904" y="178"/>
                  </a:lnTo>
                  <a:lnTo>
                    <a:pt x="929" y="182"/>
                  </a:lnTo>
                  <a:lnTo>
                    <a:pt x="951" y="188"/>
                  </a:lnTo>
                  <a:lnTo>
                    <a:pt x="976" y="192"/>
                  </a:lnTo>
                  <a:lnTo>
                    <a:pt x="997" y="196"/>
                  </a:lnTo>
                  <a:lnTo>
                    <a:pt x="1020" y="199"/>
                  </a:lnTo>
                  <a:lnTo>
                    <a:pt x="1039" y="203"/>
                  </a:lnTo>
                  <a:lnTo>
                    <a:pt x="1060" y="207"/>
                  </a:lnTo>
                  <a:lnTo>
                    <a:pt x="1079" y="211"/>
                  </a:lnTo>
                  <a:lnTo>
                    <a:pt x="1098" y="215"/>
                  </a:lnTo>
                  <a:lnTo>
                    <a:pt x="1113" y="218"/>
                  </a:lnTo>
                  <a:lnTo>
                    <a:pt x="1132" y="222"/>
                  </a:lnTo>
                  <a:lnTo>
                    <a:pt x="1145" y="224"/>
                  </a:lnTo>
                  <a:lnTo>
                    <a:pt x="1161" y="228"/>
                  </a:lnTo>
                  <a:lnTo>
                    <a:pt x="1174" y="230"/>
                  </a:lnTo>
                  <a:lnTo>
                    <a:pt x="1185" y="234"/>
                  </a:lnTo>
                  <a:lnTo>
                    <a:pt x="1197" y="235"/>
                  </a:lnTo>
                  <a:lnTo>
                    <a:pt x="1206" y="237"/>
                  </a:lnTo>
                  <a:lnTo>
                    <a:pt x="1216" y="241"/>
                  </a:lnTo>
                  <a:lnTo>
                    <a:pt x="1223" y="243"/>
                  </a:lnTo>
                  <a:lnTo>
                    <a:pt x="1463" y="59"/>
                  </a:lnTo>
                  <a:lnTo>
                    <a:pt x="1442" y="9"/>
                  </a:lnTo>
                  <a:lnTo>
                    <a:pt x="1471" y="0"/>
                  </a:lnTo>
                  <a:lnTo>
                    <a:pt x="1499" y="59"/>
                  </a:lnTo>
                  <a:lnTo>
                    <a:pt x="1231" y="289"/>
                  </a:lnTo>
                  <a:lnTo>
                    <a:pt x="1229" y="289"/>
                  </a:lnTo>
                  <a:lnTo>
                    <a:pt x="1227" y="289"/>
                  </a:lnTo>
                  <a:lnTo>
                    <a:pt x="1223" y="287"/>
                  </a:lnTo>
                  <a:lnTo>
                    <a:pt x="1218" y="287"/>
                  </a:lnTo>
                  <a:lnTo>
                    <a:pt x="1212" y="285"/>
                  </a:lnTo>
                  <a:lnTo>
                    <a:pt x="1204" y="283"/>
                  </a:lnTo>
                  <a:lnTo>
                    <a:pt x="1195" y="281"/>
                  </a:lnTo>
                  <a:lnTo>
                    <a:pt x="1187" y="279"/>
                  </a:lnTo>
                  <a:lnTo>
                    <a:pt x="1176" y="277"/>
                  </a:lnTo>
                  <a:lnTo>
                    <a:pt x="1164" y="273"/>
                  </a:lnTo>
                  <a:lnTo>
                    <a:pt x="1151" y="272"/>
                  </a:lnTo>
                  <a:lnTo>
                    <a:pt x="1138" y="270"/>
                  </a:lnTo>
                  <a:lnTo>
                    <a:pt x="1121" y="266"/>
                  </a:lnTo>
                  <a:lnTo>
                    <a:pt x="1107" y="262"/>
                  </a:lnTo>
                  <a:lnTo>
                    <a:pt x="1090" y="258"/>
                  </a:lnTo>
                  <a:lnTo>
                    <a:pt x="1073" y="256"/>
                  </a:lnTo>
                  <a:lnTo>
                    <a:pt x="1052" y="251"/>
                  </a:lnTo>
                  <a:lnTo>
                    <a:pt x="1035" y="249"/>
                  </a:lnTo>
                  <a:lnTo>
                    <a:pt x="1014" y="243"/>
                  </a:lnTo>
                  <a:lnTo>
                    <a:pt x="993" y="239"/>
                  </a:lnTo>
                  <a:lnTo>
                    <a:pt x="972" y="235"/>
                  </a:lnTo>
                  <a:lnTo>
                    <a:pt x="951" y="230"/>
                  </a:lnTo>
                  <a:lnTo>
                    <a:pt x="929" y="226"/>
                  </a:lnTo>
                  <a:lnTo>
                    <a:pt x="906" y="222"/>
                  </a:lnTo>
                  <a:lnTo>
                    <a:pt x="881" y="216"/>
                  </a:lnTo>
                  <a:lnTo>
                    <a:pt x="858" y="211"/>
                  </a:lnTo>
                  <a:lnTo>
                    <a:pt x="833" y="207"/>
                  </a:lnTo>
                  <a:lnTo>
                    <a:pt x="809" y="201"/>
                  </a:lnTo>
                  <a:lnTo>
                    <a:pt x="784" y="196"/>
                  </a:lnTo>
                  <a:lnTo>
                    <a:pt x="759" y="192"/>
                  </a:lnTo>
                  <a:lnTo>
                    <a:pt x="733" y="186"/>
                  </a:lnTo>
                  <a:lnTo>
                    <a:pt x="708" y="182"/>
                  </a:lnTo>
                  <a:lnTo>
                    <a:pt x="681" y="177"/>
                  </a:lnTo>
                  <a:lnTo>
                    <a:pt x="655" y="171"/>
                  </a:lnTo>
                  <a:lnTo>
                    <a:pt x="628" y="165"/>
                  </a:lnTo>
                  <a:lnTo>
                    <a:pt x="603" y="161"/>
                  </a:lnTo>
                  <a:lnTo>
                    <a:pt x="575" y="156"/>
                  </a:lnTo>
                  <a:lnTo>
                    <a:pt x="550" y="150"/>
                  </a:lnTo>
                  <a:lnTo>
                    <a:pt x="523" y="146"/>
                  </a:lnTo>
                  <a:lnTo>
                    <a:pt x="497" y="140"/>
                  </a:lnTo>
                  <a:lnTo>
                    <a:pt x="472" y="135"/>
                  </a:lnTo>
                  <a:lnTo>
                    <a:pt x="446" y="131"/>
                  </a:lnTo>
                  <a:lnTo>
                    <a:pt x="421" y="125"/>
                  </a:lnTo>
                  <a:lnTo>
                    <a:pt x="394" y="121"/>
                  </a:lnTo>
                  <a:lnTo>
                    <a:pt x="369" y="116"/>
                  </a:lnTo>
                  <a:lnTo>
                    <a:pt x="345" y="112"/>
                  </a:lnTo>
                  <a:lnTo>
                    <a:pt x="320" y="106"/>
                  </a:lnTo>
                  <a:lnTo>
                    <a:pt x="297" y="102"/>
                  </a:lnTo>
                  <a:lnTo>
                    <a:pt x="272" y="99"/>
                  </a:lnTo>
                  <a:lnTo>
                    <a:pt x="250" y="93"/>
                  </a:lnTo>
                  <a:lnTo>
                    <a:pt x="227" y="89"/>
                  </a:lnTo>
                  <a:lnTo>
                    <a:pt x="206" y="87"/>
                  </a:lnTo>
                  <a:lnTo>
                    <a:pt x="183" y="81"/>
                  </a:lnTo>
                  <a:lnTo>
                    <a:pt x="162" y="78"/>
                  </a:lnTo>
                  <a:lnTo>
                    <a:pt x="143" y="76"/>
                  </a:lnTo>
                  <a:lnTo>
                    <a:pt x="124" y="72"/>
                  </a:lnTo>
                  <a:lnTo>
                    <a:pt x="103" y="70"/>
                  </a:lnTo>
                  <a:lnTo>
                    <a:pt x="86" y="66"/>
                  </a:lnTo>
                  <a:lnTo>
                    <a:pt x="69" y="64"/>
                  </a:lnTo>
                  <a:lnTo>
                    <a:pt x="54" y="62"/>
                  </a:lnTo>
                  <a:lnTo>
                    <a:pt x="39" y="59"/>
                  </a:lnTo>
                  <a:lnTo>
                    <a:pt x="23" y="57"/>
                  </a:lnTo>
                  <a:lnTo>
                    <a:pt x="10" y="55"/>
                  </a:lnTo>
                  <a:lnTo>
                    <a:pt x="0" y="55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55"/>
            <p:cNvSpPr>
              <a:spLocks/>
            </p:cNvSpPr>
            <p:nvPr/>
          </p:nvSpPr>
          <p:spPr bwMode="auto">
            <a:xfrm>
              <a:off x="3194050" y="4895850"/>
              <a:ext cx="414338" cy="188913"/>
            </a:xfrm>
            <a:custGeom>
              <a:avLst/>
              <a:gdLst>
                <a:gd name="T0" fmla="*/ 80 w 521"/>
                <a:gd name="T1" fmla="*/ 192 h 237"/>
                <a:gd name="T2" fmla="*/ 80 w 521"/>
                <a:gd name="T3" fmla="*/ 180 h 237"/>
                <a:gd name="T4" fmla="*/ 78 w 521"/>
                <a:gd name="T5" fmla="*/ 167 h 237"/>
                <a:gd name="T6" fmla="*/ 72 w 521"/>
                <a:gd name="T7" fmla="*/ 154 h 237"/>
                <a:gd name="T8" fmla="*/ 61 w 521"/>
                <a:gd name="T9" fmla="*/ 138 h 237"/>
                <a:gd name="T10" fmla="*/ 49 w 521"/>
                <a:gd name="T11" fmla="*/ 129 h 237"/>
                <a:gd name="T12" fmla="*/ 40 w 521"/>
                <a:gd name="T13" fmla="*/ 123 h 237"/>
                <a:gd name="T14" fmla="*/ 27 w 521"/>
                <a:gd name="T15" fmla="*/ 118 h 237"/>
                <a:gd name="T16" fmla="*/ 13 w 521"/>
                <a:gd name="T17" fmla="*/ 112 h 237"/>
                <a:gd name="T18" fmla="*/ 0 w 521"/>
                <a:gd name="T19" fmla="*/ 53 h 237"/>
                <a:gd name="T20" fmla="*/ 8 w 521"/>
                <a:gd name="T21" fmla="*/ 53 h 237"/>
                <a:gd name="T22" fmla="*/ 21 w 521"/>
                <a:gd name="T23" fmla="*/ 53 h 237"/>
                <a:gd name="T24" fmla="*/ 38 w 521"/>
                <a:gd name="T25" fmla="*/ 53 h 237"/>
                <a:gd name="T26" fmla="*/ 53 w 521"/>
                <a:gd name="T27" fmla="*/ 49 h 237"/>
                <a:gd name="T28" fmla="*/ 67 w 521"/>
                <a:gd name="T29" fmla="*/ 41 h 237"/>
                <a:gd name="T30" fmla="*/ 74 w 521"/>
                <a:gd name="T31" fmla="*/ 30 h 237"/>
                <a:gd name="T32" fmla="*/ 76 w 521"/>
                <a:gd name="T33" fmla="*/ 17 h 237"/>
                <a:gd name="T34" fmla="*/ 74 w 521"/>
                <a:gd name="T35" fmla="*/ 7 h 237"/>
                <a:gd name="T36" fmla="*/ 72 w 521"/>
                <a:gd name="T37" fmla="*/ 0 h 237"/>
                <a:gd name="T38" fmla="*/ 80 w 521"/>
                <a:gd name="T39" fmla="*/ 0 h 237"/>
                <a:gd name="T40" fmla="*/ 95 w 521"/>
                <a:gd name="T41" fmla="*/ 0 h 237"/>
                <a:gd name="T42" fmla="*/ 110 w 521"/>
                <a:gd name="T43" fmla="*/ 0 h 237"/>
                <a:gd name="T44" fmla="*/ 122 w 521"/>
                <a:gd name="T45" fmla="*/ 2 h 237"/>
                <a:gd name="T46" fmla="*/ 133 w 521"/>
                <a:gd name="T47" fmla="*/ 2 h 237"/>
                <a:gd name="T48" fmla="*/ 148 w 521"/>
                <a:gd name="T49" fmla="*/ 3 h 237"/>
                <a:gd name="T50" fmla="*/ 164 w 521"/>
                <a:gd name="T51" fmla="*/ 3 h 237"/>
                <a:gd name="T52" fmla="*/ 179 w 521"/>
                <a:gd name="T53" fmla="*/ 5 h 237"/>
                <a:gd name="T54" fmla="*/ 194 w 521"/>
                <a:gd name="T55" fmla="*/ 7 h 237"/>
                <a:gd name="T56" fmla="*/ 211 w 521"/>
                <a:gd name="T57" fmla="*/ 9 h 237"/>
                <a:gd name="T58" fmla="*/ 228 w 521"/>
                <a:gd name="T59" fmla="*/ 9 h 237"/>
                <a:gd name="T60" fmla="*/ 245 w 521"/>
                <a:gd name="T61" fmla="*/ 11 h 237"/>
                <a:gd name="T62" fmla="*/ 262 w 521"/>
                <a:gd name="T63" fmla="*/ 13 h 237"/>
                <a:gd name="T64" fmla="*/ 280 w 521"/>
                <a:gd name="T65" fmla="*/ 15 h 237"/>
                <a:gd name="T66" fmla="*/ 297 w 521"/>
                <a:gd name="T67" fmla="*/ 15 h 237"/>
                <a:gd name="T68" fmla="*/ 314 w 521"/>
                <a:gd name="T69" fmla="*/ 17 h 237"/>
                <a:gd name="T70" fmla="*/ 329 w 521"/>
                <a:gd name="T71" fmla="*/ 19 h 237"/>
                <a:gd name="T72" fmla="*/ 344 w 521"/>
                <a:gd name="T73" fmla="*/ 21 h 237"/>
                <a:gd name="T74" fmla="*/ 359 w 521"/>
                <a:gd name="T75" fmla="*/ 21 h 237"/>
                <a:gd name="T76" fmla="*/ 375 w 521"/>
                <a:gd name="T77" fmla="*/ 22 h 237"/>
                <a:gd name="T78" fmla="*/ 388 w 521"/>
                <a:gd name="T79" fmla="*/ 24 h 237"/>
                <a:gd name="T80" fmla="*/ 399 w 521"/>
                <a:gd name="T81" fmla="*/ 24 h 237"/>
                <a:gd name="T82" fmla="*/ 415 w 521"/>
                <a:gd name="T83" fmla="*/ 26 h 237"/>
                <a:gd name="T84" fmla="*/ 430 w 521"/>
                <a:gd name="T85" fmla="*/ 28 h 237"/>
                <a:gd name="T86" fmla="*/ 437 w 521"/>
                <a:gd name="T87" fmla="*/ 28 h 237"/>
                <a:gd name="T88" fmla="*/ 439 w 521"/>
                <a:gd name="T89" fmla="*/ 32 h 237"/>
                <a:gd name="T90" fmla="*/ 441 w 521"/>
                <a:gd name="T91" fmla="*/ 43 h 237"/>
                <a:gd name="T92" fmla="*/ 445 w 521"/>
                <a:gd name="T93" fmla="*/ 57 h 237"/>
                <a:gd name="T94" fmla="*/ 453 w 521"/>
                <a:gd name="T95" fmla="*/ 70 h 237"/>
                <a:gd name="T96" fmla="*/ 464 w 521"/>
                <a:gd name="T97" fmla="*/ 81 h 237"/>
                <a:gd name="T98" fmla="*/ 477 w 521"/>
                <a:gd name="T99" fmla="*/ 91 h 237"/>
                <a:gd name="T100" fmla="*/ 487 w 521"/>
                <a:gd name="T101" fmla="*/ 95 h 237"/>
                <a:gd name="T102" fmla="*/ 498 w 521"/>
                <a:gd name="T103" fmla="*/ 97 h 237"/>
                <a:gd name="T104" fmla="*/ 513 w 521"/>
                <a:gd name="T105" fmla="*/ 99 h 237"/>
                <a:gd name="T106" fmla="*/ 521 w 521"/>
                <a:gd name="T107" fmla="*/ 163 h 237"/>
                <a:gd name="T108" fmla="*/ 513 w 521"/>
                <a:gd name="T109" fmla="*/ 167 h 237"/>
                <a:gd name="T110" fmla="*/ 496 w 521"/>
                <a:gd name="T111" fmla="*/ 180 h 237"/>
                <a:gd name="T112" fmla="*/ 487 w 521"/>
                <a:gd name="T113" fmla="*/ 188 h 237"/>
                <a:gd name="T114" fmla="*/ 479 w 521"/>
                <a:gd name="T115" fmla="*/ 201 h 237"/>
                <a:gd name="T116" fmla="*/ 472 w 521"/>
                <a:gd name="T117" fmla="*/ 218 h 237"/>
                <a:gd name="T118" fmla="*/ 468 w 521"/>
                <a:gd name="T119" fmla="*/ 226 h 237"/>
                <a:gd name="T120" fmla="*/ 468 w 521"/>
                <a:gd name="T121" fmla="*/ 237 h 237"/>
                <a:gd name="T122" fmla="*/ 80 w 521"/>
                <a:gd name="T123" fmla="*/ 195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1" h="237">
                  <a:moveTo>
                    <a:pt x="80" y="195"/>
                  </a:moveTo>
                  <a:lnTo>
                    <a:pt x="80" y="192"/>
                  </a:lnTo>
                  <a:lnTo>
                    <a:pt x="80" y="186"/>
                  </a:lnTo>
                  <a:lnTo>
                    <a:pt x="80" y="180"/>
                  </a:lnTo>
                  <a:lnTo>
                    <a:pt x="80" y="175"/>
                  </a:lnTo>
                  <a:lnTo>
                    <a:pt x="78" y="167"/>
                  </a:lnTo>
                  <a:lnTo>
                    <a:pt x="76" y="161"/>
                  </a:lnTo>
                  <a:lnTo>
                    <a:pt x="72" y="154"/>
                  </a:lnTo>
                  <a:lnTo>
                    <a:pt x="67" y="146"/>
                  </a:lnTo>
                  <a:lnTo>
                    <a:pt x="61" y="138"/>
                  </a:lnTo>
                  <a:lnTo>
                    <a:pt x="55" y="133"/>
                  </a:lnTo>
                  <a:lnTo>
                    <a:pt x="49" y="129"/>
                  </a:lnTo>
                  <a:lnTo>
                    <a:pt x="46" y="125"/>
                  </a:lnTo>
                  <a:lnTo>
                    <a:pt x="40" y="123"/>
                  </a:lnTo>
                  <a:lnTo>
                    <a:pt x="34" y="119"/>
                  </a:lnTo>
                  <a:lnTo>
                    <a:pt x="27" y="118"/>
                  </a:lnTo>
                  <a:lnTo>
                    <a:pt x="21" y="116"/>
                  </a:lnTo>
                  <a:lnTo>
                    <a:pt x="13" y="112"/>
                  </a:lnTo>
                  <a:lnTo>
                    <a:pt x="6" y="110"/>
                  </a:lnTo>
                  <a:lnTo>
                    <a:pt x="0" y="53"/>
                  </a:lnTo>
                  <a:lnTo>
                    <a:pt x="4" y="53"/>
                  </a:lnTo>
                  <a:lnTo>
                    <a:pt x="8" y="53"/>
                  </a:lnTo>
                  <a:lnTo>
                    <a:pt x="13" y="55"/>
                  </a:lnTo>
                  <a:lnTo>
                    <a:pt x="21" y="53"/>
                  </a:lnTo>
                  <a:lnTo>
                    <a:pt x="28" y="53"/>
                  </a:lnTo>
                  <a:lnTo>
                    <a:pt x="38" y="53"/>
                  </a:lnTo>
                  <a:lnTo>
                    <a:pt x="46" y="53"/>
                  </a:lnTo>
                  <a:lnTo>
                    <a:pt x="53" y="49"/>
                  </a:lnTo>
                  <a:lnTo>
                    <a:pt x="59" y="45"/>
                  </a:lnTo>
                  <a:lnTo>
                    <a:pt x="67" y="41"/>
                  </a:lnTo>
                  <a:lnTo>
                    <a:pt x="72" y="38"/>
                  </a:lnTo>
                  <a:lnTo>
                    <a:pt x="74" y="30"/>
                  </a:lnTo>
                  <a:lnTo>
                    <a:pt x="76" y="22"/>
                  </a:lnTo>
                  <a:lnTo>
                    <a:pt x="76" y="17"/>
                  </a:lnTo>
                  <a:lnTo>
                    <a:pt x="76" y="13"/>
                  </a:lnTo>
                  <a:lnTo>
                    <a:pt x="74" y="7"/>
                  </a:lnTo>
                  <a:lnTo>
                    <a:pt x="72" y="2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7" y="0"/>
                  </a:lnTo>
                  <a:lnTo>
                    <a:pt x="95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6" y="2"/>
                  </a:lnTo>
                  <a:lnTo>
                    <a:pt x="122" y="2"/>
                  </a:lnTo>
                  <a:lnTo>
                    <a:pt x="127" y="2"/>
                  </a:lnTo>
                  <a:lnTo>
                    <a:pt x="133" y="2"/>
                  </a:lnTo>
                  <a:lnTo>
                    <a:pt x="141" y="2"/>
                  </a:lnTo>
                  <a:lnTo>
                    <a:pt x="148" y="3"/>
                  </a:lnTo>
                  <a:lnTo>
                    <a:pt x="156" y="3"/>
                  </a:lnTo>
                  <a:lnTo>
                    <a:pt x="164" y="3"/>
                  </a:lnTo>
                  <a:lnTo>
                    <a:pt x="171" y="5"/>
                  </a:lnTo>
                  <a:lnTo>
                    <a:pt x="179" y="5"/>
                  </a:lnTo>
                  <a:lnTo>
                    <a:pt x="188" y="7"/>
                  </a:lnTo>
                  <a:lnTo>
                    <a:pt x="194" y="7"/>
                  </a:lnTo>
                  <a:lnTo>
                    <a:pt x="203" y="7"/>
                  </a:lnTo>
                  <a:lnTo>
                    <a:pt x="211" y="9"/>
                  </a:lnTo>
                  <a:lnTo>
                    <a:pt x="221" y="9"/>
                  </a:lnTo>
                  <a:lnTo>
                    <a:pt x="228" y="9"/>
                  </a:lnTo>
                  <a:lnTo>
                    <a:pt x="238" y="11"/>
                  </a:lnTo>
                  <a:lnTo>
                    <a:pt x="245" y="11"/>
                  </a:lnTo>
                  <a:lnTo>
                    <a:pt x="255" y="13"/>
                  </a:lnTo>
                  <a:lnTo>
                    <a:pt x="262" y="13"/>
                  </a:lnTo>
                  <a:lnTo>
                    <a:pt x="272" y="13"/>
                  </a:lnTo>
                  <a:lnTo>
                    <a:pt x="280" y="15"/>
                  </a:lnTo>
                  <a:lnTo>
                    <a:pt x="289" y="15"/>
                  </a:lnTo>
                  <a:lnTo>
                    <a:pt x="297" y="15"/>
                  </a:lnTo>
                  <a:lnTo>
                    <a:pt x="306" y="17"/>
                  </a:lnTo>
                  <a:lnTo>
                    <a:pt x="314" y="17"/>
                  </a:lnTo>
                  <a:lnTo>
                    <a:pt x="321" y="19"/>
                  </a:lnTo>
                  <a:lnTo>
                    <a:pt x="329" y="19"/>
                  </a:lnTo>
                  <a:lnTo>
                    <a:pt x="337" y="19"/>
                  </a:lnTo>
                  <a:lnTo>
                    <a:pt x="344" y="21"/>
                  </a:lnTo>
                  <a:lnTo>
                    <a:pt x="354" y="21"/>
                  </a:lnTo>
                  <a:lnTo>
                    <a:pt x="359" y="21"/>
                  </a:lnTo>
                  <a:lnTo>
                    <a:pt x="367" y="22"/>
                  </a:lnTo>
                  <a:lnTo>
                    <a:pt x="375" y="22"/>
                  </a:lnTo>
                  <a:lnTo>
                    <a:pt x="382" y="24"/>
                  </a:lnTo>
                  <a:lnTo>
                    <a:pt x="388" y="24"/>
                  </a:lnTo>
                  <a:lnTo>
                    <a:pt x="394" y="24"/>
                  </a:lnTo>
                  <a:lnTo>
                    <a:pt x="399" y="24"/>
                  </a:lnTo>
                  <a:lnTo>
                    <a:pt x="405" y="26"/>
                  </a:lnTo>
                  <a:lnTo>
                    <a:pt x="415" y="26"/>
                  </a:lnTo>
                  <a:lnTo>
                    <a:pt x="422" y="28"/>
                  </a:lnTo>
                  <a:lnTo>
                    <a:pt x="430" y="28"/>
                  </a:lnTo>
                  <a:lnTo>
                    <a:pt x="435" y="28"/>
                  </a:lnTo>
                  <a:lnTo>
                    <a:pt x="437" y="28"/>
                  </a:lnTo>
                  <a:lnTo>
                    <a:pt x="439" y="30"/>
                  </a:lnTo>
                  <a:lnTo>
                    <a:pt x="439" y="32"/>
                  </a:lnTo>
                  <a:lnTo>
                    <a:pt x="441" y="40"/>
                  </a:lnTo>
                  <a:lnTo>
                    <a:pt x="441" y="43"/>
                  </a:lnTo>
                  <a:lnTo>
                    <a:pt x="443" y="49"/>
                  </a:lnTo>
                  <a:lnTo>
                    <a:pt x="445" y="57"/>
                  </a:lnTo>
                  <a:lnTo>
                    <a:pt x="449" y="64"/>
                  </a:lnTo>
                  <a:lnTo>
                    <a:pt x="453" y="70"/>
                  </a:lnTo>
                  <a:lnTo>
                    <a:pt x="458" y="76"/>
                  </a:lnTo>
                  <a:lnTo>
                    <a:pt x="464" y="81"/>
                  </a:lnTo>
                  <a:lnTo>
                    <a:pt x="474" y="89"/>
                  </a:lnTo>
                  <a:lnTo>
                    <a:pt x="477" y="91"/>
                  </a:lnTo>
                  <a:lnTo>
                    <a:pt x="481" y="93"/>
                  </a:lnTo>
                  <a:lnTo>
                    <a:pt x="487" y="95"/>
                  </a:lnTo>
                  <a:lnTo>
                    <a:pt x="493" y="97"/>
                  </a:lnTo>
                  <a:lnTo>
                    <a:pt x="498" y="97"/>
                  </a:lnTo>
                  <a:lnTo>
                    <a:pt x="506" y="99"/>
                  </a:lnTo>
                  <a:lnTo>
                    <a:pt x="513" y="99"/>
                  </a:lnTo>
                  <a:lnTo>
                    <a:pt x="521" y="100"/>
                  </a:lnTo>
                  <a:lnTo>
                    <a:pt x="521" y="163"/>
                  </a:lnTo>
                  <a:lnTo>
                    <a:pt x="519" y="163"/>
                  </a:lnTo>
                  <a:lnTo>
                    <a:pt x="513" y="167"/>
                  </a:lnTo>
                  <a:lnTo>
                    <a:pt x="506" y="173"/>
                  </a:lnTo>
                  <a:lnTo>
                    <a:pt x="496" y="180"/>
                  </a:lnTo>
                  <a:lnTo>
                    <a:pt x="491" y="182"/>
                  </a:lnTo>
                  <a:lnTo>
                    <a:pt x="487" y="188"/>
                  </a:lnTo>
                  <a:lnTo>
                    <a:pt x="481" y="194"/>
                  </a:lnTo>
                  <a:lnTo>
                    <a:pt x="479" y="201"/>
                  </a:lnTo>
                  <a:lnTo>
                    <a:pt x="474" y="209"/>
                  </a:lnTo>
                  <a:lnTo>
                    <a:pt x="472" y="218"/>
                  </a:lnTo>
                  <a:lnTo>
                    <a:pt x="470" y="222"/>
                  </a:lnTo>
                  <a:lnTo>
                    <a:pt x="468" y="226"/>
                  </a:lnTo>
                  <a:lnTo>
                    <a:pt x="468" y="232"/>
                  </a:lnTo>
                  <a:lnTo>
                    <a:pt x="468" y="237"/>
                  </a:lnTo>
                  <a:lnTo>
                    <a:pt x="80" y="195"/>
                  </a:lnTo>
                  <a:lnTo>
                    <a:pt x="80" y="195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33"/>
            <p:cNvSpPr>
              <a:spLocks/>
            </p:cNvSpPr>
            <p:nvPr/>
          </p:nvSpPr>
          <p:spPr bwMode="auto">
            <a:xfrm rot="10800000">
              <a:off x="3090068" y="4423518"/>
              <a:ext cx="702469" cy="301625"/>
            </a:xfrm>
            <a:custGeom>
              <a:avLst/>
              <a:gdLst>
                <a:gd name="T0" fmla="*/ 29 w 900"/>
                <a:gd name="T1" fmla="*/ 179 h 381"/>
                <a:gd name="T2" fmla="*/ 29 w 900"/>
                <a:gd name="T3" fmla="*/ 200 h 381"/>
                <a:gd name="T4" fmla="*/ 27 w 900"/>
                <a:gd name="T5" fmla="*/ 229 h 381"/>
                <a:gd name="T6" fmla="*/ 27 w 900"/>
                <a:gd name="T7" fmla="*/ 255 h 381"/>
                <a:gd name="T8" fmla="*/ 29 w 900"/>
                <a:gd name="T9" fmla="*/ 276 h 381"/>
                <a:gd name="T10" fmla="*/ 34 w 900"/>
                <a:gd name="T11" fmla="*/ 282 h 381"/>
                <a:gd name="T12" fmla="*/ 53 w 900"/>
                <a:gd name="T13" fmla="*/ 282 h 381"/>
                <a:gd name="T14" fmla="*/ 78 w 900"/>
                <a:gd name="T15" fmla="*/ 284 h 381"/>
                <a:gd name="T16" fmla="*/ 110 w 900"/>
                <a:gd name="T17" fmla="*/ 286 h 381"/>
                <a:gd name="T18" fmla="*/ 148 w 900"/>
                <a:gd name="T19" fmla="*/ 289 h 381"/>
                <a:gd name="T20" fmla="*/ 192 w 900"/>
                <a:gd name="T21" fmla="*/ 295 h 381"/>
                <a:gd name="T22" fmla="*/ 242 w 900"/>
                <a:gd name="T23" fmla="*/ 299 h 381"/>
                <a:gd name="T24" fmla="*/ 295 w 900"/>
                <a:gd name="T25" fmla="*/ 303 h 381"/>
                <a:gd name="T26" fmla="*/ 348 w 900"/>
                <a:gd name="T27" fmla="*/ 308 h 381"/>
                <a:gd name="T28" fmla="*/ 405 w 900"/>
                <a:gd name="T29" fmla="*/ 314 h 381"/>
                <a:gd name="T30" fmla="*/ 460 w 900"/>
                <a:gd name="T31" fmla="*/ 318 h 381"/>
                <a:gd name="T32" fmla="*/ 517 w 900"/>
                <a:gd name="T33" fmla="*/ 322 h 381"/>
                <a:gd name="T34" fmla="*/ 572 w 900"/>
                <a:gd name="T35" fmla="*/ 327 h 381"/>
                <a:gd name="T36" fmla="*/ 626 w 900"/>
                <a:gd name="T37" fmla="*/ 331 h 381"/>
                <a:gd name="T38" fmla="*/ 673 w 900"/>
                <a:gd name="T39" fmla="*/ 335 h 381"/>
                <a:gd name="T40" fmla="*/ 721 w 900"/>
                <a:gd name="T41" fmla="*/ 341 h 381"/>
                <a:gd name="T42" fmla="*/ 759 w 900"/>
                <a:gd name="T43" fmla="*/ 343 h 381"/>
                <a:gd name="T44" fmla="*/ 793 w 900"/>
                <a:gd name="T45" fmla="*/ 346 h 381"/>
                <a:gd name="T46" fmla="*/ 818 w 900"/>
                <a:gd name="T47" fmla="*/ 348 h 381"/>
                <a:gd name="T48" fmla="*/ 837 w 900"/>
                <a:gd name="T49" fmla="*/ 350 h 381"/>
                <a:gd name="T50" fmla="*/ 846 w 900"/>
                <a:gd name="T51" fmla="*/ 350 h 381"/>
                <a:gd name="T52" fmla="*/ 846 w 900"/>
                <a:gd name="T53" fmla="*/ 341 h 381"/>
                <a:gd name="T54" fmla="*/ 844 w 900"/>
                <a:gd name="T55" fmla="*/ 318 h 381"/>
                <a:gd name="T56" fmla="*/ 844 w 900"/>
                <a:gd name="T57" fmla="*/ 297 h 381"/>
                <a:gd name="T58" fmla="*/ 844 w 900"/>
                <a:gd name="T59" fmla="*/ 280 h 381"/>
                <a:gd name="T60" fmla="*/ 844 w 900"/>
                <a:gd name="T61" fmla="*/ 261 h 381"/>
                <a:gd name="T62" fmla="*/ 844 w 900"/>
                <a:gd name="T63" fmla="*/ 240 h 381"/>
                <a:gd name="T64" fmla="*/ 846 w 900"/>
                <a:gd name="T65" fmla="*/ 219 h 381"/>
                <a:gd name="T66" fmla="*/ 846 w 900"/>
                <a:gd name="T67" fmla="*/ 198 h 381"/>
                <a:gd name="T68" fmla="*/ 846 w 900"/>
                <a:gd name="T69" fmla="*/ 175 h 381"/>
                <a:gd name="T70" fmla="*/ 848 w 900"/>
                <a:gd name="T71" fmla="*/ 153 h 381"/>
                <a:gd name="T72" fmla="*/ 848 w 900"/>
                <a:gd name="T73" fmla="*/ 130 h 381"/>
                <a:gd name="T74" fmla="*/ 850 w 900"/>
                <a:gd name="T75" fmla="*/ 107 h 381"/>
                <a:gd name="T76" fmla="*/ 854 w 900"/>
                <a:gd name="T77" fmla="*/ 88 h 381"/>
                <a:gd name="T78" fmla="*/ 856 w 900"/>
                <a:gd name="T79" fmla="*/ 67 h 381"/>
                <a:gd name="T80" fmla="*/ 858 w 900"/>
                <a:gd name="T81" fmla="*/ 48 h 381"/>
                <a:gd name="T82" fmla="*/ 862 w 900"/>
                <a:gd name="T83" fmla="*/ 31 h 381"/>
                <a:gd name="T84" fmla="*/ 865 w 900"/>
                <a:gd name="T85" fmla="*/ 18 h 381"/>
                <a:gd name="T86" fmla="*/ 900 w 900"/>
                <a:gd name="T87" fmla="*/ 0 h 381"/>
                <a:gd name="T88" fmla="*/ 896 w 900"/>
                <a:gd name="T89" fmla="*/ 16 h 381"/>
                <a:gd name="T90" fmla="*/ 892 w 900"/>
                <a:gd name="T91" fmla="*/ 40 h 381"/>
                <a:gd name="T92" fmla="*/ 888 w 900"/>
                <a:gd name="T93" fmla="*/ 56 h 381"/>
                <a:gd name="T94" fmla="*/ 884 w 900"/>
                <a:gd name="T95" fmla="*/ 73 h 381"/>
                <a:gd name="T96" fmla="*/ 882 w 900"/>
                <a:gd name="T97" fmla="*/ 92 h 381"/>
                <a:gd name="T98" fmla="*/ 881 w 900"/>
                <a:gd name="T99" fmla="*/ 111 h 381"/>
                <a:gd name="T100" fmla="*/ 877 w 900"/>
                <a:gd name="T101" fmla="*/ 132 h 381"/>
                <a:gd name="T102" fmla="*/ 875 w 900"/>
                <a:gd name="T103" fmla="*/ 154 h 381"/>
                <a:gd name="T104" fmla="*/ 873 w 900"/>
                <a:gd name="T105" fmla="*/ 179 h 381"/>
                <a:gd name="T106" fmla="*/ 873 w 900"/>
                <a:gd name="T107" fmla="*/ 202 h 381"/>
                <a:gd name="T108" fmla="*/ 871 w 900"/>
                <a:gd name="T109" fmla="*/ 225 h 381"/>
                <a:gd name="T110" fmla="*/ 871 w 900"/>
                <a:gd name="T111" fmla="*/ 249 h 381"/>
                <a:gd name="T112" fmla="*/ 871 w 900"/>
                <a:gd name="T113" fmla="*/ 272 h 381"/>
                <a:gd name="T114" fmla="*/ 871 w 900"/>
                <a:gd name="T115" fmla="*/ 295 h 381"/>
                <a:gd name="T116" fmla="*/ 873 w 900"/>
                <a:gd name="T117" fmla="*/ 318 h 381"/>
                <a:gd name="T118" fmla="*/ 877 w 900"/>
                <a:gd name="T119" fmla="*/ 339 h 381"/>
                <a:gd name="T120" fmla="*/ 881 w 900"/>
                <a:gd name="T121" fmla="*/ 360 h 381"/>
                <a:gd name="T122" fmla="*/ 886 w 900"/>
                <a:gd name="T123" fmla="*/ 381 h 381"/>
                <a:gd name="T124" fmla="*/ 30 w 900"/>
                <a:gd name="T125" fmla="*/ 17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" h="381">
                  <a:moveTo>
                    <a:pt x="30" y="175"/>
                  </a:moveTo>
                  <a:lnTo>
                    <a:pt x="29" y="175"/>
                  </a:lnTo>
                  <a:lnTo>
                    <a:pt x="29" y="179"/>
                  </a:lnTo>
                  <a:lnTo>
                    <a:pt x="29" y="185"/>
                  </a:lnTo>
                  <a:lnTo>
                    <a:pt x="29" y="192"/>
                  </a:lnTo>
                  <a:lnTo>
                    <a:pt x="29" y="200"/>
                  </a:lnTo>
                  <a:lnTo>
                    <a:pt x="27" y="210"/>
                  </a:lnTo>
                  <a:lnTo>
                    <a:pt x="27" y="219"/>
                  </a:lnTo>
                  <a:lnTo>
                    <a:pt x="27" y="229"/>
                  </a:lnTo>
                  <a:lnTo>
                    <a:pt x="27" y="238"/>
                  </a:lnTo>
                  <a:lnTo>
                    <a:pt x="27" y="248"/>
                  </a:lnTo>
                  <a:lnTo>
                    <a:pt x="27" y="255"/>
                  </a:lnTo>
                  <a:lnTo>
                    <a:pt x="27" y="265"/>
                  </a:lnTo>
                  <a:lnTo>
                    <a:pt x="27" y="270"/>
                  </a:lnTo>
                  <a:lnTo>
                    <a:pt x="29" y="276"/>
                  </a:lnTo>
                  <a:lnTo>
                    <a:pt x="29" y="280"/>
                  </a:lnTo>
                  <a:lnTo>
                    <a:pt x="32" y="282"/>
                  </a:lnTo>
                  <a:lnTo>
                    <a:pt x="34" y="282"/>
                  </a:lnTo>
                  <a:lnTo>
                    <a:pt x="42" y="282"/>
                  </a:lnTo>
                  <a:lnTo>
                    <a:pt x="48" y="282"/>
                  </a:lnTo>
                  <a:lnTo>
                    <a:pt x="53" y="282"/>
                  </a:lnTo>
                  <a:lnTo>
                    <a:pt x="61" y="282"/>
                  </a:lnTo>
                  <a:lnTo>
                    <a:pt x="70" y="284"/>
                  </a:lnTo>
                  <a:lnTo>
                    <a:pt x="78" y="284"/>
                  </a:lnTo>
                  <a:lnTo>
                    <a:pt x="88" y="284"/>
                  </a:lnTo>
                  <a:lnTo>
                    <a:pt x="99" y="286"/>
                  </a:lnTo>
                  <a:lnTo>
                    <a:pt x="110" y="286"/>
                  </a:lnTo>
                  <a:lnTo>
                    <a:pt x="122" y="287"/>
                  </a:lnTo>
                  <a:lnTo>
                    <a:pt x="135" y="289"/>
                  </a:lnTo>
                  <a:lnTo>
                    <a:pt x="148" y="289"/>
                  </a:lnTo>
                  <a:lnTo>
                    <a:pt x="164" y="291"/>
                  </a:lnTo>
                  <a:lnTo>
                    <a:pt x="177" y="293"/>
                  </a:lnTo>
                  <a:lnTo>
                    <a:pt x="192" y="295"/>
                  </a:lnTo>
                  <a:lnTo>
                    <a:pt x="207" y="295"/>
                  </a:lnTo>
                  <a:lnTo>
                    <a:pt x="224" y="297"/>
                  </a:lnTo>
                  <a:lnTo>
                    <a:pt x="242" y="299"/>
                  </a:lnTo>
                  <a:lnTo>
                    <a:pt x="259" y="301"/>
                  </a:lnTo>
                  <a:lnTo>
                    <a:pt x="276" y="301"/>
                  </a:lnTo>
                  <a:lnTo>
                    <a:pt x="295" y="303"/>
                  </a:lnTo>
                  <a:lnTo>
                    <a:pt x="312" y="305"/>
                  </a:lnTo>
                  <a:lnTo>
                    <a:pt x="329" y="306"/>
                  </a:lnTo>
                  <a:lnTo>
                    <a:pt x="348" y="308"/>
                  </a:lnTo>
                  <a:lnTo>
                    <a:pt x="367" y="310"/>
                  </a:lnTo>
                  <a:lnTo>
                    <a:pt x="386" y="310"/>
                  </a:lnTo>
                  <a:lnTo>
                    <a:pt x="405" y="314"/>
                  </a:lnTo>
                  <a:lnTo>
                    <a:pt x="424" y="314"/>
                  </a:lnTo>
                  <a:lnTo>
                    <a:pt x="443" y="318"/>
                  </a:lnTo>
                  <a:lnTo>
                    <a:pt x="460" y="318"/>
                  </a:lnTo>
                  <a:lnTo>
                    <a:pt x="481" y="320"/>
                  </a:lnTo>
                  <a:lnTo>
                    <a:pt x="498" y="322"/>
                  </a:lnTo>
                  <a:lnTo>
                    <a:pt x="517" y="322"/>
                  </a:lnTo>
                  <a:lnTo>
                    <a:pt x="536" y="324"/>
                  </a:lnTo>
                  <a:lnTo>
                    <a:pt x="555" y="325"/>
                  </a:lnTo>
                  <a:lnTo>
                    <a:pt x="572" y="327"/>
                  </a:lnTo>
                  <a:lnTo>
                    <a:pt x="592" y="329"/>
                  </a:lnTo>
                  <a:lnTo>
                    <a:pt x="609" y="329"/>
                  </a:lnTo>
                  <a:lnTo>
                    <a:pt x="626" y="331"/>
                  </a:lnTo>
                  <a:lnTo>
                    <a:pt x="643" y="333"/>
                  </a:lnTo>
                  <a:lnTo>
                    <a:pt x="658" y="335"/>
                  </a:lnTo>
                  <a:lnTo>
                    <a:pt x="673" y="335"/>
                  </a:lnTo>
                  <a:lnTo>
                    <a:pt x="690" y="337"/>
                  </a:lnTo>
                  <a:lnTo>
                    <a:pt x="706" y="339"/>
                  </a:lnTo>
                  <a:lnTo>
                    <a:pt x="721" y="341"/>
                  </a:lnTo>
                  <a:lnTo>
                    <a:pt x="734" y="341"/>
                  </a:lnTo>
                  <a:lnTo>
                    <a:pt x="747" y="343"/>
                  </a:lnTo>
                  <a:lnTo>
                    <a:pt x="759" y="343"/>
                  </a:lnTo>
                  <a:lnTo>
                    <a:pt x="772" y="344"/>
                  </a:lnTo>
                  <a:lnTo>
                    <a:pt x="782" y="344"/>
                  </a:lnTo>
                  <a:lnTo>
                    <a:pt x="793" y="346"/>
                  </a:lnTo>
                  <a:lnTo>
                    <a:pt x="803" y="346"/>
                  </a:lnTo>
                  <a:lnTo>
                    <a:pt x="812" y="348"/>
                  </a:lnTo>
                  <a:lnTo>
                    <a:pt x="818" y="348"/>
                  </a:lnTo>
                  <a:lnTo>
                    <a:pt x="825" y="350"/>
                  </a:lnTo>
                  <a:lnTo>
                    <a:pt x="831" y="350"/>
                  </a:lnTo>
                  <a:lnTo>
                    <a:pt x="837" y="350"/>
                  </a:lnTo>
                  <a:lnTo>
                    <a:pt x="844" y="352"/>
                  </a:lnTo>
                  <a:lnTo>
                    <a:pt x="846" y="352"/>
                  </a:lnTo>
                  <a:lnTo>
                    <a:pt x="846" y="350"/>
                  </a:lnTo>
                  <a:lnTo>
                    <a:pt x="846" y="348"/>
                  </a:lnTo>
                  <a:lnTo>
                    <a:pt x="846" y="344"/>
                  </a:lnTo>
                  <a:lnTo>
                    <a:pt x="846" y="341"/>
                  </a:lnTo>
                  <a:lnTo>
                    <a:pt x="844" y="333"/>
                  </a:lnTo>
                  <a:lnTo>
                    <a:pt x="844" y="325"/>
                  </a:lnTo>
                  <a:lnTo>
                    <a:pt x="844" y="318"/>
                  </a:lnTo>
                  <a:lnTo>
                    <a:pt x="844" y="308"/>
                  </a:lnTo>
                  <a:lnTo>
                    <a:pt x="844" y="303"/>
                  </a:lnTo>
                  <a:lnTo>
                    <a:pt x="844" y="297"/>
                  </a:lnTo>
                  <a:lnTo>
                    <a:pt x="844" y="291"/>
                  </a:lnTo>
                  <a:lnTo>
                    <a:pt x="844" y="286"/>
                  </a:lnTo>
                  <a:lnTo>
                    <a:pt x="844" y="280"/>
                  </a:lnTo>
                  <a:lnTo>
                    <a:pt x="844" y="274"/>
                  </a:lnTo>
                  <a:lnTo>
                    <a:pt x="844" y="267"/>
                  </a:lnTo>
                  <a:lnTo>
                    <a:pt x="844" y="261"/>
                  </a:lnTo>
                  <a:lnTo>
                    <a:pt x="844" y="253"/>
                  </a:lnTo>
                  <a:lnTo>
                    <a:pt x="844" y="248"/>
                  </a:lnTo>
                  <a:lnTo>
                    <a:pt x="844" y="240"/>
                  </a:lnTo>
                  <a:lnTo>
                    <a:pt x="844" y="234"/>
                  </a:lnTo>
                  <a:lnTo>
                    <a:pt x="844" y="227"/>
                  </a:lnTo>
                  <a:lnTo>
                    <a:pt x="846" y="219"/>
                  </a:lnTo>
                  <a:lnTo>
                    <a:pt x="846" y="213"/>
                  </a:lnTo>
                  <a:lnTo>
                    <a:pt x="846" y="206"/>
                  </a:lnTo>
                  <a:lnTo>
                    <a:pt x="846" y="198"/>
                  </a:lnTo>
                  <a:lnTo>
                    <a:pt x="846" y="191"/>
                  </a:lnTo>
                  <a:lnTo>
                    <a:pt x="846" y="183"/>
                  </a:lnTo>
                  <a:lnTo>
                    <a:pt x="846" y="175"/>
                  </a:lnTo>
                  <a:lnTo>
                    <a:pt x="846" y="168"/>
                  </a:lnTo>
                  <a:lnTo>
                    <a:pt x="848" y="160"/>
                  </a:lnTo>
                  <a:lnTo>
                    <a:pt x="848" y="153"/>
                  </a:lnTo>
                  <a:lnTo>
                    <a:pt x="848" y="145"/>
                  </a:lnTo>
                  <a:lnTo>
                    <a:pt x="848" y="137"/>
                  </a:lnTo>
                  <a:lnTo>
                    <a:pt x="848" y="130"/>
                  </a:lnTo>
                  <a:lnTo>
                    <a:pt x="850" y="122"/>
                  </a:lnTo>
                  <a:lnTo>
                    <a:pt x="850" y="115"/>
                  </a:lnTo>
                  <a:lnTo>
                    <a:pt x="850" y="107"/>
                  </a:lnTo>
                  <a:lnTo>
                    <a:pt x="850" y="101"/>
                  </a:lnTo>
                  <a:lnTo>
                    <a:pt x="852" y="94"/>
                  </a:lnTo>
                  <a:lnTo>
                    <a:pt x="854" y="88"/>
                  </a:lnTo>
                  <a:lnTo>
                    <a:pt x="854" y="80"/>
                  </a:lnTo>
                  <a:lnTo>
                    <a:pt x="854" y="75"/>
                  </a:lnTo>
                  <a:lnTo>
                    <a:pt x="856" y="67"/>
                  </a:lnTo>
                  <a:lnTo>
                    <a:pt x="856" y="61"/>
                  </a:lnTo>
                  <a:lnTo>
                    <a:pt x="856" y="54"/>
                  </a:lnTo>
                  <a:lnTo>
                    <a:pt x="858" y="48"/>
                  </a:lnTo>
                  <a:lnTo>
                    <a:pt x="858" y="42"/>
                  </a:lnTo>
                  <a:lnTo>
                    <a:pt x="860" y="37"/>
                  </a:lnTo>
                  <a:lnTo>
                    <a:pt x="862" y="31"/>
                  </a:lnTo>
                  <a:lnTo>
                    <a:pt x="863" y="25"/>
                  </a:lnTo>
                  <a:lnTo>
                    <a:pt x="863" y="21"/>
                  </a:lnTo>
                  <a:lnTo>
                    <a:pt x="865" y="18"/>
                  </a:lnTo>
                  <a:lnTo>
                    <a:pt x="869" y="8"/>
                  </a:lnTo>
                  <a:lnTo>
                    <a:pt x="873" y="0"/>
                  </a:lnTo>
                  <a:lnTo>
                    <a:pt x="900" y="0"/>
                  </a:lnTo>
                  <a:lnTo>
                    <a:pt x="900" y="2"/>
                  </a:lnTo>
                  <a:lnTo>
                    <a:pt x="898" y="12"/>
                  </a:lnTo>
                  <a:lnTo>
                    <a:pt x="896" y="16"/>
                  </a:lnTo>
                  <a:lnTo>
                    <a:pt x="894" y="23"/>
                  </a:lnTo>
                  <a:lnTo>
                    <a:pt x="892" y="31"/>
                  </a:lnTo>
                  <a:lnTo>
                    <a:pt x="892" y="40"/>
                  </a:lnTo>
                  <a:lnTo>
                    <a:pt x="890" y="44"/>
                  </a:lnTo>
                  <a:lnTo>
                    <a:pt x="888" y="50"/>
                  </a:lnTo>
                  <a:lnTo>
                    <a:pt x="888" y="56"/>
                  </a:lnTo>
                  <a:lnTo>
                    <a:pt x="886" y="61"/>
                  </a:lnTo>
                  <a:lnTo>
                    <a:pt x="886" y="67"/>
                  </a:lnTo>
                  <a:lnTo>
                    <a:pt x="884" y="73"/>
                  </a:lnTo>
                  <a:lnTo>
                    <a:pt x="884" y="78"/>
                  </a:lnTo>
                  <a:lnTo>
                    <a:pt x="884" y="86"/>
                  </a:lnTo>
                  <a:lnTo>
                    <a:pt x="882" y="92"/>
                  </a:lnTo>
                  <a:lnTo>
                    <a:pt x="881" y="97"/>
                  </a:lnTo>
                  <a:lnTo>
                    <a:pt x="881" y="103"/>
                  </a:lnTo>
                  <a:lnTo>
                    <a:pt x="881" y="111"/>
                  </a:lnTo>
                  <a:lnTo>
                    <a:pt x="879" y="118"/>
                  </a:lnTo>
                  <a:lnTo>
                    <a:pt x="879" y="126"/>
                  </a:lnTo>
                  <a:lnTo>
                    <a:pt x="877" y="132"/>
                  </a:lnTo>
                  <a:lnTo>
                    <a:pt x="877" y="141"/>
                  </a:lnTo>
                  <a:lnTo>
                    <a:pt x="877" y="147"/>
                  </a:lnTo>
                  <a:lnTo>
                    <a:pt x="875" y="154"/>
                  </a:lnTo>
                  <a:lnTo>
                    <a:pt x="875" y="162"/>
                  </a:lnTo>
                  <a:lnTo>
                    <a:pt x="875" y="172"/>
                  </a:lnTo>
                  <a:lnTo>
                    <a:pt x="873" y="179"/>
                  </a:lnTo>
                  <a:lnTo>
                    <a:pt x="873" y="185"/>
                  </a:lnTo>
                  <a:lnTo>
                    <a:pt x="873" y="192"/>
                  </a:lnTo>
                  <a:lnTo>
                    <a:pt x="873" y="202"/>
                  </a:lnTo>
                  <a:lnTo>
                    <a:pt x="871" y="210"/>
                  </a:lnTo>
                  <a:lnTo>
                    <a:pt x="871" y="217"/>
                  </a:lnTo>
                  <a:lnTo>
                    <a:pt x="871" y="225"/>
                  </a:lnTo>
                  <a:lnTo>
                    <a:pt x="871" y="232"/>
                  </a:lnTo>
                  <a:lnTo>
                    <a:pt x="871" y="240"/>
                  </a:lnTo>
                  <a:lnTo>
                    <a:pt x="871" y="249"/>
                  </a:lnTo>
                  <a:lnTo>
                    <a:pt x="871" y="255"/>
                  </a:lnTo>
                  <a:lnTo>
                    <a:pt x="871" y="265"/>
                  </a:lnTo>
                  <a:lnTo>
                    <a:pt x="871" y="272"/>
                  </a:lnTo>
                  <a:lnTo>
                    <a:pt x="871" y="280"/>
                  </a:lnTo>
                  <a:lnTo>
                    <a:pt x="871" y="287"/>
                  </a:lnTo>
                  <a:lnTo>
                    <a:pt x="871" y="295"/>
                  </a:lnTo>
                  <a:lnTo>
                    <a:pt x="871" y="303"/>
                  </a:lnTo>
                  <a:lnTo>
                    <a:pt x="873" y="310"/>
                  </a:lnTo>
                  <a:lnTo>
                    <a:pt x="873" y="318"/>
                  </a:lnTo>
                  <a:lnTo>
                    <a:pt x="875" y="325"/>
                  </a:lnTo>
                  <a:lnTo>
                    <a:pt x="875" y="331"/>
                  </a:lnTo>
                  <a:lnTo>
                    <a:pt x="877" y="339"/>
                  </a:lnTo>
                  <a:lnTo>
                    <a:pt x="877" y="346"/>
                  </a:lnTo>
                  <a:lnTo>
                    <a:pt x="879" y="354"/>
                  </a:lnTo>
                  <a:lnTo>
                    <a:pt x="881" y="360"/>
                  </a:lnTo>
                  <a:lnTo>
                    <a:pt x="882" y="367"/>
                  </a:lnTo>
                  <a:lnTo>
                    <a:pt x="884" y="373"/>
                  </a:lnTo>
                  <a:lnTo>
                    <a:pt x="886" y="381"/>
                  </a:lnTo>
                  <a:lnTo>
                    <a:pt x="2" y="320"/>
                  </a:lnTo>
                  <a:lnTo>
                    <a:pt x="0" y="183"/>
                  </a:lnTo>
                  <a:lnTo>
                    <a:pt x="30" y="175"/>
                  </a:lnTo>
                  <a:lnTo>
                    <a:pt x="30" y="1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08" name="그룹 207"/>
          <p:cNvGrpSpPr/>
          <p:nvPr/>
        </p:nvGrpSpPr>
        <p:grpSpPr>
          <a:xfrm>
            <a:off x="2282528" y="5388367"/>
            <a:ext cx="684000" cy="608400"/>
            <a:chOff x="2952750" y="4256088"/>
            <a:chExt cx="1336676" cy="1689100"/>
          </a:xfrm>
        </p:grpSpPr>
        <p:sp>
          <p:nvSpPr>
            <p:cNvPr id="209" name="Freeform 13"/>
            <p:cNvSpPr>
              <a:spLocks/>
            </p:cNvSpPr>
            <p:nvPr/>
          </p:nvSpPr>
          <p:spPr bwMode="auto">
            <a:xfrm>
              <a:off x="3055938" y="5692775"/>
              <a:ext cx="1233488" cy="252413"/>
            </a:xfrm>
            <a:custGeom>
              <a:avLst/>
              <a:gdLst>
                <a:gd name="T0" fmla="*/ 1468 w 1554"/>
                <a:gd name="T1" fmla="*/ 29 h 317"/>
                <a:gd name="T2" fmla="*/ 1215 w 1554"/>
                <a:gd name="T3" fmla="*/ 215 h 317"/>
                <a:gd name="T4" fmla="*/ 68 w 1554"/>
                <a:gd name="T5" fmla="*/ 0 h 317"/>
                <a:gd name="T6" fmla="*/ 0 w 1554"/>
                <a:gd name="T7" fmla="*/ 88 h 317"/>
                <a:gd name="T8" fmla="*/ 1267 w 1554"/>
                <a:gd name="T9" fmla="*/ 317 h 317"/>
                <a:gd name="T10" fmla="*/ 1554 w 1554"/>
                <a:gd name="T11" fmla="*/ 70 h 317"/>
                <a:gd name="T12" fmla="*/ 1468 w 1554"/>
                <a:gd name="T13" fmla="*/ 29 h 317"/>
                <a:gd name="T14" fmla="*/ 1468 w 1554"/>
                <a:gd name="T15" fmla="*/ 2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4" h="317">
                  <a:moveTo>
                    <a:pt x="1468" y="29"/>
                  </a:moveTo>
                  <a:lnTo>
                    <a:pt x="1215" y="215"/>
                  </a:lnTo>
                  <a:lnTo>
                    <a:pt x="68" y="0"/>
                  </a:lnTo>
                  <a:lnTo>
                    <a:pt x="0" y="88"/>
                  </a:lnTo>
                  <a:lnTo>
                    <a:pt x="1267" y="317"/>
                  </a:lnTo>
                  <a:lnTo>
                    <a:pt x="1554" y="70"/>
                  </a:lnTo>
                  <a:lnTo>
                    <a:pt x="1468" y="29"/>
                  </a:lnTo>
                  <a:lnTo>
                    <a:pt x="1468" y="29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5"/>
            <p:cNvSpPr>
              <a:spLocks/>
            </p:cNvSpPr>
            <p:nvPr/>
          </p:nvSpPr>
          <p:spPr bwMode="auto">
            <a:xfrm>
              <a:off x="3011488" y="4413250"/>
              <a:ext cx="917575" cy="1343025"/>
            </a:xfrm>
            <a:custGeom>
              <a:avLst/>
              <a:gdLst>
                <a:gd name="T0" fmla="*/ 85 w 1154"/>
                <a:gd name="T1" fmla="*/ 0 h 1691"/>
                <a:gd name="T2" fmla="*/ 1036 w 1154"/>
                <a:gd name="T3" fmla="*/ 524 h 1691"/>
                <a:gd name="T4" fmla="*/ 1061 w 1154"/>
                <a:gd name="T5" fmla="*/ 102 h 1691"/>
                <a:gd name="T6" fmla="*/ 165 w 1154"/>
                <a:gd name="T7" fmla="*/ 1520 h 1691"/>
                <a:gd name="T8" fmla="*/ 163 w 1154"/>
                <a:gd name="T9" fmla="*/ 1516 h 1691"/>
                <a:gd name="T10" fmla="*/ 161 w 1154"/>
                <a:gd name="T11" fmla="*/ 1503 h 1691"/>
                <a:gd name="T12" fmla="*/ 160 w 1154"/>
                <a:gd name="T13" fmla="*/ 1482 h 1691"/>
                <a:gd name="T14" fmla="*/ 156 w 1154"/>
                <a:gd name="T15" fmla="*/ 1455 h 1691"/>
                <a:gd name="T16" fmla="*/ 152 w 1154"/>
                <a:gd name="T17" fmla="*/ 1421 h 1691"/>
                <a:gd name="T18" fmla="*/ 148 w 1154"/>
                <a:gd name="T19" fmla="*/ 1383 h 1691"/>
                <a:gd name="T20" fmla="*/ 142 w 1154"/>
                <a:gd name="T21" fmla="*/ 1337 h 1691"/>
                <a:gd name="T22" fmla="*/ 137 w 1154"/>
                <a:gd name="T23" fmla="*/ 1288 h 1691"/>
                <a:gd name="T24" fmla="*/ 129 w 1154"/>
                <a:gd name="T25" fmla="*/ 1233 h 1691"/>
                <a:gd name="T26" fmla="*/ 123 w 1154"/>
                <a:gd name="T27" fmla="*/ 1174 h 1691"/>
                <a:gd name="T28" fmla="*/ 116 w 1154"/>
                <a:gd name="T29" fmla="*/ 1111 h 1691"/>
                <a:gd name="T30" fmla="*/ 108 w 1154"/>
                <a:gd name="T31" fmla="*/ 1049 h 1691"/>
                <a:gd name="T32" fmla="*/ 101 w 1154"/>
                <a:gd name="T33" fmla="*/ 980 h 1691"/>
                <a:gd name="T34" fmla="*/ 93 w 1154"/>
                <a:gd name="T35" fmla="*/ 912 h 1691"/>
                <a:gd name="T36" fmla="*/ 85 w 1154"/>
                <a:gd name="T37" fmla="*/ 843 h 1691"/>
                <a:gd name="T38" fmla="*/ 78 w 1154"/>
                <a:gd name="T39" fmla="*/ 773 h 1691"/>
                <a:gd name="T40" fmla="*/ 70 w 1154"/>
                <a:gd name="T41" fmla="*/ 703 h 1691"/>
                <a:gd name="T42" fmla="*/ 61 w 1154"/>
                <a:gd name="T43" fmla="*/ 632 h 1691"/>
                <a:gd name="T44" fmla="*/ 53 w 1154"/>
                <a:gd name="T45" fmla="*/ 562 h 1691"/>
                <a:gd name="T46" fmla="*/ 45 w 1154"/>
                <a:gd name="T47" fmla="*/ 496 h 1691"/>
                <a:gd name="T48" fmla="*/ 38 w 1154"/>
                <a:gd name="T49" fmla="*/ 431 h 1691"/>
                <a:gd name="T50" fmla="*/ 32 w 1154"/>
                <a:gd name="T51" fmla="*/ 368 h 1691"/>
                <a:gd name="T52" fmla="*/ 25 w 1154"/>
                <a:gd name="T53" fmla="*/ 309 h 1691"/>
                <a:gd name="T54" fmla="*/ 21 w 1154"/>
                <a:gd name="T55" fmla="*/ 254 h 1691"/>
                <a:gd name="T56" fmla="*/ 15 w 1154"/>
                <a:gd name="T57" fmla="*/ 201 h 1691"/>
                <a:gd name="T58" fmla="*/ 9 w 1154"/>
                <a:gd name="T59" fmla="*/ 153 h 1691"/>
                <a:gd name="T60" fmla="*/ 6 w 1154"/>
                <a:gd name="T61" fmla="*/ 114 h 1691"/>
                <a:gd name="T62" fmla="*/ 4 w 1154"/>
                <a:gd name="T63" fmla="*/ 77 h 1691"/>
                <a:gd name="T64" fmla="*/ 2 w 1154"/>
                <a:gd name="T65" fmla="*/ 47 h 1691"/>
                <a:gd name="T66" fmla="*/ 0 w 1154"/>
                <a:gd name="T67" fmla="*/ 26 h 1691"/>
                <a:gd name="T68" fmla="*/ 0 w 1154"/>
                <a:gd name="T69" fmla="*/ 11 h 1691"/>
                <a:gd name="T70" fmla="*/ 2 w 1154"/>
                <a:gd name="T71" fmla="*/ 5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54" h="1691">
                  <a:moveTo>
                    <a:pt x="2" y="5"/>
                  </a:moveTo>
                  <a:lnTo>
                    <a:pt x="85" y="0"/>
                  </a:lnTo>
                  <a:lnTo>
                    <a:pt x="123" y="446"/>
                  </a:lnTo>
                  <a:lnTo>
                    <a:pt x="1036" y="524"/>
                  </a:lnTo>
                  <a:lnTo>
                    <a:pt x="996" y="85"/>
                  </a:lnTo>
                  <a:lnTo>
                    <a:pt x="1061" y="102"/>
                  </a:lnTo>
                  <a:lnTo>
                    <a:pt x="1154" y="1691"/>
                  </a:lnTo>
                  <a:lnTo>
                    <a:pt x="165" y="1520"/>
                  </a:lnTo>
                  <a:lnTo>
                    <a:pt x="163" y="1518"/>
                  </a:lnTo>
                  <a:lnTo>
                    <a:pt x="163" y="1516"/>
                  </a:lnTo>
                  <a:lnTo>
                    <a:pt x="163" y="1510"/>
                  </a:lnTo>
                  <a:lnTo>
                    <a:pt x="161" y="1503"/>
                  </a:lnTo>
                  <a:lnTo>
                    <a:pt x="160" y="1493"/>
                  </a:lnTo>
                  <a:lnTo>
                    <a:pt x="160" y="1482"/>
                  </a:lnTo>
                  <a:lnTo>
                    <a:pt x="158" y="1470"/>
                  </a:lnTo>
                  <a:lnTo>
                    <a:pt x="156" y="1455"/>
                  </a:lnTo>
                  <a:lnTo>
                    <a:pt x="154" y="1438"/>
                  </a:lnTo>
                  <a:lnTo>
                    <a:pt x="152" y="1421"/>
                  </a:lnTo>
                  <a:lnTo>
                    <a:pt x="150" y="1402"/>
                  </a:lnTo>
                  <a:lnTo>
                    <a:pt x="148" y="1383"/>
                  </a:lnTo>
                  <a:lnTo>
                    <a:pt x="146" y="1360"/>
                  </a:lnTo>
                  <a:lnTo>
                    <a:pt x="142" y="1337"/>
                  </a:lnTo>
                  <a:lnTo>
                    <a:pt x="141" y="1313"/>
                  </a:lnTo>
                  <a:lnTo>
                    <a:pt x="137" y="1288"/>
                  </a:lnTo>
                  <a:lnTo>
                    <a:pt x="133" y="1260"/>
                  </a:lnTo>
                  <a:lnTo>
                    <a:pt x="129" y="1233"/>
                  </a:lnTo>
                  <a:lnTo>
                    <a:pt x="125" y="1203"/>
                  </a:lnTo>
                  <a:lnTo>
                    <a:pt x="123" y="1174"/>
                  </a:lnTo>
                  <a:lnTo>
                    <a:pt x="120" y="1144"/>
                  </a:lnTo>
                  <a:lnTo>
                    <a:pt x="116" y="1111"/>
                  </a:lnTo>
                  <a:lnTo>
                    <a:pt x="112" y="1081"/>
                  </a:lnTo>
                  <a:lnTo>
                    <a:pt x="108" y="1049"/>
                  </a:lnTo>
                  <a:lnTo>
                    <a:pt x="104" y="1014"/>
                  </a:lnTo>
                  <a:lnTo>
                    <a:pt x="101" y="980"/>
                  </a:lnTo>
                  <a:lnTo>
                    <a:pt x="97" y="946"/>
                  </a:lnTo>
                  <a:lnTo>
                    <a:pt x="93" y="912"/>
                  </a:lnTo>
                  <a:lnTo>
                    <a:pt x="87" y="878"/>
                  </a:lnTo>
                  <a:lnTo>
                    <a:pt x="85" y="843"/>
                  </a:lnTo>
                  <a:lnTo>
                    <a:pt x="80" y="807"/>
                  </a:lnTo>
                  <a:lnTo>
                    <a:pt x="78" y="773"/>
                  </a:lnTo>
                  <a:lnTo>
                    <a:pt x="74" y="737"/>
                  </a:lnTo>
                  <a:lnTo>
                    <a:pt x="70" y="703"/>
                  </a:lnTo>
                  <a:lnTo>
                    <a:pt x="64" y="667"/>
                  </a:lnTo>
                  <a:lnTo>
                    <a:pt x="61" y="632"/>
                  </a:lnTo>
                  <a:lnTo>
                    <a:pt x="57" y="596"/>
                  </a:lnTo>
                  <a:lnTo>
                    <a:pt x="53" y="562"/>
                  </a:lnTo>
                  <a:lnTo>
                    <a:pt x="49" y="530"/>
                  </a:lnTo>
                  <a:lnTo>
                    <a:pt x="45" y="496"/>
                  </a:lnTo>
                  <a:lnTo>
                    <a:pt x="42" y="463"/>
                  </a:lnTo>
                  <a:lnTo>
                    <a:pt x="38" y="431"/>
                  </a:lnTo>
                  <a:lnTo>
                    <a:pt x="34" y="399"/>
                  </a:lnTo>
                  <a:lnTo>
                    <a:pt x="32" y="368"/>
                  </a:lnTo>
                  <a:lnTo>
                    <a:pt x="28" y="338"/>
                  </a:lnTo>
                  <a:lnTo>
                    <a:pt x="25" y="309"/>
                  </a:lnTo>
                  <a:lnTo>
                    <a:pt x="23" y="279"/>
                  </a:lnTo>
                  <a:lnTo>
                    <a:pt x="21" y="254"/>
                  </a:lnTo>
                  <a:lnTo>
                    <a:pt x="17" y="226"/>
                  </a:lnTo>
                  <a:lnTo>
                    <a:pt x="15" y="201"/>
                  </a:lnTo>
                  <a:lnTo>
                    <a:pt x="13" y="176"/>
                  </a:lnTo>
                  <a:lnTo>
                    <a:pt x="9" y="153"/>
                  </a:lnTo>
                  <a:lnTo>
                    <a:pt x="7" y="133"/>
                  </a:lnTo>
                  <a:lnTo>
                    <a:pt x="6" y="114"/>
                  </a:lnTo>
                  <a:lnTo>
                    <a:pt x="4" y="95"/>
                  </a:lnTo>
                  <a:lnTo>
                    <a:pt x="4" y="77"/>
                  </a:lnTo>
                  <a:lnTo>
                    <a:pt x="2" y="62"/>
                  </a:lnTo>
                  <a:lnTo>
                    <a:pt x="2" y="47"/>
                  </a:lnTo>
                  <a:lnTo>
                    <a:pt x="0" y="36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FFD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6"/>
            <p:cNvSpPr>
              <a:spLocks/>
            </p:cNvSpPr>
            <p:nvPr/>
          </p:nvSpPr>
          <p:spPr bwMode="auto">
            <a:xfrm>
              <a:off x="3635375" y="5510213"/>
              <a:ext cx="69850" cy="107950"/>
            </a:xfrm>
            <a:custGeom>
              <a:avLst/>
              <a:gdLst>
                <a:gd name="T0" fmla="*/ 63 w 88"/>
                <a:gd name="T1" fmla="*/ 2 h 137"/>
                <a:gd name="T2" fmla="*/ 59 w 88"/>
                <a:gd name="T3" fmla="*/ 0 h 137"/>
                <a:gd name="T4" fmla="*/ 52 w 88"/>
                <a:gd name="T5" fmla="*/ 0 h 137"/>
                <a:gd name="T6" fmla="*/ 46 w 88"/>
                <a:gd name="T7" fmla="*/ 0 h 137"/>
                <a:gd name="T8" fmla="*/ 42 w 88"/>
                <a:gd name="T9" fmla="*/ 0 h 137"/>
                <a:gd name="T10" fmla="*/ 36 w 88"/>
                <a:gd name="T11" fmla="*/ 2 h 137"/>
                <a:gd name="T12" fmla="*/ 31 w 88"/>
                <a:gd name="T13" fmla="*/ 4 h 137"/>
                <a:gd name="T14" fmla="*/ 23 w 88"/>
                <a:gd name="T15" fmla="*/ 6 h 137"/>
                <a:gd name="T16" fmla="*/ 17 w 88"/>
                <a:gd name="T17" fmla="*/ 10 h 137"/>
                <a:gd name="T18" fmla="*/ 12 w 88"/>
                <a:gd name="T19" fmla="*/ 13 h 137"/>
                <a:gd name="T20" fmla="*/ 8 w 88"/>
                <a:gd name="T21" fmla="*/ 19 h 137"/>
                <a:gd name="T22" fmla="*/ 4 w 88"/>
                <a:gd name="T23" fmla="*/ 27 h 137"/>
                <a:gd name="T24" fmla="*/ 2 w 88"/>
                <a:gd name="T25" fmla="*/ 36 h 137"/>
                <a:gd name="T26" fmla="*/ 0 w 88"/>
                <a:gd name="T27" fmla="*/ 40 h 137"/>
                <a:gd name="T28" fmla="*/ 0 w 88"/>
                <a:gd name="T29" fmla="*/ 46 h 137"/>
                <a:gd name="T30" fmla="*/ 0 w 88"/>
                <a:gd name="T31" fmla="*/ 51 h 137"/>
                <a:gd name="T32" fmla="*/ 0 w 88"/>
                <a:gd name="T33" fmla="*/ 59 h 137"/>
                <a:gd name="T34" fmla="*/ 0 w 88"/>
                <a:gd name="T35" fmla="*/ 65 h 137"/>
                <a:gd name="T36" fmla="*/ 0 w 88"/>
                <a:gd name="T37" fmla="*/ 70 h 137"/>
                <a:gd name="T38" fmla="*/ 0 w 88"/>
                <a:gd name="T39" fmla="*/ 76 h 137"/>
                <a:gd name="T40" fmla="*/ 2 w 88"/>
                <a:gd name="T41" fmla="*/ 82 h 137"/>
                <a:gd name="T42" fmla="*/ 2 w 88"/>
                <a:gd name="T43" fmla="*/ 88 h 137"/>
                <a:gd name="T44" fmla="*/ 4 w 88"/>
                <a:gd name="T45" fmla="*/ 91 h 137"/>
                <a:gd name="T46" fmla="*/ 6 w 88"/>
                <a:gd name="T47" fmla="*/ 97 h 137"/>
                <a:gd name="T48" fmla="*/ 10 w 88"/>
                <a:gd name="T49" fmla="*/ 101 h 137"/>
                <a:gd name="T50" fmla="*/ 12 w 88"/>
                <a:gd name="T51" fmla="*/ 108 h 137"/>
                <a:gd name="T52" fmla="*/ 17 w 88"/>
                <a:gd name="T53" fmla="*/ 116 h 137"/>
                <a:gd name="T54" fmla="*/ 23 w 88"/>
                <a:gd name="T55" fmla="*/ 122 h 137"/>
                <a:gd name="T56" fmla="*/ 31 w 88"/>
                <a:gd name="T57" fmla="*/ 127 h 137"/>
                <a:gd name="T58" fmla="*/ 36 w 88"/>
                <a:gd name="T59" fmla="*/ 131 h 137"/>
                <a:gd name="T60" fmla="*/ 42 w 88"/>
                <a:gd name="T61" fmla="*/ 133 h 137"/>
                <a:gd name="T62" fmla="*/ 50 w 88"/>
                <a:gd name="T63" fmla="*/ 135 h 137"/>
                <a:gd name="T64" fmla="*/ 57 w 88"/>
                <a:gd name="T65" fmla="*/ 137 h 137"/>
                <a:gd name="T66" fmla="*/ 63 w 88"/>
                <a:gd name="T67" fmla="*/ 137 h 137"/>
                <a:gd name="T68" fmla="*/ 73 w 88"/>
                <a:gd name="T69" fmla="*/ 137 h 137"/>
                <a:gd name="T70" fmla="*/ 80 w 88"/>
                <a:gd name="T71" fmla="*/ 135 h 137"/>
                <a:gd name="T72" fmla="*/ 88 w 88"/>
                <a:gd name="T73" fmla="*/ 133 h 137"/>
                <a:gd name="T74" fmla="*/ 50 w 88"/>
                <a:gd name="T75" fmla="*/ 72 h 137"/>
                <a:gd name="T76" fmla="*/ 63 w 88"/>
                <a:gd name="T77" fmla="*/ 2 h 137"/>
                <a:gd name="T78" fmla="*/ 63 w 88"/>
                <a:gd name="T79" fmla="*/ 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8" h="137">
                  <a:moveTo>
                    <a:pt x="63" y="2"/>
                  </a:moveTo>
                  <a:lnTo>
                    <a:pt x="59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36" y="2"/>
                  </a:lnTo>
                  <a:lnTo>
                    <a:pt x="31" y="4"/>
                  </a:lnTo>
                  <a:lnTo>
                    <a:pt x="23" y="6"/>
                  </a:lnTo>
                  <a:lnTo>
                    <a:pt x="17" y="10"/>
                  </a:lnTo>
                  <a:lnTo>
                    <a:pt x="12" y="13"/>
                  </a:lnTo>
                  <a:lnTo>
                    <a:pt x="8" y="19"/>
                  </a:lnTo>
                  <a:lnTo>
                    <a:pt x="4" y="27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0" y="70"/>
                  </a:lnTo>
                  <a:lnTo>
                    <a:pt x="0" y="76"/>
                  </a:lnTo>
                  <a:lnTo>
                    <a:pt x="2" y="82"/>
                  </a:lnTo>
                  <a:lnTo>
                    <a:pt x="2" y="88"/>
                  </a:lnTo>
                  <a:lnTo>
                    <a:pt x="4" y="91"/>
                  </a:lnTo>
                  <a:lnTo>
                    <a:pt x="6" y="97"/>
                  </a:lnTo>
                  <a:lnTo>
                    <a:pt x="10" y="101"/>
                  </a:lnTo>
                  <a:lnTo>
                    <a:pt x="12" y="108"/>
                  </a:lnTo>
                  <a:lnTo>
                    <a:pt x="17" y="116"/>
                  </a:lnTo>
                  <a:lnTo>
                    <a:pt x="23" y="122"/>
                  </a:lnTo>
                  <a:lnTo>
                    <a:pt x="31" y="127"/>
                  </a:lnTo>
                  <a:lnTo>
                    <a:pt x="36" y="131"/>
                  </a:lnTo>
                  <a:lnTo>
                    <a:pt x="42" y="133"/>
                  </a:lnTo>
                  <a:lnTo>
                    <a:pt x="50" y="135"/>
                  </a:lnTo>
                  <a:lnTo>
                    <a:pt x="57" y="137"/>
                  </a:lnTo>
                  <a:lnTo>
                    <a:pt x="63" y="137"/>
                  </a:lnTo>
                  <a:lnTo>
                    <a:pt x="73" y="137"/>
                  </a:lnTo>
                  <a:lnTo>
                    <a:pt x="80" y="135"/>
                  </a:lnTo>
                  <a:lnTo>
                    <a:pt x="88" y="133"/>
                  </a:lnTo>
                  <a:lnTo>
                    <a:pt x="50" y="72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7"/>
            <p:cNvSpPr>
              <a:spLocks/>
            </p:cNvSpPr>
            <p:nvPr/>
          </p:nvSpPr>
          <p:spPr bwMode="auto">
            <a:xfrm>
              <a:off x="3146425" y="4457700"/>
              <a:ext cx="601663" cy="290513"/>
            </a:xfrm>
            <a:custGeom>
              <a:avLst/>
              <a:gdLst>
                <a:gd name="T0" fmla="*/ 0 w 757"/>
                <a:gd name="T1" fmla="*/ 0 h 366"/>
                <a:gd name="T2" fmla="*/ 0 w 757"/>
                <a:gd name="T3" fmla="*/ 292 h 366"/>
                <a:gd name="T4" fmla="*/ 755 w 757"/>
                <a:gd name="T5" fmla="*/ 366 h 366"/>
                <a:gd name="T6" fmla="*/ 757 w 757"/>
                <a:gd name="T7" fmla="*/ 66 h 366"/>
                <a:gd name="T8" fmla="*/ 0 w 757"/>
                <a:gd name="T9" fmla="*/ 0 h 366"/>
                <a:gd name="T10" fmla="*/ 0 w 757"/>
                <a:gd name="T11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7" h="366">
                  <a:moveTo>
                    <a:pt x="0" y="0"/>
                  </a:moveTo>
                  <a:lnTo>
                    <a:pt x="0" y="292"/>
                  </a:lnTo>
                  <a:lnTo>
                    <a:pt x="755" y="366"/>
                  </a:lnTo>
                  <a:lnTo>
                    <a:pt x="75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9"/>
            <p:cNvSpPr>
              <a:spLocks/>
            </p:cNvSpPr>
            <p:nvPr/>
          </p:nvSpPr>
          <p:spPr bwMode="auto">
            <a:xfrm>
              <a:off x="3665538" y="5492750"/>
              <a:ext cx="114300" cy="120650"/>
            </a:xfrm>
            <a:custGeom>
              <a:avLst/>
              <a:gdLst>
                <a:gd name="T0" fmla="*/ 124 w 145"/>
                <a:gd name="T1" fmla="*/ 19 h 152"/>
                <a:gd name="T2" fmla="*/ 116 w 145"/>
                <a:gd name="T3" fmla="*/ 12 h 152"/>
                <a:gd name="T4" fmla="*/ 103 w 145"/>
                <a:gd name="T5" fmla="*/ 6 h 152"/>
                <a:gd name="T6" fmla="*/ 86 w 145"/>
                <a:gd name="T7" fmla="*/ 0 h 152"/>
                <a:gd name="T8" fmla="*/ 73 w 145"/>
                <a:gd name="T9" fmla="*/ 0 h 152"/>
                <a:gd name="T10" fmla="*/ 61 w 145"/>
                <a:gd name="T11" fmla="*/ 0 h 152"/>
                <a:gd name="T12" fmla="*/ 46 w 145"/>
                <a:gd name="T13" fmla="*/ 6 h 152"/>
                <a:gd name="T14" fmla="*/ 31 w 145"/>
                <a:gd name="T15" fmla="*/ 17 h 152"/>
                <a:gd name="T16" fmla="*/ 21 w 145"/>
                <a:gd name="T17" fmla="*/ 29 h 152"/>
                <a:gd name="T18" fmla="*/ 14 w 145"/>
                <a:gd name="T19" fmla="*/ 40 h 152"/>
                <a:gd name="T20" fmla="*/ 8 w 145"/>
                <a:gd name="T21" fmla="*/ 54 h 152"/>
                <a:gd name="T22" fmla="*/ 6 w 145"/>
                <a:gd name="T23" fmla="*/ 65 h 152"/>
                <a:gd name="T24" fmla="*/ 2 w 145"/>
                <a:gd name="T25" fmla="*/ 80 h 152"/>
                <a:gd name="T26" fmla="*/ 0 w 145"/>
                <a:gd name="T27" fmla="*/ 97 h 152"/>
                <a:gd name="T28" fmla="*/ 0 w 145"/>
                <a:gd name="T29" fmla="*/ 112 h 152"/>
                <a:gd name="T30" fmla="*/ 6 w 145"/>
                <a:gd name="T31" fmla="*/ 124 h 152"/>
                <a:gd name="T32" fmla="*/ 12 w 145"/>
                <a:gd name="T33" fmla="*/ 133 h 152"/>
                <a:gd name="T34" fmla="*/ 21 w 145"/>
                <a:gd name="T35" fmla="*/ 141 h 152"/>
                <a:gd name="T36" fmla="*/ 31 w 145"/>
                <a:gd name="T37" fmla="*/ 147 h 152"/>
                <a:gd name="T38" fmla="*/ 44 w 145"/>
                <a:gd name="T39" fmla="*/ 150 h 152"/>
                <a:gd name="T40" fmla="*/ 55 w 145"/>
                <a:gd name="T41" fmla="*/ 152 h 152"/>
                <a:gd name="T42" fmla="*/ 69 w 145"/>
                <a:gd name="T43" fmla="*/ 150 h 152"/>
                <a:gd name="T44" fmla="*/ 80 w 145"/>
                <a:gd name="T45" fmla="*/ 149 h 152"/>
                <a:gd name="T46" fmla="*/ 94 w 145"/>
                <a:gd name="T47" fmla="*/ 147 h 152"/>
                <a:gd name="T48" fmla="*/ 105 w 145"/>
                <a:gd name="T49" fmla="*/ 141 h 152"/>
                <a:gd name="T50" fmla="*/ 114 w 145"/>
                <a:gd name="T51" fmla="*/ 135 h 152"/>
                <a:gd name="T52" fmla="*/ 130 w 145"/>
                <a:gd name="T53" fmla="*/ 126 h 152"/>
                <a:gd name="T54" fmla="*/ 139 w 145"/>
                <a:gd name="T55" fmla="*/ 111 h 152"/>
                <a:gd name="T56" fmla="*/ 143 w 145"/>
                <a:gd name="T57" fmla="*/ 92 h 152"/>
                <a:gd name="T58" fmla="*/ 145 w 145"/>
                <a:gd name="T59" fmla="*/ 74 h 152"/>
                <a:gd name="T60" fmla="*/ 141 w 145"/>
                <a:gd name="T61" fmla="*/ 59 h 152"/>
                <a:gd name="T62" fmla="*/ 137 w 145"/>
                <a:gd name="T63" fmla="*/ 44 h 152"/>
                <a:gd name="T64" fmla="*/ 132 w 145"/>
                <a:gd name="T65" fmla="*/ 35 h 152"/>
                <a:gd name="T66" fmla="*/ 126 w 145"/>
                <a:gd name="T67" fmla="*/ 23 h 152"/>
                <a:gd name="T68" fmla="*/ 126 w 145"/>
                <a:gd name="T69" fmla="*/ 2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" h="152">
                  <a:moveTo>
                    <a:pt x="126" y="21"/>
                  </a:moveTo>
                  <a:lnTo>
                    <a:pt x="124" y="19"/>
                  </a:lnTo>
                  <a:lnTo>
                    <a:pt x="122" y="16"/>
                  </a:lnTo>
                  <a:lnTo>
                    <a:pt x="116" y="12"/>
                  </a:lnTo>
                  <a:lnTo>
                    <a:pt x="113" y="10"/>
                  </a:lnTo>
                  <a:lnTo>
                    <a:pt x="103" y="6"/>
                  </a:lnTo>
                  <a:lnTo>
                    <a:pt x="95" y="4"/>
                  </a:lnTo>
                  <a:lnTo>
                    <a:pt x="86" y="0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55" y="2"/>
                  </a:lnTo>
                  <a:lnTo>
                    <a:pt x="46" y="6"/>
                  </a:lnTo>
                  <a:lnTo>
                    <a:pt x="36" y="14"/>
                  </a:lnTo>
                  <a:lnTo>
                    <a:pt x="31" y="17"/>
                  </a:lnTo>
                  <a:lnTo>
                    <a:pt x="25" y="23"/>
                  </a:lnTo>
                  <a:lnTo>
                    <a:pt x="21" y="29"/>
                  </a:lnTo>
                  <a:lnTo>
                    <a:pt x="17" y="35"/>
                  </a:lnTo>
                  <a:lnTo>
                    <a:pt x="14" y="40"/>
                  </a:lnTo>
                  <a:lnTo>
                    <a:pt x="10" y="50"/>
                  </a:lnTo>
                  <a:lnTo>
                    <a:pt x="8" y="54"/>
                  </a:lnTo>
                  <a:lnTo>
                    <a:pt x="6" y="59"/>
                  </a:lnTo>
                  <a:lnTo>
                    <a:pt x="6" y="65"/>
                  </a:lnTo>
                  <a:lnTo>
                    <a:pt x="6" y="71"/>
                  </a:lnTo>
                  <a:lnTo>
                    <a:pt x="2" y="80"/>
                  </a:lnTo>
                  <a:lnTo>
                    <a:pt x="0" y="90"/>
                  </a:lnTo>
                  <a:lnTo>
                    <a:pt x="0" y="97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4" y="118"/>
                  </a:lnTo>
                  <a:lnTo>
                    <a:pt x="6" y="124"/>
                  </a:lnTo>
                  <a:lnTo>
                    <a:pt x="10" y="130"/>
                  </a:lnTo>
                  <a:lnTo>
                    <a:pt x="12" y="133"/>
                  </a:lnTo>
                  <a:lnTo>
                    <a:pt x="16" y="139"/>
                  </a:lnTo>
                  <a:lnTo>
                    <a:pt x="21" y="141"/>
                  </a:lnTo>
                  <a:lnTo>
                    <a:pt x="27" y="145"/>
                  </a:lnTo>
                  <a:lnTo>
                    <a:pt x="31" y="147"/>
                  </a:lnTo>
                  <a:lnTo>
                    <a:pt x="36" y="149"/>
                  </a:lnTo>
                  <a:lnTo>
                    <a:pt x="44" y="150"/>
                  </a:lnTo>
                  <a:lnTo>
                    <a:pt x="50" y="152"/>
                  </a:lnTo>
                  <a:lnTo>
                    <a:pt x="55" y="152"/>
                  </a:lnTo>
                  <a:lnTo>
                    <a:pt x="61" y="152"/>
                  </a:lnTo>
                  <a:lnTo>
                    <a:pt x="69" y="150"/>
                  </a:lnTo>
                  <a:lnTo>
                    <a:pt x="74" y="150"/>
                  </a:lnTo>
                  <a:lnTo>
                    <a:pt x="80" y="149"/>
                  </a:lnTo>
                  <a:lnTo>
                    <a:pt x="86" y="149"/>
                  </a:lnTo>
                  <a:lnTo>
                    <a:pt x="94" y="147"/>
                  </a:lnTo>
                  <a:lnTo>
                    <a:pt x="99" y="145"/>
                  </a:lnTo>
                  <a:lnTo>
                    <a:pt x="105" y="141"/>
                  </a:lnTo>
                  <a:lnTo>
                    <a:pt x="111" y="139"/>
                  </a:lnTo>
                  <a:lnTo>
                    <a:pt x="114" y="135"/>
                  </a:lnTo>
                  <a:lnTo>
                    <a:pt x="120" y="133"/>
                  </a:lnTo>
                  <a:lnTo>
                    <a:pt x="130" y="126"/>
                  </a:lnTo>
                  <a:lnTo>
                    <a:pt x="135" y="120"/>
                  </a:lnTo>
                  <a:lnTo>
                    <a:pt x="139" y="111"/>
                  </a:lnTo>
                  <a:lnTo>
                    <a:pt x="143" y="101"/>
                  </a:lnTo>
                  <a:lnTo>
                    <a:pt x="143" y="92"/>
                  </a:lnTo>
                  <a:lnTo>
                    <a:pt x="145" y="84"/>
                  </a:lnTo>
                  <a:lnTo>
                    <a:pt x="145" y="74"/>
                  </a:lnTo>
                  <a:lnTo>
                    <a:pt x="143" y="67"/>
                  </a:lnTo>
                  <a:lnTo>
                    <a:pt x="141" y="59"/>
                  </a:lnTo>
                  <a:lnTo>
                    <a:pt x="139" y="52"/>
                  </a:lnTo>
                  <a:lnTo>
                    <a:pt x="137" y="44"/>
                  </a:lnTo>
                  <a:lnTo>
                    <a:pt x="135" y="40"/>
                  </a:lnTo>
                  <a:lnTo>
                    <a:pt x="132" y="35"/>
                  </a:lnTo>
                  <a:lnTo>
                    <a:pt x="130" y="31"/>
                  </a:lnTo>
                  <a:lnTo>
                    <a:pt x="126" y="23"/>
                  </a:lnTo>
                  <a:lnTo>
                    <a:pt x="126" y="21"/>
                  </a:lnTo>
                  <a:lnTo>
                    <a:pt x="126" y="21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20"/>
            <p:cNvSpPr>
              <a:spLocks/>
            </p:cNvSpPr>
            <p:nvPr/>
          </p:nvSpPr>
          <p:spPr bwMode="auto">
            <a:xfrm>
              <a:off x="3382963" y="5475288"/>
              <a:ext cx="85725" cy="106363"/>
            </a:xfrm>
            <a:custGeom>
              <a:avLst/>
              <a:gdLst>
                <a:gd name="T0" fmla="*/ 62 w 106"/>
                <a:gd name="T1" fmla="*/ 2 h 133"/>
                <a:gd name="T2" fmla="*/ 57 w 106"/>
                <a:gd name="T3" fmla="*/ 0 h 133"/>
                <a:gd name="T4" fmla="*/ 43 w 106"/>
                <a:gd name="T5" fmla="*/ 0 h 133"/>
                <a:gd name="T6" fmla="*/ 30 w 106"/>
                <a:gd name="T7" fmla="*/ 2 h 133"/>
                <a:gd name="T8" fmla="*/ 17 w 106"/>
                <a:gd name="T9" fmla="*/ 8 h 133"/>
                <a:gd name="T10" fmla="*/ 5 w 106"/>
                <a:gd name="T11" fmla="*/ 18 h 133"/>
                <a:gd name="T12" fmla="*/ 0 w 106"/>
                <a:gd name="T13" fmla="*/ 31 h 133"/>
                <a:gd name="T14" fmla="*/ 0 w 106"/>
                <a:gd name="T15" fmla="*/ 40 h 133"/>
                <a:gd name="T16" fmla="*/ 0 w 106"/>
                <a:gd name="T17" fmla="*/ 54 h 133"/>
                <a:gd name="T18" fmla="*/ 2 w 106"/>
                <a:gd name="T19" fmla="*/ 67 h 133"/>
                <a:gd name="T20" fmla="*/ 7 w 106"/>
                <a:gd name="T21" fmla="*/ 84 h 133"/>
                <a:gd name="T22" fmla="*/ 13 w 106"/>
                <a:gd name="T23" fmla="*/ 97 h 133"/>
                <a:gd name="T24" fmla="*/ 19 w 106"/>
                <a:gd name="T25" fmla="*/ 109 h 133"/>
                <a:gd name="T26" fmla="*/ 26 w 106"/>
                <a:gd name="T27" fmla="*/ 118 h 133"/>
                <a:gd name="T28" fmla="*/ 40 w 106"/>
                <a:gd name="T29" fmla="*/ 128 h 133"/>
                <a:gd name="T30" fmla="*/ 57 w 106"/>
                <a:gd name="T31" fmla="*/ 133 h 133"/>
                <a:gd name="T32" fmla="*/ 72 w 106"/>
                <a:gd name="T33" fmla="*/ 133 h 133"/>
                <a:gd name="T34" fmla="*/ 87 w 106"/>
                <a:gd name="T35" fmla="*/ 132 h 133"/>
                <a:gd name="T36" fmla="*/ 99 w 106"/>
                <a:gd name="T37" fmla="*/ 126 h 133"/>
                <a:gd name="T38" fmla="*/ 104 w 106"/>
                <a:gd name="T39" fmla="*/ 124 h 133"/>
                <a:gd name="T40" fmla="*/ 102 w 106"/>
                <a:gd name="T41" fmla="*/ 122 h 133"/>
                <a:gd name="T42" fmla="*/ 91 w 106"/>
                <a:gd name="T43" fmla="*/ 116 h 133"/>
                <a:gd name="T44" fmla="*/ 80 w 106"/>
                <a:gd name="T45" fmla="*/ 107 h 133"/>
                <a:gd name="T46" fmla="*/ 72 w 106"/>
                <a:gd name="T47" fmla="*/ 97 h 133"/>
                <a:gd name="T48" fmla="*/ 66 w 106"/>
                <a:gd name="T49" fmla="*/ 86 h 133"/>
                <a:gd name="T50" fmla="*/ 64 w 106"/>
                <a:gd name="T51" fmla="*/ 71 h 133"/>
                <a:gd name="T52" fmla="*/ 64 w 106"/>
                <a:gd name="T53" fmla="*/ 52 h 133"/>
                <a:gd name="T54" fmla="*/ 64 w 106"/>
                <a:gd name="T55" fmla="*/ 37 h 133"/>
                <a:gd name="T56" fmla="*/ 66 w 106"/>
                <a:gd name="T57" fmla="*/ 25 h 133"/>
                <a:gd name="T58" fmla="*/ 66 w 106"/>
                <a:gd name="T59" fmla="*/ 16 h 133"/>
                <a:gd name="T60" fmla="*/ 64 w 106"/>
                <a:gd name="T61" fmla="*/ 8 h 133"/>
                <a:gd name="T62" fmla="*/ 64 w 106"/>
                <a:gd name="T63" fmla="*/ 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6" h="133">
                  <a:moveTo>
                    <a:pt x="64" y="2"/>
                  </a:moveTo>
                  <a:lnTo>
                    <a:pt x="62" y="2"/>
                  </a:lnTo>
                  <a:lnTo>
                    <a:pt x="61" y="2"/>
                  </a:lnTo>
                  <a:lnTo>
                    <a:pt x="57" y="0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7" y="8"/>
                  </a:lnTo>
                  <a:lnTo>
                    <a:pt x="11" y="12"/>
                  </a:lnTo>
                  <a:lnTo>
                    <a:pt x="5" y="18"/>
                  </a:lnTo>
                  <a:lnTo>
                    <a:pt x="3" y="27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0" y="61"/>
                  </a:lnTo>
                  <a:lnTo>
                    <a:pt x="2" y="67"/>
                  </a:lnTo>
                  <a:lnTo>
                    <a:pt x="5" y="76"/>
                  </a:lnTo>
                  <a:lnTo>
                    <a:pt x="7" y="84"/>
                  </a:lnTo>
                  <a:lnTo>
                    <a:pt x="9" y="92"/>
                  </a:lnTo>
                  <a:lnTo>
                    <a:pt x="13" y="97"/>
                  </a:lnTo>
                  <a:lnTo>
                    <a:pt x="17" y="105"/>
                  </a:lnTo>
                  <a:lnTo>
                    <a:pt x="19" y="109"/>
                  </a:lnTo>
                  <a:lnTo>
                    <a:pt x="23" y="114"/>
                  </a:lnTo>
                  <a:lnTo>
                    <a:pt x="26" y="118"/>
                  </a:lnTo>
                  <a:lnTo>
                    <a:pt x="30" y="122"/>
                  </a:lnTo>
                  <a:lnTo>
                    <a:pt x="40" y="128"/>
                  </a:lnTo>
                  <a:lnTo>
                    <a:pt x="47" y="132"/>
                  </a:lnTo>
                  <a:lnTo>
                    <a:pt x="57" y="133"/>
                  </a:lnTo>
                  <a:lnTo>
                    <a:pt x="64" y="133"/>
                  </a:lnTo>
                  <a:lnTo>
                    <a:pt x="72" y="133"/>
                  </a:lnTo>
                  <a:lnTo>
                    <a:pt x="81" y="133"/>
                  </a:lnTo>
                  <a:lnTo>
                    <a:pt x="87" y="132"/>
                  </a:lnTo>
                  <a:lnTo>
                    <a:pt x="93" y="128"/>
                  </a:lnTo>
                  <a:lnTo>
                    <a:pt x="99" y="126"/>
                  </a:lnTo>
                  <a:lnTo>
                    <a:pt x="102" y="124"/>
                  </a:lnTo>
                  <a:lnTo>
                    <a:pt x="104" y="124"/>
                  </a:lnTo>
                  <a:lnTo>
                    <a:pt x="106" y="124"/>
                  </a:lnTo>
                  <a:lnTo>
                    <a:pt x="102" y="122"/>
                  </a:lnTo>
                  <a:lnTo>
                    <a:pt x="99" y="120"/>
                  </a:lnTo>
                  <a:lnTo>
                    <a:pt x="91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6" y="103"/>
                  </a:lnTo>
                  <a:lnTo>
                    <a:pt x="72" y="97"/>
                  </a:lnTo>
                  <a:lnTo>
                    <a:pt x="68" y="94"/>
                  </a:lnTo>
                  <a:lnTo>
                    <a:pt x="66" y="86"/>
                  </a:lnTo>
                  <a:lnTo>
                    <a:pt x="64" y="78"/>
                  </a:lnTo>
                  <a:lnTo>
                    <a:pt x="64" y="71"/>
                  </a:lnTo>
                  <a:lnTo>
                    <a:pt x="64" y="61"/>
                  </a:lnTo>
                  <a:lnTo>
                    <a:pt x="64" y="52"/>
                  </a:lnTo>
                  <a:lnTo>
                    <a:pt x="64" y="44"/>
                  </a:lnTo>
                  <a:lnTo>
                    <a:pt x="64" y="37"/>
                  </a:lnTo>
                  <a:lnTo>
                    <a:pt x="66" y="31"/>
                  </a:lnTo>
                  <a:lnTo>
                    <a:pt x="66" y="25"/>
                  </a:lnTo>
                  <a:lnTo>
                    <a:pt x="66" y="19"/>
                  </a:lnTo>
                  <a:lnTo>
                    <a:pt x="66" y="16"/>
                  </a:lnTo>
                  <a:lnTo>
                    <a:pt x="66" y="14"/>
                  </a:lnTo>
                  <a:lnTo>
                    <a:pt x="64" y="8"/>
                  </a:lnTo>
                  <a:lnTo>
                    <a:pt x="64" y="4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21"/>
            <p:cNvSpPr>
              <a:spLocks/>
            </p:cNvSpPr>
            <p:nvPr/>
          </p:nvSpPr>
          <p:spPr bwMode="auto">
            <a:xfrm>
              <a:off x="3168650" y="4875213"/>
              <a:ext cx="469900" cy="231775"/>
            </a:xfrm>
            <a:custGeom>
              <a:avLst/>
              <a:gdLst>
                <a:gd name="T0" fmla="*/ 0 w 591"/>
                <a:gd name="T1" fmla="*/ 49 h 293"/>
                <a:gd name="T2" fmla="*/ 9 w 591"/>
                <a:gd name="T3" fmla="*/ 53 h 293"/>
                <a:gd name="T4" fmla="*/ 17 w 591"/>
                <a:gd name="T5" fmla="*/ 55 h 293"/>
                <a:gd name="T6" fmla="*/ 28 w 591"/>
                <a:gd name="T7" fmla="*/ 55 h 293"/>
                <a:gd name="T8" fmla="*/ 40 w 591"/>
                <a:gd name="T9" fmla="*/ 51 h 293"/>
                <a:gd name="T10" fmla="*/ 51 w 591"/>
                <a:gd name="T11" fmla="*/ 42 h 293"/>
                <a:gd name="T12" fmla="*/ 59 w 591"/>
                <a:gd name="T13" fmla="*/ 25 h 293"/>
                <a:gd name="T14" fmla="*/ 60 w 591"/>
                <a:gd name="T15" fmla="*/ 13 h 293"/>
                <a:gd name="T16" fmla="*/ 62 w 591"/>
                <a:gd name="T17" fmla="*/ 0 h 293"/>
                <a:gd name="T18" fmla="*/ 506 w 591"/>
                <a:gd name="T19" fmla="*/ 21 h 293"/>
                <a:gd name="T20" fmla="*/ 506 w 591"/>
                <a:gd name="T21" fmla="*/ 29 h 293"/>
                <a:gd name="T22" fmla="*/ 506 w 591"/>
                <a:gd name="T23" fmla="*/ 40 h 293"/>
                <a:gd name="T24" fmla="*/ 507 w 591"/>
                <a:gd name="T25" fmla="*/ 53 h 293"/>
                <a:gd name="T26" fmla="*/ 515 w 591"/>
                <a:gd name="T27" fmla="*/ 67 h 293"/>
                <a:gd name="T28" fmla="*/ 526 w 591"/>
                <a:gd name="T29" fmla="*/ 80 h 293"/>
                <a:gd name="T30" fmla="*/ 540 w 591"/>
                <a:gd name="T31" fmla="*/ 89 h 293"/>
                <a:gd name="T32" fmla="*/ 551 w 591"/>
                <a:gd name="T33" fmla="*/ 93 h 293"/>
                <a:gd name="T34" fmla="*/ 564 w 591"/>
                <a:gd name="T35" fmla="*/ 97 h 293"/>
                <a:gd name="T36" fmla="*/ 580 w 591"/>
                <a:gd name="T37" fmla="*/ 97 h 293"/>
                <a:gd name="T38" fmla="*/ 587 w 591"/>
                <a:gd name="T39" fmla="*/ 222 h 293"/>
                <a:gd name="T40" fmla="*/ 580 w 591"/>
                <a:gd name="T41" fmla="*/ 226 h 293"/>
                <a:gd name="T42" fmla="*/ 563 w 591"/>
                <a:gd name="T43" fmla="*/ 238 h 293"/>
                <a:gd name="T44" fmla="*/ 551 w 591"/>
                <a:gd name="T45" fmla="*/ 247 h 293"/>
                <a:gd name="T46" fmla="*/ 542 w 591"/>
                <a:gd name="T47" fmla="*/ 260 h 293"/>
                <a:gd name="T48" fmla="*/ 536 w 591"/>
                <a:gd name="T49" fmla="*/ 276 h 293"/>
                <a:gd name="T50" fmla="*/ 532 w 591"/>
                <a:gd name="T51" fmla="*/ 293 h 293"/>
                <a:gd name="T52" fmla="*/ 72 w 591"/>
                <a:gd name="T53" fmla="*/ 253 h 293"/>
                <a:gd name="T54" fmla="*/ 72 w 591"/>
                <a:gd name="T55" fmla="*/ 247 h 293"/>
                <a:gd name="T56" fmla="*/ 72 w 591"/>
                <a:gd name="T57" fmla="*/ 236 h 293"/>
                <a:gd name="T58" fmla="*/ 70 w 591"/>
                <a:gd name="T59" fmla="*/ 222 h 293"/>
                <a:gd name="T60" fmla="*/ 66 w 591"/>
                <a:gd name="T61" fmla="*/ 207 h 293"/>
                <a:gd name="T62" fmla="*/ 59 w 591"/>
                <a:gd name="T63" fmla="*/ 192 h 293"/>
                <a:gd name="T64" fmla="*/ 47 w 591"/>
                <a:gd name="T65" fmla="*/ 181 h 293"/>
                <a:gd name="T66" fmla="*/ 32 w 591"/>
                <a:gd name="T67" fmla="*/ 171 h 293"/>
                <a:gd name="T68" fmla="*/ 0 w 591"/>
                <a:gd name="T69" fmla="*/ 15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1" h="293">
                  <a:moveTo>
                    <a:pt x="0" y="150"/>
                  </a:moveTo>
                  <a:lnTo>
                    <a:pt x="0" y="49"/>
                  </a:lnTo>
                  <a:lnTo>
                    <a:pt x="2" y="51"/>
                  </a:lnTo>
                  <a:lnTo>
                    <a:pt x="9" y="53"/>
                  </a:lnTo>
                  <a:lnTo>
                    <a:pt x="13" y="53"/>
                  </a:lnTo>
                  <a:lnTo>
                    <a:pt x="17" y="55"/>
                  </a:lnTo>
                  <a:lnTo>
                    <a:pt x="22" y="55"/>
                  </a:lnTo>
                  <a:lnTo>
                    <a:pt x="28" y="55"/>
                  </a:lnTo>
                  <a:lnTo>
                    <a:pt x="34" y="53"/>
                  </a:lnTo>
                  <a:lnTo>
                    <a:pt x="40" y="51"/>
                  </a:lnTo>
                  <a:lnTo>
                    <a:pt x="45" y="46"/>
                  </a:lnTo>
                  <a:lnTo>
                    <a:pt x="51" y="42"/>
                  </a:lnTo>
                  <a:lnTo>
                    <a:pt x="55" y="32"/>
                  </a:lnTo>
                  <a:lnTo>
                    <a:pt x="59" y="25"/>
                  </a:lnTo>
                  <a:lnTo>
                    <a:pt x="59" y="19"/>
                  </a:lnTo>
                  <a:lnTo>
                    <a:pt x="60" y="13"/>
                  </a:lnTo>
                  <a:lnTo>
                    <a:pt x="62" y="6"/>
                  </a:lnTo>
                  <a:lnTo>
                    <a:pt x="62" y="0"/>
                  </a:lnTo>
                  <a:lnTo>
                    <a:pt x="507" y="21"/>
                  </a:lnTo>
                  <a:lnTo>
                    <a:pt x="506" y="21"/>
                  </a:lnTo>
                  <a:lnTo>
                    <a:pt x="506" y="25"/>
                  </a:lnTo>
                  <a:lnTo>
                    <a:pt x="506" y="29"/>
                  </a:lnTo>
                  <a:lnTo>
                    <a:pt x="506" y="34"/>
                  </a:lnTo>
                  <a:lnTo>
                    <a:pt x="506" y="40"/>
                  </a:lnTo>
                  <a:lnTo>
                    <a:pt x="507" y="46"/>
                  </a:lnTo>
                  <a:lnTo>
                    <a:pt x="507" y="53"/>
                  </a:lnTo>
                  <a:lnTo>
                    <a:pt x="511" y="61"/>
                  </a:lnTo>
                  <a:lnTo>
                    <a:pt x="515" y="67"/>
                  </a:lnTo>
                  <a:lnTo>
                    <a:pt x="521" y="74"/>
                  </a:lnTo>
                  <a:lnTo>
                    <a:pt x="526" y="80"/>
                  </a:lnTo>
                  <a:lnTo>
                    <a:pt x="536" y="87"/>
                  </a:lnTo>
                  <a:lnTo>
                    <a:pt x="540" y="89"/>
                  </a:lnTo>
                  <a:lnTo>
                    <a:pt x="545" y="91"/>
                  </a:lnTo>
                  <a:lnTo>
                    <a:pt x="551" y="93"/>
                  </a:lnTo>
                  <a:lnTo>
                    <a:pt x="559" y="95"/>
                  </a:lnTo>
                  <a:lnTo>
                    <a:pt x="564" y="97"/>
                  </a:lnTo>
                  <a:lnTo>
                    <a:pt x="572" y="97"/>
                  </a:lnTo>
                  <a:lnTo>
                    <a:pt x="580" y="97"/>
                  </a:lnTo>
                  <a:lnTo>
                    <a:pt x="591" y="99"/>
                  </a:lnTo>
                  <a:lnTo>
                    <a:pt x="587" y="222"/>
                  </a:lnTo>
                  <a:lnTo>
                    <a:pt x="585" y="222"/>
                  </a:lnTo>
                  <a:lnTo>
                    <a:pt x="580" y="226"/>
                  </a:lnTo>
                  <a:lnTo>
                    <a:pt x="570" y="230"/>
                  </a:lnTo>
                  <a:lnTo>
                    <a:pt x="563" y="238"/>
                  </a:lnTo>
                  <a:lnTo>
                    <a:pt x="557" y="241"/>
                  </a:lnTo>
                  <a:lnTo>
                    <a:pt x="551" y="247"/>
                  </a:lnTo>
                  <a:lnTo>
                    <a:pt x="545" y="253"/>
                  </a:lnTo>
                  <a:lnTo>
                    <a:pt x="542" y="260"/>
                  </a:lnTo>
                  <a:lnTo>
                    <a:pt x="538" y="266"/>
                  </a:lnTo>
                  <a:lnTo>
                    <a:pt x="536" y="276"/>
                  </a:lnTo>
                  <a:lnTo>
                    <a:pt x="532" y="283"/>
                  </a:lnTo>
                  <a:lnTo>
                    <a:pt x="532" y="293"/>
                  </a:lnTo>
                  <a:lnTo>
                    <a:pt x="72" y="255"/>
                  </a:lnTo>
                  <a:lnTo>
                    <a:pt x="72" y="253"/>
                  </a:lnTo>
                  <a:lnTo>
                    <a:pt x="72" y="251"/>
                  </a:lnTo>
                  <a:lnTo>
                    <a:pt x="72" y="247"/>
                  </a:lnTo>
                  <a:lnTo>
                    <a:pt x="72" y="241"/>
                  </a:lnTo>
                  <a:lnTo>
                    <a:pt x="72" y="236"/>
                  </a:lnTo>
                  <a:lnTo>
                    <a:pt x="72" y="230"/>
                  </a:lnTo>
                  <a:lnTo>
                    <a:pt x="70" y="222"/>
                  </a:lnTo>
                  <a:lnTo>
                    <a:pt x="68" y="215"/>
                  </a:lnTo>
                  <a:lnTo>
                    <a:pt x="66" y="207"/>
                  </a:lnTo>
                  <a:lnTo>
                    <a:pt x="62" y="200"/>
                  </a:lnTo>
                  <a:lnTo>
                    <a:pt x="59" y="192"/>
                  </a:lnTo>
                  <a:lnTo>
                    <a:pt x="55" y="186"/>
                  </a:lnTo>
                  <a:lnTo>
                    <a:pt x="47" y="181"/>
                  </a:lnTo>
                  <a:lnTo>
                    <a:pt x="41" y="175"/>
                  </a:lnTo>
                  <a:lnTo>
                    <a:pt x="32" y="171"/>
                  </a:lnTo>
                  <a:lnTo>
                    <a:pt x="22" y="169"/>
                  </a:lnTo>
                  <a:lnTo>
                    <a:pt x="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22"/>
            <p:cNvSpPr>
              <a:spLocks/>
            </p:cNvSpPr>
            <p:nvPr/>
          </p:nvSpPr>
          <p:spPr bwMode="auto">
            <a:xfrm>
              <a:off x="3154363" y="5453063"/>
              <a:ext cx="79375" cy="112713"/>
            </a:xfrm>
            <a:custGeom>
              <a:avLst/>
              <a:gdLst>
                <a:gd name="T0" fmla="*/ 72 w 100"/>
                <a:gd name="T1" fmla="*/ 6 h 142"/>
                <a:gd name="T2" fmla="*/ 68 w 100"/>
                <a:gd name="T3" fmla="*/ 4 h 142"/>
                <a:gd name="T4" fmla="*/ 60 w 100"/>
                <a:gd name="T5" fmla="*/ 2 h 142"/>
                <a:gd name="T6" fmla="*/ 55 w 100"/>
                <a:gd name="T7" fmla="*/ 2 h 142"/>
                <a:gd name="T8" fmla="*/ 51 w 100"/>
                <a:gd name="T9" fmla="*/ 0 h 142"/>
                <a:gd name="T10" fmla="*/ 45 w 100"/>
                <a:gd name="T11" fmla="*/ 0 h 142"/>
                <a:gd name="T12" fmla="*/ 40 w 100"/>
                <a:gd name="T13" fmla="*/ 2 h 142"/>
                <a:gd name="T14" fmla="*/ 34 w 100"/>
                <a:gd name="T15" fmla="*/ 2 h 142"/>
                <a:gd name="T16" fmla="*/ 28 w 100"/>
                <a:gd name="T17" fmla="*/ 6 h 142"/>
                <a:gd name="T18" fmla="*/ 22 w 100"/>
                <a:gd name="T19" fmla="*/ 9 h 142"/>
                <a:gd name="T20" fmla="*/ 17 w 100"/>
                <a:gd name="T21" fmla="*/ 13 h 142"/>
                <a:gd name="T22" fmla="*/ 11 w 100"/>
                <a:gd name="T23" fmla="*/ 19 h 142"/>
                <a:gd name="T24" fmla="*/ 7 w 100"/>
                <a:gd name="T25" fmla="*/ 28 h 142"/>
                <a:gd name="T26" fmla="*/ 5 w 100"/>
                <a:gd name="T27" fmla="*/ 32 h 142"/>
                <a:gd name="T28" fmla="*/ 5 w 100"/>
                <a:gd name="T29" fmla="*/ 38 h 142"/>
                <a:gd name="T30" fmla="*/ 3 w 100"/>
                <a:gd name="T31" fmla="*/ 44 h 142"/>
                <a:gd name="T32" fmla="*/ 3 w 100"/>
                <a:gd name="T33" fmla="*/ 51 h 142"/>
                <a:gd name="T34" fmla="*/ 2 w 100"/>
                <a:gd name="T35" fmla="*/ 57 h 142"/>
                <a:gd name="T36" fmla="*/ 0 w 100"/>
                <a:gd name="T37" fmla="*/ 63 h 142"/>
                <a:gd name="T38" fmla="*/ 0 w 100"/>
                <a:gd name="T39" fmla="*/ 68 h 142"/>
                <a:gd name="T40" fmla="*/ 0 w 100"/>
                <a:gd name="T41" fmla="*/ 74 h 142"/>
                <a:gd name="T42" fmla="*/ 0 w 100"/>
                <a:gd name="T43" fmla="*/ 80 h 142"/>
                <a:gd name="T44" fmla="*/ 2 w 100"/>
                <a:gd name="T45" fmla="*/ 84 h 142"/>
                <a:gd name="T46" fmla="*/ 2 w 100"/>
                <a:gd name="T47" fmla="*/ 89 h 142"/>
                <a:gd name="T48" fmla="*/ 3 w 100"/>
                <a:gd name="T49" fmla="*/ 95 h 142"/>
                <a:gd name="T50" fmla="*/ 7 w 100"/>
                <a:gd name="T51" fmla="*/ 104 h 142"/>
                <a:gd name="T52" fmla="*/ 11 w 100"/>
                <a:gd name="T53" fmla="*/ 114 h 142"/>
                <a:gd name="T54" fmla="*/ 17 w 100"/>
                <a:gd name="T55" fmla="*/ 122 h 142"/>
                <a:gd name="T56" fmla="*/ 24 w 100"/>
                <a:gd name="T57" fmla="*/ 129 h 142"/>
                <a:gd name="T58" fmla="*/ 30 w 100"/>
                <a:gd name="T59" fmla="*/ 133 h 142"/>
                <a:gd name="T60" fmla="*/ 38 w 100"/>
                <a:gd name="T61" fmla="*/ 137 h 142"/>
                <a:gd name="T62" fmla="*/ 45 w 100"/>
                <a:gd name="T63" fmla="*/ 141 h 142"/>
                <a:gd name="T64" fmla="*/ 57 w 100"/>
                <a:gd name="T65" fmla="*/ 142 h 142"/>
                <a:gd name="T66" fmla="*/ 66 w 100"/>
                <a:gd name="T67" fmla="*/ 141 h 142"/>
                <a:gd name="T68" fmla="*/ 76 w 100"/>
                <a:gd name="T69" fmla="*/ 139 h 142"/>
                <a:gd name="T70" fmla="*/ 81 w 100"/>
                <a:gd name="T71" fmla="*/ 137 h 142"/>
                <a:gd name="T72" fmla="*/ 87 w 100"/>
                <a:gd name="T73" fmla="*/ 135 h 142"/>
                <a:gd name="T74" fmla="*/ 93 w 100"/>
                <a:gd name="T75" fmla="*/ 131 h 142"/>
                <a:gd name="T76" fmla="*/ 100 w 100"/>
                <a:gd name="T77" fmla="*/ 129 h 142"/>
                <a:gd name="T78" fmla="*/ 64 w 100"/>
                <a:gd name="T79" fmla="*/ 63 h 142"/>
                <a:gd name="T80" fmla="*/ 72 w 100"/>
                <a:gd name="T81" fmla="*/ 6 h 142"/>
                <a:gd name="T82" fmla="*/ 72 w 100"/>
                <a:gd name="T83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" h="142">
                  <a:moveTo>
                    <a:pt x="72" y="6"/>
                  </a:moveTo>
                  <a:lnTo>
                    <a:pt x="68" y="4"/>
                  </a:lnTo>
                  <a:lnTo>
                    <a:pt x="60" y="2"/>
                  </a:lnTo>
                  <a:lnTo>
                    <a:pt x="55" y="2"/>
                  </a:lnTo>
                  <a:lnTo>
                    <a:pt x="51" y="0"/>
                  </a:lnTo>
                  <a:lnTo>
                    <a:pt x="45" y="0"/>
                  </a:lnTo>
                  <a:lnTo>
                    <a:pt x="40" y="2"/>
                  </a:lnTo>
                  <a:lnTo>
                    <a:pt x="34" y="2"/>
                  </a:lnTo>
                  <a:lnTo>
                    <a:pt x="28" y="6"/>
                  </a:lnTo>
                  <a:lnTo>
                    <a:pt x="22" y="9"/>
                  </a:lnTo>
                  <a:lnTo>
                    <a:pt x="17" y="13"/>
                  </a:lnTo>
                  <a:lnTo>
                    <a:pt x="11" y="19"/>
                  </a:lnTo>
                  <a:lnTo>
                    <a:pt x="7" y="28"/>
                  </a:lnTo>
                  <a:lnTo>
                    <a:pt x="5" y="32"/>
                  </a:lnTo>
                  <a:lnTo>
                    <a:pt x="5" y="38"/>
                  </a:lnTo>
                  <a:lnTo>
                    <a:pt x="3" y="44"/>
                  </a:lnTo>
                  <a:lnTo>
                    <a:pt x="3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2" y="84"/>
                  </a:lnTo>
                  <a:lnTo>
                    <a:pt x="2" y="89"/>
                  </a:lnTo>
                  <a:lnTo>
                    <a:pt x="3" y="95"/>
                  </a:lnTo>
                  <a:lnTo>
                    <a:pt x="7" y="104"/>
                  </a:lnTo>
                  <a:lnTo>
                    <a:pt x="11" y="114"/>
                  </a:lnTo>
                  <a:lnTo>
                    <a:pt x="17" y="122"/>
                  </a:lnTo>
                  <a:lnTo>
                    <a:pt x="24" y="129"/>
                  </a:lnTo>
                  <a:lnTo>
                    <a:pt x="30" y="133"/>
                  </a:lnTo>
                  <a:lnTo>
                    <a:pt x="38" y="137"/>
                  </a:lnTo>
                  <a:lnTo>
                    <a:pt x="45" y="141"/>
                  </a:lnTo>
                  <a:lnTo>
                    <a:pt x="57" y="142"/>
                  </a:lnTo>
                  <a:lnTo>
                    <a:pt x="66" y="141"/>
                  </a:lnTo>
                  <a:lnTo>
                    <a:pt x="76" y="139"/>
                  </a:lnTo>
                  <a:lnTo>
                    <a:pt x="81" y="137"/>
                  </a:lnTo>
                  <a:lnTo>
                    <a:pt x="87" y="135"/>
                  </a:lnTo>
                  <a:lnTo>
                    <a:pt x="93" y="131"/>
                  </a:lnTo>
                  <a:lnTo>
                    <a:pt x="100" y="129"/>
                  </a:lnTo>
                  <a:lnTo>
                    <a:pt x="64" y="63"/>
                  </a:lnTo>
                  <a:lnTo>
                    <a:pt x="72" y="6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24"/>
            <p:cNvSpPr>
              <a:spLocks/>
            </p:cNvSpPr>
            <p:nvPr/>
          </p:nvSpPr>
          <p:spPr bwMode="auto">
            <a:xfrm>
              <a:off x="3416300" y="5457825"/>
              <a:ext cx="119063" cy="119063"/>
            </a:xfrm>
            <a:custGeom>
              <a:avLst/>
              <a:gdLst>
                <a:gd name="T0" fmla="*/ 140 w 150"/>
                <a:gd name="T1" fmla="*/ 41 h 150"/>
                <a:gd name="T2" fmla="*/ 133 w 150"/>
                <a:gd name="T3" fmla="*/ 34 h 150"/>
                <a:gd name="T4" fmla="*/ 117 w 150"/>
                <a:gd name="T5" fmla="*/ 22 h 150"/>
                <a:gd name="T6" fmla="*/ 102 w 150"/>
                <a:gd name="T7" fmla="*/ 13 h 150"/>
                <a:gd name="T8" fmla="*/ 93 w 150"/>
                <a:gd name="T9" fmla="*/ 7 h 150"/>
                <a:gd name="T10" fmla="*/ 83 w 150"/>
                <a:gd name="T11" fmla="*/ 3 h 150"/>
                <a:gd name="T12" fmla="*/ 72 w 150"/>
                <a:gd name="T13" fmla="*/ 0 h 150"/>
                <a:gd name="T14" fmla="*/ 60 w 150"/>
                <a:gd name="T15" fmla="*/ 0 h 150"/>
                <a:gd name="T16" fmla="*/ 49 w 150"/>
                <a:gd name="T17" fmla="*/ 0 h 150"/>
                <a:gd name="T18" fmla="*/ 39 w 150"/>
                <a:gd name="T19" fmla="*/ 3 h 150"/>
                <a:gd name="T20" fmla="*/ 28 w 150"/>
                <a:gd name="T21" fmla="*/ 9 h 150"/>
                <a:gd name="T22" fmla="*/ 19 w 150"/>
                <a:gd name="T23" fmla="*/ 21 h 150"/>
                <a:gd name="T24" fmla="*/ 11 w 150"/>
                <a:gd name="T25" fmla="*/ 36 h 150"/>
                <a:gd name="T26" fmla="*/ 3 w 150"/>
                <a:gd name="T27" fmla="*/ 53 h 150"/>
                <a:gd name="T28" fmla="*/ 0 w 150"/>
                <a:gd name="T29" fmla="*/ 70 h 150"/>
                <a:gd name="T30" fmla="*/ 0 w 150"/>
                <a:gd name="T31" fmla="*/ 83 h 150"/>
                <a:gd name="T32" fmla="*/ 1 w 150"/>
                <a:gd name="T33" fmla="*/ 97 h 150"/>
                <a:gd name="T34" fmla="*/ 7 w 150"/>
                <a:gd name="T35" fmla="*/ 108 h 150"/>
                <a:gd name="T36" fmla="*/ 13 w 150"/>
                <a:gd name="T37" fmla="*/ 119 h 150"/>
                <a:gd name="T38" fmla="*/ 22 w 150"/>
                <a:gd name="T39" fmla="*/ 127 h 150"/>
                <a:gd name="T40" fmla="*/ 34 w 150"/>
                <a:gd name="T41" fmla="*/ 135 h 150"/>
                <a:gd name="T42" fmla="*/ 45 w 150"/>
                <a:gd name="T43" fmla="*/ 140 h 150"/>
                <a:gd name="T44" fmla="*/ 57 w 150"/>
                <a:gd name="T45" fmla="*/ 144 h 150"/>
                <a:gd name="T46" fmla="*/ 68 w 150"/>
                <a:gd name="T47" fmla="*/ 148 h 150"/>
                <a:gd name="T48" fmla="*/ 79 w 150"/>
                <a:gd name="T49" fmla="*/ 148 h 150"/>
                <a:gd name="T50" fmla="*/ 91 w 150"/>
                <a:gd name="T51" fmla="*/ 148 h 150"/>
                <a:gd name="T52" fmla="*/ 102 w 150"/>
                <a:gd name="T53" fmla="*/ 146 h 150"/>
                <a:gd name="T54" fmla="*/ 116 w 150"/>
                <a:gd name="T55" fmla="*/ 142 h 150"/>
                <a:gd name="T56" fmla="*/ 131 w 150"/>
                <a:gd name="T57" fmla="*/ 127 h 150"/>
                <a:gd name="T58" fmla="*/ 142 w 150"/>
                <a:gd name="T59" fmla="*/ 110 h 150"/>
                <a:gd name="T60" fmla="*/ 148 w 150"/>
                <a:gd name="T61" fmla="*/ 93 h 150"/>
                <a:gd name="T62" fmla="*/ 150 w 150"/>
                <a:gd name="T63" fmla="*/ 78 h 150"/>
                <a:gd name="T64" fmla="*/ 148 w 150"/>
                <a:gd name="T65" fmla="*/ 64 h 150"/>
                <a:gd name="T66" fmla="*/ 146 w 150"/>
                <a:gd name="T67" fmla="*/ 53 h 150"/>
                <a:gd name="T68" fmla="*/ 142 w 150"/>
                <a:gd name="T69" fmla="*/ 45 h 150"/>
                <a:gd name="T70" fmla="*/ 142 w 150"/>
                <a:gd name="T71" fmla="*/ 4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0" h="150">
                  <a:moveTo>
                    <a:pt x="142" y="43"/>
                  </a:moveTo>
                  <a:lnTo>
                    <a:pt x="140" y="41"/>
                  </a:lnTo>
                  <a:lnTo>
                    <a:pt x="138" y="38"/>
                  </a:lnTo>
                  <a:lnTo>
                    <a:pt x="133" y="34"/>
                  </a:lnTo>
                  <a:lnTo>
                    <a:pt x="125" y="28"/>
                  </a:lnTo>
                  <a:lnTo>
                    <a:pt x="117" y="22"/>
                  </a:lnTo>
                  <a:lnTo>
                    <a:pt x="108" y="17"/>
                  </a:lnTo>
                  <a:lnTo>
                    <a:pt x="102" y="13"/>
                  </a:lnTo>
                  <a:lnTo>
                    <a:pt x="98" y="11"/>
                  </a:lnTo>
                  <a:lnTo>
                    <a:pt x="93" y="7"/>
                  </a:lnTo>
                  <a:lnTo>
                    <a:pt x="89" y="5"/>
                  </a:lnTo>
                  <a:lnTo>
                    <a:pt x="83" y="3"/>
                  </a:lnTo>
                  <a:lnTo>
                    <a:pt x="77" y="2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55" y="0"/>
                  </a:lnTo>
                  <a:lnTo>
                    <a:pt x="49" y="0"/>
                  </a:lnTo>
                  <a:lnTo>
                    <a:pt x="45" y="3"/>
                  </a:lnTo>
                  <a:lnTo>
                    <a:pt x="39" y="3"/>
                  </a:lnTo>
                  <a:lnTo>
                    <a:pt x="34" y="7"/>
                  </a:lnTo>
                  <a:lnTo>
                    <a:pt x="28" y="9"/>
                  </a:lnTo>
                  <a:lnTo>
                    <a:pt x="24" y="15"/>
                  </a:lnTo>
                  <a:lnTo>
                    <a:pt x="19" y="21"/>
                  </a:lnTo>
                  <a:lnTo>
                    <a:pt x="15" y="26"/>
                  </a:lnTo>
                  <a:lnTo>
                    <a:pt x="11" y="36"/>
                  </a:lnTo>
                  <a:lnTo>
                    <a:pt x="9" y="45"/>
                  </a:lnTo>
                  <a:lnTo>
                    <a:pt x="3" y="53"/>
                  </a:lnTo>
                  <a:lnTo>
                    <a:pt x="1" y="62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3"/>
                  </a:lnTo>
                  <a:lnTo>
                    <a:pt x="0" y="91"/>
                  </a:lnTo>
                  <a:lnTo>
                    <a:pt x="1" y="97"/>
                  </a:lnTo>
                  <a:lnTo>
                    <a:pt x="5" y="104"/>
                  </a:lnTo>
                  <a:lnTo>
                    <a:pt x="7" y="108"/>
                  </a:lnTo>
                  <a:lnTo>
                    <a:pt x="11" y="114"/>
                  </a:lnTo>
                  <a:lnTo>
                    <a:pt x="13" y="119"/>
                  </a:lnTo>
                  <a:lnTo>
                    <a:pt x="19" y="123"/>
                  </a:lnTo>
                  <a:lnTo>
                    <a:pt x="22" y="127"/>
                  </a:lnTo>
                  <a:lnTo>
                    <a:pt x="28" y="133"/>
                  </a:lnTo>
                  <a:lnTo>
                    <a:pt x="34" y="135"/>
                  </a:lnTo>
                  <a:lnTo>
                    <a:pt x="39" y="138"/>
                  </a:lnTo>
                  <a:lnTo>
                    <a:pt x="45" y="140"/>
                  </a:lnTo>
                  <a:lnTo>
                    <a:pt x="51" y="142"/>
                  </a:lnTo>
                  <a:lnTo>
                    <a:pt x="57" y="144"/>
                  </a:lnTo>
                  <a:lnTo>
                    <a:pt x="62" y="146"/>
                  </a:lnTo>
                  <a:lnTo>
                    <a:pt x="68" y="148"/>
                  </a:lnTo>
                  <a:lnTo>
                    <a:pt x="74" y="148"/>
                  </a:lnTo>
                  <a:lnTo>
                    <a:pt x="79" y="148"/>
                  </a:lnTo>
                  <a:lnTo>
                    <a:pt x="87" y="150"/>
                  </a:lnTo>
                  <a:lnTo>
                    <a:pt x="91" y="148"/>
                  </a:lnTo>
                  <a:lnTo>
                    <a:pt x="97" y="148"/>
                  </a:lnTo>
                  <a:lnTo>
                    <a:pt x="102" y="146"/>
                  </a:lnTo>
                  <a:lnTo>
                    <a:pt x="108" y="146"/>
                  </a:lnTo>
                  <a:lnTo>
                    <a:pt x="116" y="142"/>
                  </a:lnTo>
                  <a:lnTo>
                    <a:pt x="125" y="136"/>
                  </a:lnTo>
                  <a:lnTo>
                    <a:pt x="131" y="127"/>
                  </a:lnTo>
                  <a:lnTo>
                    <a:pt x="138" y="119"/>
                  </a:lnTo>
                  <a:lnTo>
                    <a:pt x="142" y="110"/>
                  </a:lnTo>
                  <a:lnTo>
                    <a:pt x="146" y="102"/>
                  </a:lnTo>
                  <a:lnTo>
                    <a:pt x="148" y="93"/>
                  </a:lnTo>
                  <a:lnTo>
                    <a:pt x="150" y="85"/>
                  </a:lnTo>
                  <a:lnTo>
                    <a:pt x="150" y="78"/>
                  </a:lnTo>
                  <a:lnTo>
                    <a:pt x="150" y="72"/>
                  </a:lnTo>
                  <a:lnTo>
                    <a:pt x="148" y="64"/>
                  </a:lnTo>
                  <a:lnTo>
                    <a:pt x="148" y="59"/>
                  </a:lnTo>
                  <a:lnTo>
                    <a:pt x="146" y="53"/>
                  </a:lnTo>
                  <a:lnTo>
                    <a:pt x="146" y="51"/>
                  </a:lnTo>
                  <a:lnTo>
                    <a:pt x="142" y="45"/>
                  </a:lnTo>
                  <a:lnTo>
                    <a:pt x="142" y="43"/>
                  </a:lnTo>
                  <a:lnTo>
                    <a:pt x="142" y="43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25"/>
            <p:cNvSpPr>
              <a:spLocks/>
            </p:cNvSpPr>
            <p:nvPr/>
          </p:nvSpPr>
          <p:spPr bwMode="auto">
            <a:xfrm>
              <a:off x="3143250" y="4856163"/>
              <a:ext cx="515938" cy="277813"/>
            </a:xfrm>
            <a:custGeom>
              <a:avLst/>
              <a:gdLst>
                <a:gd name="T0" fmla="*/ 525 w 651"/>
                <a:gd name="T1" fmla="*/ 73 h 350"/>
                <a:gd name="T2" fmla="*/ 531 w 651"/>
                <a:gd name="T3" fmla="*/ 97 h 350"/>
                <a:gd name="T4" fmla="*/ 550 w 651"/>
                <a:gd name="T5" fmla="*/ 120 h 350"/>
                <a:gd name="T6" fmla="*/ 573 w 651"/>
                <a:gd name="T7" fmla="*/ 130 h 350"/>
                <a:gd name="T8" fmla="*/ 603 w 651"/>
                <a:gd name="T9" fmla="*/ 133 h 350"/>
                <a:gd name="T10" fmla="*/ 596 w 651"/>
                <a:gd name="T11" fmla="*/ 240 h 350"/>
                <a:gd name="T12" fmla="*/ 573 w 651"/>
                <a:gd name="T13" fmla="*/ 253 h 350"/>
                <a:gd name="T14" fmla="*/ 554 w 651"/>
                <a:gd name="T15" fmla="*/ 280 h 350"/>
                <a:gd name="T16" fmla="*/ 550 w 651"/>
                <a:gd name="T17" fmla="*/ 304 h 350"/>
                <a:gd name="T18" fmla="*/ 124 w 651"/>
                <a:gd name="T19" fmla="*/ 261 h 350"/>
                <a:gd name="T20" fmla="*/ 122 w 651"/>
                <a:gd name="T21" fmla="*/ 238 h 350"/>
                <a:gd name="T22" fmla="*/ 109 w 651"/>
                <a:gd name="T23" fmla="*/ 208 h 350"/>
                <a:gd name="T24" fmla="*/ 84 w 651"/>
                <a:gd name="T25" fmla="*/ 189 h 350"/>
                <a:gd name="T26" fmla="*/ 59 w 651"/>
                <a:gd name="T27" fmla="*/ 181 h 350"/>
                <a:gd name="T28" fmla="*/ 0 w 651"/>
                <a:gd name="T29" fmla="*/ 57 h 350"/>
                <a:gd name="T30" fmla="*/ 23 w 651"/>
                <a:gd name="T31" fmla="*/ 194 h 350"/>
                <a:gd name="T32" fmla="*/ 59 w 651"/>
                <a:gd name="T33" fmla="*/ 208 h 350"/>
                <a:gd name="T34" fmla="*/ 88 w 651"/>
                <a:gd name="T35" fmla="*/ 234 h 350"/>
                <a:gd name="T36" fmla="*/ 93 w 651"/>
                <a:gd name="T37" fmla="*/ 253 h 350"/>
                <a:gd name="T38" fmla="*/ 90 w 651"/>
                <a:gd name="T39" fmla="*/ 280 h 350"/>
                <a:gd name="T40" fmla="*/ 103 w 651"/>
                <a:gd name="T41" fmla="*/ 297 h 350"/>
                <a:gd name="T42" fmla="*/ 124 w 651"/>
                <a:gd name="T43" fmla="*/ 301 h 350"/>
                <a:gd name="T44" fmla="*/ 143 w 651"/>
                <a:gd name="T45" fmla="*/ 301 h 350"/>
                <a:gd name="T46" fmla="*/ 166 w 651"/>
                <a:gd name="T47" fmla="*/ 303 h 350"/>
                <a:gd name="T48" fmla="*/ 194 w 651"/>
                <a:gd name="T49" fmla="*/ 304 h 350"/>
                <a:gd name="T50" fmla="*/ 229 w 651"/>
                <a:gd name="T51" fmla="*/ 308 h 350"/>
                <a:gd name="T52" fmla="*/ 267 w 651"/>
                <a:gd name="T53" fmla="*/ 312 h 350"/>
                <a:gd name="T54" fmla="*/ 306 w 651"/>
                <a:gd name="T55" fmla="*/ 316 h 350"/>
                <a:gd name="T56" fmla="*/ 350 w 651"/>
                <a:gd name="T57" fmla="*/ 322 h 350"/>
                <a:gd name="T58" fmla="*/ 392 w 651"/>
                <a:gd name="T59" fmla="*/ 327 h 350"/>
                <a:gd name="T60" fmla="*/ 432 w 651"/>
                <a:gd name="T61" fmla="*/ 331 h 350"/>
                <a:gd name="T62" fmla="*/ 472 w 651"/>
                <a:gd name="T63" fmla="*/ 335 h 350"/>
                <a:gd name="T64" fmla="*/ 508 w 651"/>
                <a:gd name="T65" fmla="*/ 339 h 350"/>
                <a:gd name="T66" fmla="*/ 539 w 651"/>
                <a:gd name="T67" fmla="*/ 342 h 350"/>
                <a:gd name="T68" fmla="*/ 563 w 651"/>
                <a:gd name="T69" fmla="*/ 346 h 350"/>
                <a:gd name="T70" fmla="*/ 588 w 651"/>
                <a:gd name="T71" fmla="*/ 350 h 350"/>
                <a:gd name="T72" fmla="*/ 592 w 651"/>
                <a:gd name="T73" fmla="*/ 346 h 350"/>
                <a:gd name="T74" fmla="*/ 586 w 651"/>
                <a:gd name="T75" fmla="*/ 325 h 350"/>
                <a:gd name="T76" fmla="*/ 590 w 651"/>
                <a:gd name="T77" fmla="*/ 297 h 350"/>
                <a:gd name="T78" fmla="*/ 615 w 651"/>
                <a:gd name="T79" fmla="*/ 274 h 350"/>
                <a:gd name="T80" fmla="*/ 639 w 651"/>
                <a:gd name="T81" fmla="*/ 272 h 350"/>
                <a:gd name="T82" fmla="*/ 651 w 651"/>
                <a:gd name="T83" fmla="*/ 259 h 350"/>
                <a:gd name="T84" fmla="*/ 649 w 651"/>
                <a:gd name="T85" fmla="*/ 236 h 350"/>
                <a:gd name="T86" fmla="*/ 643 w 651"/>
                <a:gd name="T87" fmla="*/ 112 h 350"/>
                <a:gd name="T88" fmla="*/ 622 w 651"/>
                <a:gd name="T89" fmla="*/ 112 h 350"/>
                <a:gd name="T90" fmla="*/ 590 w 651"/>
                <a:gd name="T91" fmla="*/ 103 h 350"/>
                <a:gd name="T92" fmla="*/ 569 w 651"/>
                <a:gd name="T93" fmla="*/ 80 h 350"/>
                <a:gd name="T94" fmla="*/ 567 w 651"/>
                <a:gd name="T95" fmla="*/ 57 h 350"/>
                <a:gd name="T96" fmla="*/ 55 w 651"/>
                <a:gd name="T9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1" h="350">
                  <a:moveTo>
                    <a:pt x="86" y="31"/>
                  </a:moveTo>
                  <a:lnTo>
                    <a:pt x="529" y="63"/>
                  </a:lnTo>
                  <a:lnTo>
                    <a:pt x="527" y="65"/>
                  </a:lnTo>
                  <a:lnTo>
                    <a:pt x="525" y="73"/>
                  </a:lnTo>
                  <a:lnTo>
                    <a:pt x="525" y="78"/>
                  </a:lnTo>
                  <a:lnTo>
                    <a:pt x="525" y="84"/>
                  </a:lnTo>
                  <a:lnTo>
                    <a:pt x="527" y="90"/>
                  </a:lnTo>
                  <a:lnTo>
                    <a:pt x="531" y="97"/>
                  </a:lnTo>
                  <a:lnTo>
                    <a:pt x="531" y="103"/>
                  </a:lnTo>
                  <a:lnTo>
                    <a:pt x="537" y="109"/>
                  </a:lnTo>
                  <a:lnTo>
                    <a:pt x="542" y="114"/>
                  </a:lnTo>
                  <a:lnTo>
                    <a:pt x="550" y="120"/>
                  </a:lnTo>
                  <a:lnTo>
                    <a:pt x="554" y="122"/>
                  </a:lnTo>
                  <a:lnTo>
                    <a:pt x="559" y="124"/>
                  </a:lnTo>
                  <a:lnTo>
                    <a:pt x="565" y="126"/>
                  </a:lnTo>
                  <a:lnTo>
                    <a:pt x="573" y="130"/>
                  </a:lnTo>
                  <a:lnTo>
                    <a:pt x="578" y="130"/>
                  </a:lnTo>
                  <a:lnTo>
                    <a:pt x="586" y="132"/>
                  </a:lnTo>
                  <a:lnTo>
                    <a:pt x="596" y="132"/>
                  </a:lnTo>
                  <a:lnTo>
                    <a:pt x="603" y="133"/>
                  </a:lnTo>
                  <a:lnTo>
                    <a:pt x="611" y="238"/>
                  </a:lnTo>
                  <a:lnTo>
                    <a:pt x="607" y="238"/>
                  </a:lnTo>
                  <a:lnTo>
                    <a:pt x="599" y="240"/>
                  </a:lnTo>
                  <a:lnTo>
                    <a:pt x="596" y="240"/>
                  </a:lnTo>
                  <a:lnTo>
                    <a:pt x="590" y="244"/>
                  </a:lnTo>
                  <a:lnTo>
                    <a:pt x="584" y="246"/>
                  </a:lnTo>
                  <a:lnTo>
                    <a:pt x="578" y="251"/>
                  </a:lnTo>
                  <a:lnTo>
                    <a:pt x="573" y="253"/>
                  </a:lnTo>
                  <a:lnTo>
                    <a:pt x="567" y="259"/>
                  </a:lnTo>
                  <a:lnTo>
                    <a:pt x="561" y="265"/>
                  </a:lnTo>
                  <a:lnTo>
                    <a:pt x="558" y="272"/>
                  </a:lnTo>
                  <a:lnTo>
                    <a:pt x="554" y="280"/>
                  </a:lnTo>
                  <a:lnTo>
                    <a:pt x="552" y="289"/>
                  </a:lnTo>
                  <a:lnTo>
                    <a:pt x="550" y="295"/>
                  </a:lnTo>
                  <a:lnTo>
                    <a:pt x="550" y="299"/>
                  </a:lnTo>
                  <a:lnTo>
                    <a:pt x="550" y="304"/>
                  </a:lnTo>
                  <a:lnTo>
                    <a:pt x="550" y="310"/>
                  </a:lnTo>
                  <a:lnTo>
                    <a:pt x="124" y="265"/>
                  </a:lnTo>
                  <a:lnTo>
                    <a:pt x="124" y="263"/>
                  </a:lnTo>
                  <a:lnTo>
                    <a:pt x="124" y="261"/>
                  </a:lnTo>
                  <a:lnTo>
                    <a:pt x="124" y="257"/>
                  </a:lnTo>
                  <a:lnTo>
                    <a:pt x="124" y="251"/>
                  </a:lnTo>
                  <a:lnTo>
                    <a:pt x="122" y="246"/>
                  </a:lnTo>
                  <a:lnTo>
                    <a:pt x="122" y="238"/>
                  </a:lnTo>
                  <a:lnTo>
                    <a:pt x="120" y="232"/>
                  </a:lnTo>
                  <a:lnTo>
                    <a:pt x="118" y="225"/>
                  </a:lnTo>
                  <a:lnTo>
                    <a:pt x="114" y="215"/>
                  </a:lnTo>
                  <a:lnTo>
                    <a:pt x="109" y="208"/>
                  </a:lnTo>
                  <a:lnTo>
                    <a:pt x="103" y="200"/>
                  </a:lnTo>
                  <a:lnTo>
                    <a:pt x="95" y="194"/>
                  </a:lnTo>
                  <a:lnTo>
                    <a:pt x="90" y="190"/>
                  </a:lnTo>
                  <a:lnTo>
                    <a:pt x="84" y="189"/>
                  </a:lnTo>
                  <a:lnTo>
                    <a:pt x="78" y="185"/>
                  </a:lnTo>
                  <a:lnTo>
                    <a:pt x="74" y="185"/>
                  </a:lnTo>
                  <a:lnTo>
                    <a:pt x="67" y="181"/>
                  </a:lnTo>
                  <a:lnTo>
                    <a:pt x="59" y="181"/>
                  </a:lnTo>
                  <a:lnTo>
                    <a:pt x="54" y="179"/>
                  </a:lnTo>
                  <a:lnTo>
                    <a:pt x="46" y="179"/>
                  </a:lnTo>
                  <a:lnTo>
                    <a:pt x="46" y="90"/>
                  </a:lnTo>
                  <a:lnTo>
                    <a:pt x="0" y="57"/>
                  </a:lnTo>
                  <a:lnTo>
                    <a:pt x="6" y="190"/>
                  </a:lnTo>
                  <a:lnTo>
                    <a:pt x="10" y="190"/>
                  </a:lnTo>
                  <a:lnTo>
                    <a:pt x="16" y="190"/>
                  </a:lnTo>
                  <a:lnTo>
                    <a:pt x="23" y="194"/>
                  </a:lnTo>
                  <a:lnTo>
                    <a:pt x="31" y="194"/>
                  </a:lnTo>
                  <a:lnTo>
                    <a:pt x="40" y="198"/>
                  </a:lnTo>
                  <a:lnTo>
                    <a:pt x="48" y="202"/>
                  </a:lnTo>
                  <a:lnTo>
                    <a:pt x="59" y="208"/>
                  </a:lnTo>
                  <a:lnTo>
                    <a:pt x="67" y="211"/>
                  </a:lnTo>
                  <a:lnTo>
                    <a:pt x="76" y="217"/>
                  </a:lnTo>
                  <a:lnTo>
                    <a:pt x="82" y="225"/>
                  </a:lnTo>
                  <a:lnTo>
                    <a:pt x="88" y="234"/>
                  </a:lnTo>
                  <a:lnTo>
                    <a:pt x="90" y="238"/>
                  </a:lnTo>
                  <a:lnTo>
                    <a:pt x="92" y="242"/>
                  </a:lnTo>
                  <a:lnTo>
                    <a:pt x="92" y="247"/>
                  </a:lnTo>
                  <a:lnTo>
                    <a:pt x="93" y="253"/>
                  </a:lnTo>
                  <a:lnTo>
                    <a:pt x="93" y="259"/>
                  </a:lnTo>
                  <a:lnTo>
                    <a:pt x="93" y="265"/>
                  </a:lnTo>
                  <a:lnTo>
                    <a:pt x="92" y="272"/>
                  </a:lnTo>
                  <a:lnTo>
                    <a:pt x="90" y="280"/>
                  </a:lnTo>
                  <a:lnTo>
                    <a:pt x="90" y="284"/>
                  </a:lnTo>
                  <a:lnTo>
                    <a:pt x="93" y="289"/>
                  </a:lnTo>
                  <a:lnTo>
                    <a:pt x="97" y="293"/>
                  </a:lnTo>
                  <a:lnTo>
                    <a:pt x="103" y="297"/>
                  </a:lnTo>
                  <a:lnTo>
                    <a:pt x="107" y="297"/>
                  </a:lnTo>
                  <a:lnTo>
                    <a:pt x="113" y="299"/>
                  </a:lnTo>
                  <a:lnTo>
                    <a:pt x="116" y="299"/>
                  </a:lnTo>
                  <a:lnTo>
                    <a:pt x="124" y="301"/>
                  </a:lnTo>
                  <a:lnTo>
                    <a:pt x="128" y="301"/>
                  </a:lnTo>
                  <a:lnTo>
                    <a:pt x="133" y="301"/>
                  </a:lnTo>
                  <a:lnTo>
                    <a:pt x="137" y="301"/>
                  </a:lnTo>
                  <a:lnTo>
                    <a:pt x="143" y="301"/>
                  </a:lnTo>
                  <a:lnTo>
                    <a:pt x="147" y="301"/>
                  </a:lnTo>
                  <a:lnTo>
                    <a:pt x="154" y="303"/>
                  </a:lnTo>
                  <a:lnTo>
                    <a:pt x="160" y="303"/>
                  </a:lnTo>
                  <a:lnTo>
                    <a:pt x="166" y="303"/>
                  </a:lnTo>
                  <a:lnTo>
                    <a:pt x="171" y="303"/>
                  </a:lnTo>
                  <a:lnTo>
                    <a:pt x="179" y="304"/>
                  </a:lnTo>
                  <a:lnTo>
                    <a:pt x="187" y="304"/>
                  </a:lnTo>
                  <a:lnTo>
                    <a:pt x="194" y="304"/>
                  </a:lnTo>
                  <a:lnTo>
                    <a:pt x="202" y="304"/>
                  </a:lnTo>
                  <a:lnTo>
                    <a:pt x="211" y="308"/>
                  </a:lnTo>
                  <a:lnTo>
                    <a:pt x="221" y="308"/>
                  </a:lnTo>
                  <a:lnTo>
                    <a:pt x="229" y="308"/>
                  </a:lnTo>
                  <a:lnTo>
                    <a:pt x="238" y="310"/>
                  </a:lnTo>
                  <a:lnTo>
                    <a:pt x="248" y="310"/>
                  </a:lnTo>
                  <a:lnTo>
                    <a:pt x="255" y="310"/>
                  </a:lnTo>
                  <a:lnTo>
                    <a:pt x="267" y="312"/>
                  </a:lnTo>
                  <a:lnTo>
                    <a:pt x="276" y="312"/>
                  </a:lnTo>
                  <a:lnTo>
                    <a:pt x="287" y="316"/>
                  </a:lnTo>
                  <a:lnTo>
                    <a:pt x="297" y="316"/>
                  </a:lnTo>
                  <a:lnTo>
                    <a:pt x="306" y="316"/>
                  </a:lnTo>
                  <a:lnTo>
                    <a:pt x="318" y="318"/>
                  </a:lnTo>
                  <a:lnTo>
                    <a:pt x="327" y="320"/>
                  </a:lnTo>
                  <a:lnTo>
                    <a:pt x="339" y="320"/>
                  </a:lnTo>
                  <a:lnTo>
                    <a:pt x="350" y="322"/>
                  </a:lnTo>
                  <a:lnTo>
                    <a:pt x="360" y="323"/>
                  </a:lnTo>
                  <a:lnTo>
                    <a:pt x="371" y="325"/>
                  </a:lnTo>
                  <a:lnTo>
                    <a:pt x="381" y="325"/>
                  </a:lnTo>
                  <a:lnTo>
                    <a:pt x="392" y="327"/>
                  </a:lnTo>
                  <a:lnTo>
                    <a:pt x="402" y="327"/>
                  </a:lnTo>
                  <a:lnTo>
                    <a:pt x="413" y="329"/>
                  </a:lnTo>
                  <a:lnTo>
                    <a:pt x="422" y="329"/>
                  </a:lnTo>
                  <a:lnTo>
                    <a:pt x="432" y="331"/>
                  </a:lnTo>
                  <a:lnTo>
                    <a:pt x="443" y="331"/>
                  </a:lnTo>
                  <a:lnTo>
                    <a:pt x="453" y="333"/>
                  </a:lnTo>
                  <a:lnTo>
                    <a:pt x="462" y="333"/>
                  </a:lnTo>
                  <a:lnTo>
                    <a:pt x="472" y="335"/>
                  </a:lnTo>
                  <a:lnTo>
                    <a:pt x="481" y="335"/>
                  </a:lnTo>
                  <a:lnTo>
                    <a:pt x="491" y="337"/>
                  </a:lnTo>
                  <a:lnTo>
                    <a:pt x="499" y="339"/>
                  </a:lnTo>
                  <a:lnTo>
                    <a:pt x="508" y="339"/>
                  </a:lnTo>
                  <a:lnTo>
                    <a:pt x="516" y="341"/>
                  </a:lnTo>
                  <a:lnTo>
                    <a:pt x="525" y="342"/>
                  </a:lnTo>
                  <a:lnTo>
                    <a:pt x="531" y="342"/>
                  </a:lnTo>
                  <a:lnTo>
                    <a:pt x="539" y="342"/>
                  </a:lnTo>
                  <a:lnTo>
                    <a:pt x="544" y="344"/>
                  </a:lnTo>
                  <a:lnTo>
                    <a:pt x="552" y="344"/>
                  </a:lnTo>
                  <a:lnTo>
                    <a:pt x="558" y="344"/>
                  </a:lnTo>
                  <a:lnTo>
                    <a:pt x="563" y="346"/>
                  </a:lnTo>
                  <a:lnTo>
                    <a:pt x="569" y="346"/>
                  </a:lnTo>
                  <a:lnTo>
                    <a:pt x="575" y="348"/>
                  </a:lnTo>
                  <a:lnTo>
                    <a:pt x="582" y="348"/>
                  </a:lnTo>
                  <a:lnTo>
                    <a:pt x="588" y="350"/>
                  </a:lnTo>
                  <a:lnTo>
                    <a:pt x="592" y="350"/>
                  </a:lnTo>
                  <a:lnTo>
                    <a:pt x="592" y="350"/>
                  </a:lnTo>
                  <a:lnTo>
                    <a:pt x="592" y="348"/>
                  </a:lnTo>
                  <a:lnTo>
                    <a:pt x="592" y="346"/>
                  </a:lnTo>
                  <a:lnTo>
                    <a:pt x="590" y="342"/>
                  </a:lnTo>
                  <a:lnTo>
                    <a:pt x="590" y="337"/>
                  </a:lnTo>
                  <a:lnTo>
                    <a:pt x="588" y="331"/>
                  </a:lnTo>
                  <a:lnTo>
                    <a:pt x="586" y="325"/>
                  </a:lnTo>
                  <a:lnTo>
                    <a:pt x="586" y="318"/>
                  </a:lnTo>
                  <a:lnTo>
                    <a:pt x="588" y="310"/>
                  </a:lnTo>
                  <a:lnTo>
                    <a:pt x="588" y="303"/>
                  </a:lnTo>
                  <a:lnTo>
                    <a:pt x="590" y="297"/>
                  </a:lnTo>
                  <a:lnTo>
                    <a:pt x="594" y="289"/>
                  </a:lnTo>
                  <a:lnTo>
                    <a:pt x="599" y="284"/>
                  </a:lnTo>
                  <a:lnTo>
                    <a:pt x="605" y="278"/>
                  </a:lnTo>
                  <a:lnTo>
                    <a:pt x="615" y="274"/>
                  </a:lnTo>
                  <a:lnTo>
                    <a:pt x="618" y="272"/>
                  </a:lnTo>
                  <a:lnTo>
                    <a:pt x="624" y="272"/>
                  </a:lnTo>
                  <a:lnTo>
                    <a:pt x="632" y="272"/>
                  </a:lnTo>
                  <a:lnTo>
                    <a:pt x="639" y="272"/>
                  </a:lnTo>
                  <a:lnTo>
                    <a:pt x="641" y="270"/>
                  </a:lnTo>
                  <a:lnTo>
                    <a:pt x="649" y="266"/>
                  </a:lnTo>
                  <a:lnTo>
                    <a:pt x="649" y="263"/>
                  </a:lnTo>
                  <a:lnTo>
                    <a:pt x="651" y="259"/>
                  </a:lnTo>
                  <a:lnTo>
                    <a:pt x="651" y="255"/>
                  </a:lnTo>
                  <a:lnTo>
                    <a:pt x="651" y="249"/>
                  </a:lnTo>
                  <a:lnTo>
                    <a:pt x="651" y="244"/>
                  </a:lnTo>
                  <a:lnTo>
                    <a:pt x="649" y="236"/>
                  </a:lnTo>
                  <a:lnTo>
                    <a:pt x="647" y="228"/>
                  </a:lnTo>
                  <a:lnTo>
                    <a:pt x="645" y="219"/>
                  </a:lnTo>
                  <a:lnTo>
                    <a:pt x="645" y="114"/>
                  </a:lnTo>
                  <a:lnTo>
                    <a:pt x="643" y="112"/>
                  </a:lnTo>
                  <a:lnTo>
                    <a:pt x="641" y="112"/>
                  </a:lnTo>
                  <a:lnTo>
                    <a:pt x="635" y="112"/>
                  </a:lnTo>
                  <a:lnTo>
                    <a:pt x="630" y="112"/>
                  </a:lnTo>
                  <a:lnTo>
                    <a:pt x="622" y="112"/>
                  </a:lnTo>
                  <a:lnTo>
                    <a:pt x="615" y="111"/>
                  </a:lnTo>
                  <a:lnTo>
                    <a:pt x="605" y="109"/>
                  </a:lnTo>
                  <a:lnTo>
                    <a:pt x="597" y="107"/>
                  </a:lnTo>
                  <a:lnTo>
                    <a:pt x="590" y="103"/>
                  </a:lnTo>
                  <a:lnTo>
                    <a:pt x="582" y="97"/>
                  </a:lnTo>
                  <a:lnTo>
                    <a:pt x="577" y="92"/>
                  </a:lnTo>
                  <a:lnTo>
                    <a:pt x="573" y="84"/>
                  </a:lnTo>
                  <a:lnTo>
                    <a:pt x="569" y="80"/>
                  </a:lnTo>
                  <a:lnTo>
                    <a:pt x="569" y="76"/>
                  </a:lnTo>
                  <a:lnTo>
                    <a:pt x="567" y="71"/>
                  </a:lnTo>
                  <a:lnTo>
                    <a:pt x="567" y="65"/>
                  </a:lnTo>
                  <a:lnTo>
                    <a:pt x="567" y="57"/>
                  </a:lnTo>
                  <a:lnTo>
                    <a:pt x="567" y="52"/>
                  </a:lnTo>
                  <a:lnTo>
                    <a:pt x="569" y="44"/>
                  </a:lnTo>
                  <a:lnTo>
                    <a:pt x="571" y="38"/>
                  </a:lnTo>
                  <a:lnTo>
                    <a:pt x="55" y="0"/>
                  </a:lnTo>
                  <a:lnTo>
                    <a:pt x="86" y="31"/>
                  </a:lnTo>
                  <a:lnTo>
                    <a:pt x="8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26"/>
            <p:cNvSpPr>
              <a:spLocks/>
            </p:cNvSpPr>
            <p:nvPr/>
          </p:nvSpPr>
          <p:spPr bwMode="auto">
            <a:xfrm>
              <a:off x="3192463" y="5446713"/>
              <a:ext cx="106363" cy="103188"/>
            </a:xfrm>
            <a:custGeom>
              <a:avLst/>
              <a:gdLst>
                <a:gd name="T0" fmla="*/ 118 w 135"/>
                <a:gd name="T1" fmla="*/ 14 h 130"/>
                <a:gd name="T2" fmla="*/ 109 w 135"/>
                <a:gd name="T3" fmla="*/ 10 h 130"/>
                <a:gd name="T4" fmla="*/ 93 w 135"/>
                <a:gd name="T5" fmla="*/ 6 h 130"/>
                <a:gd name="T6" fmla="*/ 78 w 135"/>
                <a:gd name="T7" fmla="*/ 2 h 130"/>
                <a:gd name="T8" fmla="*/ 67 w 135"/>
                <a:gd name="T9" fmla="*/ 0 h 130"/>
                <a:gd name="T10" fmla="*/ 57 w 135"/>
                <a:gd name="T11" fmla="*/ 0 h 130"/>
                <a:gd name="T12" fmla="*/ 46 w 135"/>
                <a:gd name="T13" fmla="*/ 0 h 130"/>
                <a:gd name="T14" fmla="*/ 31 w 135"/>
                <a:gd name="T15" fmla="*/ 4 h 130"/>
                <a:gd name="T16" fmla="*/ 17 w 135"/>
                <a:gd name="T17" fmla="*/ 14 h 130"/>
                <a:gd name="T18" fmla="*/ 10 w 135"/>
                <a:gd name="T19" fmla="*/ 19 h 130"/>
                <a:gd name="T20" fmla="*/ 4 w 135"/>
                <a:gd name="T21" fmla="*/ 31 h 130"/>
                <a:gd name="T22" fmla="*/ 2 w 135"/>
                <a:gd name="T23" fmla="*/ 46 h 130"/>
                <a:gd name="T24" fmla="*/ 0 w 135"/>
                <a:gd name="T25" fmla="*/ 61 h 130"/>
                <a:gd name="T26" fmla="*/ 0 w 135"/>
                <a:gd name="T27" fmla="*/ 74 h 130"/>
                <a:gd name="T28" fmla="*/ 2 w 135"/>
                <a:gd name="T29" fmla="*/ 88 h 130"/>
                <a:gd name="T30" fmla="*/ 8 w 135"/>
                <a:gd name="T31" fmla="*/ 99 h 130"/>
                <a:gd name="T32" fmla="*/ 17 w 135"/>
                <a:gd name="T33" fmla="*/ 112 h 130"/>
                <a:gd name="T34" fmla="*/ 31 w 135"/>
                <a:gd name="T35" fmla="*/ 122 h 130"/>
                <a:gd name="T36" fmla="*/ 42 w 135"/>
                <a:gd name="T37" fmla="*/ 128 h 130"/>
                <a:gd name="T38" fmla="*/ 52 w 135"/>
                <a:gd name="T39" fmla="*/ 130 h 130"/>
                <a:gd name="T40" fmla="*/ 63 w 135"/>
                <a:gd name="T41" fmla="*/ 130 h 130"/>
                <a:gd name="T42" fmla="*/ 74 w 135"/>
                <a:gd name="T43" fmla="*/ 128 h 130"/>
                <a:gd name="T44" fmla="*/ 86 w 135"/>
                <a:gd name="T45" fmla="*/ 124 h 130"/>
                <a:gd name="T46" fmla="*/ 95 w 135"/>
                <a:gd name="T47" fmla="*/ 120 h 130"/>
                <a:gd name="T48" fmla="*/ 107 w 135"/>
                <a:gd name="T49" fmla="*/ 112 h 130"/>
                <a:gd name="T50" fmla="*/ 118 w 135"/>
                <a:gd name="T51" fmla="*/ 103 h 130"/>
                <a:gd name="T52" fmla="*/ 126 w 135"/>
                <a:gd name="T53" fmla="*/ 93 h 130"/>
                <a:gd name="T54" fmla="*/ 133 w 135"/>
                <a:gd name="T55" fmla="*/ 82 h 130"/>
                <a:gd name="T56" fmla="*/ 135 w 135"/>
                <a:gd name="T57" fmla="*/ 71 h 130"/>
                <a:gd name="T58" fmla="*/ 135 w 135"/>
                <a:gd name="T59" fmla="*/ 57 h 130"/>
                <a:gd name="T60" fmla="*/ 133 w 135"/>
                <a:gd name="T61" fmla="*/ 46 h 130"/>
                <a:gd name="T62" fmla="*/ 129 w 135"/>
                <a:gd name="T63" fmla="*/ 35 h 130"/>
                <a:gd name="T64" fmla="*/ 126 w 135"/>
                <a:gd name="T65" fmla="*/ 25 h 130"/>
                <a:gd name="T66" fmla="*/ 120 w 135"/>
                <a:gd name="T67" fmla="*/ 17 h 130"/>
                <a:gd name="T68" fmla="*/ 120 w 135"/>
                <a:gd name="T69" fmla="*/ 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" h="130">
                  <a:moveTo>
                    <a:pt x="120" y="16"/>
                  </a:moveTo>
                  <a:lnTo>
                    <a:pt x="118" y="14"/>
                  </a:lnTo>
                  <a:lnTo>
                    <a:pt x="114" y="14"/>
                  </a:lnTo>
                  <a:lnTo>
                    <a:pt x="109" y="10"/>
                  </a:lnTo>
                  <a:lnTo>
                    <a:pt x="103" y="8"/>
                  </a:lnTo>
                  <a:lnTo>
                    <a:pt x="93" y="6"/>
                  </a:lnTo>
                  <a:lnTo>
                    <a:pt x="84" y="4"/>
                  </a:lnTo>
                  <a:lnTo>
                    <a:pt x="78" y="2"/>
                  </a:lnTo>
                  <a:lnTo>
                    <a:pt x="72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2" y="2"/>
                  </a:lnTo>
                  <a:lnTo>
                    <a:pt x="31" y="4"/>
                  </a:lnTo>
                  <a:lnTo>
                    <a:pt x="23" y="10"/>
                  </a:lnTo>
                  <a:lnTo>
                    <a:pt x="17" y="14"/>
                  </a:lnTo>
                  <a:lnTo>
                    <a:pt x="13" y="17"/>
                  </a:lnTo>
                  <a:lnTo>
                    <a:pt x="10" y="19"/>
                  </a:lnTo>
                  <a:lnTo>
                    <a:pt x="8" y="25"/>
                  </a:lnTo>
                  <a:lnTo>
                    <a:pt x="4" y="31"/>
                  </a:lnTo>
                  <a:lnTo>
                    <a:pt x="2" y="38"/>
                  </a:lnTo>
                  <a:lnTo>
                    <a:pt x="2" y="46"/>
                  </a:lnTo>
                  <a:lnTo>
                    <a:pt x="2" y="54"/>
                  </a:lnTo>
                  <a:lnTo>
                    <a:pt x="0" y="61"/>
                  </a:lnTo>
                  <a:lnTo>
                    <a:pt x="0" y="69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2" y="88"/>
                  </a:lnTo>
                  <a:lnTo>
                    <a:pt x="6" y="93"/>
                  </a:lnTo>
                  <a:lnTo>
                    <a:pt x="8" y="99"/>
                  </a:lnTo>
                  <a:lnTo>
                    <a:pt x="12" y="105"/>
                  </a:lnTo>
                  <a:lnTo>
                    <a:pt x="17" y="112"/>
                  </a:lnTo>
                  <a:lnTo>
                    <a:pt x="27" y="120"/>
                  </a:lnTo>
                  <a:lnTo>
                    <a:pt x="31" y="122"/>
                  </a:lnTo>
                  <a:lnTo>
                    <a:pt x="36" y="126"/>
                  </a:lnTo>
                  <a:lnTo>
                    <a:pt x="42" y="128"/>
                  </a:lnTo>
                  <a:lnTo>
                    <a:pt x="48" y="130"/>
                  </a:lnTo>
                  <a:lnTo>
                    <a:pt x="52" y="130"/>
                  </a:lnTo>
                  <a:lnTo>
                    <a:pt x="57" y="130"/>
                  </a:lnTo>
                  <a:lnTo>
                    <a:pt x="63" y="130"/>
                  </a:lnTo>
                  <a:lnTo>
                    <a:pt x="69" y="130"/>
                  </a:lnTo>
                  <a:lnTo>
                    <a:pt x="74" y="128"/>
                  </a:lnTo>
                  <a:lnTo>
                    <a:pt x="80" y="126"/>
                  </a:lnTo>
                  <a:lnTo>
                    <a:pt x="86" y="124"/>
                  </a:lnTo>
                  <a:lnTo>
                    <a:pt x="91" y="124"/>
                  </a:lnTo>
                  <a:lnTo>
                    <a:pt x="95" y="120"/>
                  </a:lnTo>
                  <a:lnTo>
                    <a:pt x="101" y="116"/>
                  </a:lnTo>
                  <a:lnTo>
                    <a:pt x="107" y="112"/>
                  </a:lnTo>
                  <a:lnTo>
                    <a:pt x="112" y="109"/>
                  </a:lnTo>
                  <a:lnTo>
                    <a:pt x="118" y="103"/>
                  </a:lnTo>
                  <a:lnTo>
                    <a:pt x="122" y="99"/>
                  </a:lnTo>
                  <a:lnTo>
                    <a:pt x="126" y="93"/>
                  </a:lnTo>
                  <a:lnTo>
                    <a:pt x="131" y="88"/>
                  </a:lnTo>
                  <a:lnTo>
                    <a:pt x="133" y="82"/>
                  </a:lnTo>
                  <a:lnTo>
                    <a:pt x="135" y="76"/>
                  </a:lnTo>
                  <a:lnTo>
                    <a:pt x="135" y="71"/>
                  </a:lnTo>
                  <a:lnTo>
                    <a:pt x="135" y="65"/>
                  </a:lnTo>
                  <a:lnTo>
                    <a:pt x="135" y="57"/>
                  </a:lnTo>
                  <a:lnTo>
                    <a:pt x="133" y="52"/>
                  </a:lnTo>
                  <a:lnTo>
                    <a:pt x="133" y="46"/>
                  </a:lnTo>
                  <a:lnTo>
                    <a:pt x="131" y="40"/>
                  </a:lnTo>
                  <a:lnTo>
                    <a:pt x="129" y="35"/>
                  </a:lnTo>
                  <a:lnTo>
                    <a:pt x="128" y="29"/>
                  </a:lnTo>
                  <a:lnTo>
                    <a:pt x="126" y="25"/>
                  </a:lnTo>
                  <a:lnTo>
                    <a:pt x="124" y="21"/>
                  </a:lnTo>
                  <a:lnTo>
                    <a:pt x="120" y="17"/>
                  </a:lnTo>
                  <a:lnTo>
                    <a:pt x="120" y="16"/>
                  </a:lnTo>
                  <a:lnTo>
                    <a:pt x="120" y="16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27"/>
            <p:cNvSpPr>
              <a:spLocks/>
            </p:cNvSpPr>
            <p:nvPr/>
          </p:nvSpPr>
          <p:spPr bwMode="auto">
            <a:xfrm>
              <a:off x="3143250" y="4859338"/>
              <a:ext cx="90488" cy="68263"/>
            </a:xfrm>
            <a:custGeom>
              <a:avLst/>
              <a:gdLst>
                <a:gd name="T0" fmla="*/ 0 w 114"/>
                <a:gd name="T1" fmla="*/ 53 h 88"/>
                <a:gd name="T2" fmla="*/ 4 w 114"/>
                <a:gd name="T3" fmla="*/ 53 h 88"/>
                <a:gd name="T4" fmla="*/ 8 w 114"/>
                <a:gd name="T5" fmla="*/ 55 h 88"/>
                <a:gd name="T6" fmla="*/ 16 w 114"/>
                <a:gd name="T7" fmla="*/ 57 h 88"/>
                <a:gd name="T8" fmla="*/ 21 w 114"/>
                <a:gd name="T9" fmla="*/ 57 h 88"/>
                <a:gd name="T10" fmla="*/ 31 w 114"/>
                <a:gd name="T11" fmla="*/ 57 h 88"/>
                <a:gd name="T12" fmla="*/ 38 w 114"/>
                <a:gd name="T13" fmla="*/ 57 h 88"/>
                <a:gd name="T14" fmla="*/ 48 w 114"/>
                <a:gd name="T15" fmla="*/ 57 h 88"/>
                <a:gd name="T16" fmla="*/ 54 w 114"/>
                <a:gd name="T17" fmla="*/ 55 h 88"/>
                <a:gd name="T18" fmla="*/ 61 w 114"/>
                <a:gd name="T19" fmla="*/ 51 h 88"/>
                <a:gd name="T20" fmla="*/ 67 w 114"/>
                <a:gd name="T21" fmla="*/ 48 h 88"/>
                <a:gd name="T22" fmla="*/ 73 w 114"/>
                <a:gd name="T23" fmla="*/ 42 h 88"/>
                <a:gd name="T24" fmla="*/ 73 w 114"/>
                <a:gd name="T25" fmla="*/ 38 h 88"/>
                <a:gd name="T26" fmla="*/ 74 w 114"/>
                <a:gd name="T27" fmla="*/ 34 h 88"/>
                <a:gd name="T28" fmla="*/ 74 w 114"/>
                <a:gd name="T29" fmla="*/ 29 h 88"/>
                <a:gd name="T30" fmla="*/ 74 w 114"/>
                <a:gd name="T31" fmla="*/ 25 h 88"/>
                <a:gd name="T32" fmla="*/ 73 w 114"/>
                <a:gd name="T33" fmla="*/ 19 h 88"/>
                <a:gd name="T34" fmla="*/ 73 w 114"/>
                <a:gd name="T35" fmla="*/ 13 h 88"/>
                <a:gd name="T36" fmla="*/ 69 w 114"/>
                <a:gd name="T37" fmla="*/ 8 h 88"/>
                <a:gd name="T38" fmla="*/ 67 w 114"/>
                <a:gd name="T39" fmla="*/ 0 h 88"/>
                <a:gd name="T40" fmla="*/ 111 w 114"/>
                <a:gd name="T41" fmla="*/ 27 h 88"/>
                <a:gd name="T42" fmla="*/ 113 w 114"/>
                <a:gd name="T43" fmla="*/ 29 h 88"/>
                <a:gd name="T44" fmla="*/ 114 w 114"/>
                <a:gd name="T45" fmla="*/ 36 h 88"/>
                <a:gd name="T46" fmla="*/ 114 w 114"/>
                <a:gd name="T47" fmla="*/ 40 h 88"/>
                <a:gd name="T48" fmla="*/ 114 w 114"/>
                <a:gd name="T49" fmla="*/ 46 h 88"/>
                <a:gd name="T50" fmla="*/ 114 w 114"/>
                <a:gd name="T51" fmla="*/ 51 h 88"/>
                <a:gd name="T52" fmla="*/ 113 w 114"/>
                <a:gd name="T53" fmla="*/ 57 h 88"/>
                <a:gd name="T54" fmla="*/ 109 w 114"/>
                <a:gd name="T55" fmla="*/ 63 h 88"/>
                <a:gd name="T56" fmla="*/ 105 w 114"/>
                <a:gd name="T57" fmla="*/ 69 h 88"/>
                <a:gd name="T58" fmla="*/ 99 w 114"/>
                <a:gd name="T59" fmla="*/ 72 h 88"/>
                <a:gd name="T60" fmla="*/ 93 w 114"/>
                <a:gd name="T61" fmla="*/ 78 h 88"/>
                <a:gd name="T62" fmla="*/ 88 w 114"/>
                <a:gd name="T63" fmla="*/ 80 h 88"/>
                <a:gd name="T64" fmla="*/ 82 w 114"/>
                <a:gd name="T65" fmla="*/ 80 h 88"/>
                <a:gd name="T66" fmla="*/ 76 w 114"/>
                <a:gd name="T67" fmla="*/ 84 h 88"/>
                <a:gd name="T68" fmla="*/ 71 w 114"/>
                <a:gd name="T69" fmla="*/ 86 h 88"/>
                <a:gd name="T70" fmla="*/ 63 w 114"/>
                <a:gd name="T71" fmla="*/ 86 h 88"/>
                <a:gd name="T72" fmla="*/ 55 w 114"/>
                <a:gd name="T73" fmla="*/ 86 h 88"/>
                <a:gd name="T74" fmla="*/ 48 w 114"/>
                <a:gd name="T75" fmla="*/ 88 h 88"/>
                <a:gd name="T76" fmla="*/ 38 w 114"/>
                <a:gd name="T77" fmla="*/ 88 h 88"/>
                <a:gd name="T78" fmla="*/ 0 w 114"/>
                <a:gd name="T79" fmla="*/ 53 h 88"/>
                <a:gd name="T80" fmla="*/ 0 w 114"/>
                <a:gd name="T81" fmla="*/ 5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88">
                  <a:moveTo>
                    <a:pt x="0" y="53"/>
                  </a:moveTo>
                  <a:lnTo>
                    <a:pt x="4" y="53"/>
                  </a:lnTo>
                  <a:lnTo>
                    <a:pt x="8" y="55"/>
                  </a:lnTo>
                  <a:lnTo>
                    <a:pt x="16" y="57"/>
                  </a:lnTo>
                  <a:lnTo>
                    <a:pt x="21" y="57"/>
                  </a:lnTo>
                  <a:lnTo>
                    <a:pt x="31" y="57"/>
                  </a:lnTo>
                  <a:lnTo>
                    <a:pt x="38" y="57"/>
                  </a:lnTo>
                  <a:lnTo>
                    <a:pt x="48" y="57"/>
                  </a:lnTo>
                  <a:lnTo>
                    <a:pt x="54" y="55"/>
                  </a:lnTo>
                  <a:lnTo>
                    <a:pt x="61" y="51"/>
                  </a:lnTo>
                  <a:lnTo>
                    <a:pt x="67" y="48"/>
                  </a:lnTo>
                  <a:lnTo>
                    <a:pt x="73" y="42"/>
                  </a:lnTo>
                  <a:lnTo>
                    <a:pt x="73" y="38"/>
                  </a:lnTo>
                  <a:lnTo>
                    <a:pt x="74" y="34"/>
                  </a:lnTo>
                  <a:lnTo>
                    <a:pt x="74" y="29"/>
                  </a:lnTo>
                  <a:lnTo>
                    <a:pt x="74" y="25"/>
                  </a:lnTo>
                  <a:lnTo>
                    <a:pt x="73" y="19"/>
                  </a:lnTo>
                  <a:lnTo>
                    <a:pt x="73" y="13"/>
                  </a:lnTo>
                  <a:lnTo>
                    <a:pt x="69" y="8"/>
                  </a:lnTo>
                  <a:lnTo>
                    <a:pt x="67" y="0"/>
                  </a:lnTo>
                  <a:lnTo>
                    <a:pt x="111" y="27"/>
                  </a:lnTo>
                  <a:lnTo>
                    <a:pt x="113" y="29"/>
                  </a:lnTo>
                  <a:lnTo>
                    <a:pt x="114" y="36"/>
                  </a:lnTo>
                  <a:lnTo>
                    <a:pt x="114" y="40"/>
                  </a:lnTo>
                  <a:lnTo>
                    <a:pt x="114" y="46"/>
                  </a:lnTo>
                  <a:lnTo>
                    <a:pt x="114" y="51"/>
                  </a:lnTo>
                  <a:lnTo>
                    <a:pt x="113" y="57"/>
                  </a:lnTo>
                  <a:lnTo>
                    <a:pt x="109" y="63"/>
                  </a:lnTo>
                  <a:lnTo>
                    <a:pt x="105" y="69"/>
                  </a:lnTo>
                  <a:lnTo>
                    <a:pt x="99" y="72"/>
                  </a:lnTo>
                  <a:lnTo>
                    <a:pt x="93" y="78"/>
                  </a:lnTo>
                  <a:lnTo>
                    <a:pt x="88" y="80"/>
                  </a:lnTo>
                  <a:lnTo>
                    <a:pt x="82" y="80"/>
                  </a:lnTo>
                  <a:lnTo>
                    <a:pt x="76" y="84"/>
                  </a:lnTo>
                  <a:lnTo>
                    <a:pt x="71" y="86"/>
                  </a:lnTo>
                  <a:lnTo>
                    <a:pt x="63" y="86"/>
                  </a:lnTo>
                  <a:lnTo>
                    <a:pt x="55" y="86"/>
                  </a:lnTo>
                  <a:lnTo>
                    <a:pt x="48" y="88"/>
                  </a:lnTo>
                  <a:lnTo>
                    <a:pt x="38" y="88"/>
                  </a:lnTo>
                  <a:lnTo>
                    <a:pt x="0" y="5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29"/>
            <p:cNvSpPr>
              <a:spLocks/>
            </p:cNvSpPr>
            <p:nvPr/>
          </p:nvSpPr>
          <p:spPr bwMode="auto">
            <a:xfrm>
              <a:off x="3052763" y="5086350"/>
              <a:ext cx="74613" cy="149225"/>
            </a:xfrm>
            <a:custGeom>
              <a:avLst/>
              <a:gdLst>
                <a:gd name="T0" fmla="*/ 65 w 93"/>
                <a:gd name="T1" fmla="*/ 74 h 188"/>
                <a:gd name="T2" fmla="*/ 67 w 93"/>
                <a:gd name="T3" fmla="*/ 72 h 188"/>
                <a:gd name="T4" fmla="*/ 74 w 93"/>
                <a:gd name="T5" fmla="*/ 69 h 188"/>
                <a:gd name="T6" fmla="*/ 82 w 93"/>
                <a:gd name="T7" fmla="*/ 61 h 188"/>
                <a:gd name="T8" fmla="*/ 90 w 93"/>
                <a:gd name="T9" fmla="*/ 51 h 188"/>
                <a:gd name="T10" fmla="*/ 91 w 93"/>
                <a:gd name="T11" fmla="*/ 46 h 188"/>
                <a:gd name="T12" fmla="*/ 93 w 93"/>
                <a:gd name="T13" fmla="*/ 40 h 188"/>
                <a:gd name="T14" fmla="*/ 93 w 93"/>
                <a:gd name="T15" fmla="*/ 32 h 188"/>
                <a:gd name="T16" fmla="*/ 93 w 93"/>
                <a:gd name="T17" fmla="*/ 27 h 188"/>
                <a:gd name="T18" fmla="*/ 90 w 93"/>
                <a:gd name="T19" fmla="*/ 19 h 188"/>
                <a:gd name="T20" fmla="*/ 84 w 93"/>
                <a:gd name="T21" fmla="*/ 13 h 188"/>
                <a:gd name="T22" fmla="*/ 80 w 93"/>
                <a:gd name="T23" fmla="*/ 10 h 188"/>
                <a:gd name="T24" fmla="*/ 76 w 93"/>
                <a:gd name="T25" fmla="*/ 8 h 188"/>
                <a:gd name="T26" fmla="*/ 71 w 93"/>
                <a:gd name="T27" fmla="*/ 4 h 188"/>
                <a:gd name="T28" fmla="*/ 65 w 93"/>
                <a:gd name="T29" fmla="*/ 0 h 188"/>
                <a:gd name="T30" fmla="*/ 63 w 93"/>
                <a:gd name="T31" fmla="*/ 0 h 188"/>
                <a:gd name="T32" fmla="*/ 59 w 93"/>
                <a:gd name="T33" fmla="*/ 0 h 188"/>
                <a:gd name="T34" fmla="*/ 53 w 93"/>
                <a:gd name="T35" fmla="*/ 0 h 188"/>
                <a:gd name="T36" fmla="*/ 48 w 93"/>
                <a:gd name="T37" fmla="*/ 0 h 188"/>
                <a:gd name="T38" fmla="*/ 40 w 93"/>
                <a:gd name="T39" fmla="*/ 0 h 188"/>
                <a:gd name="T40" fmla="*/ 33 w 93"/>
                <a:gd name="T41" fmla="*/ 2 h 188"/>
                <a:gd name="T42" fmla="*/ 25 w 93"/>
                <a:gd name="T43" fmla="*/ 4 h 188"/>
                <a:gd name="T44" fmla="*/ 19 w 93"/>
                <a:gd name="T45" fmla="*/ 8 h 188"/>
                <a:gd name="T46" fmla="*/ 12 w 93"/>
                <a:gd name="T47" fmla="*/ 12 h 188"/>
                <a:gd name="T48" fmla="*/ 6 w 93"/>
                <a:gd name="T49" fmla="*/ 15 h 188"/>
                <a:gd name="T50" fmla="*/ 2 w 93"/>
                <a:gd name="T51" fmla="*/ 21 h 188"/>
                <a:gd name="T52" fmla="*/ 0 w 93"/>
                <a:gd name="T53" fmla="*/ 29 h 188"/>
                <a:gd name="T54" fmla="*/ 0 w 93"/>
                <a:gd name="T55" fmla="*/ 32 h 188"/>
                <a:gd name="T56" fmla="*/ 2 w 93"/>
                <a:gd name="T57" fmla="*/ 36 h 188"/>
                <a:gd name="T58" fmla="*/ 2 w 93"/>
                <a:gd name="T59" fmla="*/ 42 h 188"/>
                <a:gd name="T60" fmla="*/ 6 w 93"/>
                <a:gd name="T61" fmla="*/ 48 h 188"/>
                <a:gd name="T62" fmla="*/ 8 w 93"/>
                <a:gd name="T63" fmla="*/ 53 h 188"/>
                <a:gd name="T64" fmla="*/ 12 w 93"/>
                <a:gd name="T65" fmla="*/ 59 h 188"/>
                <a:gd name="T66" fmla="*/ 17 w 93"/>
                <a:gd name="T67" fmla="*/ 67 h 188"/>
                <a:gd name="T68" fmla="*/ 23 w 93"/>
                <a:gd name="T69" fmla="*/ 74 h 188"/>
                <a:gd name="T70" fmla="*/ 36 w 93"/>
                <a:gd name="T71" fmla="*/ 181 h 188"/>
                <a:gd name="T72" fmla="*/ 38 w 93"/>
                <a:gd name="T73" fmla="*/ 181 h 188"/>
                <a:gd name="T74" fmla="*/ 42 w 93"/>
                <a:gd name="T75" fmla="*/ 183 h 188"/>
                <a:gd name="T76" fmla="*/ 46 w 93"/>
                <a:gd name="T77" fmla="*/ 186 h 188"/>
                <a:gd name="T78" fmla="*/ 53 w 93"/>
                <a:gd name="T79" fmla="*/ 188 h 188"/>
                <a:gd name="T80" fmla="*/ 61 w 93"/>
                <a:gd name="T81" fmla="*/ 188 h 188"/>
                <a:gd name="T82" fmla="*/ 67 w 93"/>
                <a:gd name="T83" fmla="*/ 186 h 188"/>
                <a:gd name="T84" fmla="*/ 69 w 93"/>
                <a:gd name="T85" fmla="*/ 183 h 188"/>
                <a:gd name="T86" fmla="*/ 72 w 93"/>
                <a:gd name="T87" fmla="*/ 179 h 188"/>
                <a:gd name="T88" fmla="*/ 74 w 93"/>
                <a:gd name="T89" fmla="*/ 173 h 188"/>
                <a:gd name="T90" fmla="*/ 76 w 93"/>
                <a:gd name="T91" fmla="*/ 167 h 188"/>
                <a:gd name="T92" fmla="*/ 65 w 93"/>
                <a:gd name="T93" fmla="*/ 74 h 188"/>
                <a:gd name="T94" fmla="*/ 65 w 93"/>
                <a:gd name="T95" fmla="*/ 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3" h="188">
                  <a:moveTo>
                    <a:pt x="65" y="74"/>
                  </a:moveTo>
                  <a:lnTo>
                    <a:pt x="67" y="72"/>
                  </a:lnTo>
                  <a:lnTo>
                    <a:pt x="74" y="69"/>
                  </a:lnTo>
                  <a:lnTo>
                    <a:pt x="82" y="61"/>
                  </a:lnTo>
                  <a:lnTo>
                    <a:pt x="90" y="51"/>
                  </a:lnTo>
                  <a:lnTo>
                    <a:pt x="91" y="46"/>
                  </a:lnTo>
                  <a:lnTo>
                    <a:pt x="93" y="40"/>
                  </a:lnTo>
                  <a:lnTo>
                    <a:pt x="93" y="32"/>
                  </a:lnTo>
                  <a:lnTo>
                    <a:pt x="93" y="27"/>
                  </a:lnTo>
                  <a:lnTo>
                    <a:pt x="90" y="19"/>
                  </a:lnTo>
                  <a:lnTo>
                    <a:pt x="84" y="13"/>
                  </a:lnTo>
                  <a:lnTo>
                    <a:pt x="80" y="10"/>
                  </a:lnTo>
                  <a:lnTo>
                    <a:pt x="76" y="8"/>
                  </a:lnTo>
                  <a:lnTo>
                    <a:pt x="71" y="4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3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12" y="12"/>
                  </a:lnTo>
                  <a:lnTo>
                    <a:pt x="6" y="15"/>
                  </a:lnTo>
                  <a:lnTo>
                    <a:pt x="2" y="21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2" y="42"/>
                  </a:lnTo>
                  <a:lnTo>
                    <a:pt x="6" y="48"/>
                  </a:lnTo>
                  <a:lnTo>
                    <a:pt x="8" y="53"/>
                  </a:lnTo>
                  <a:lnTo>
                    <a:pt x="12" y="59"/>
                  </a:lnTo>
                  <a:lnTo>
                    <a:pt x="17" y="67"/>
                  </a:lnTo>
                  <a:lnTo>
                    <a:pt x="23" y="74"/>
                  </a:lnTo>
                  <a:lnTo>
                    <a:pt x="36" y="181"/>
                  </a:lnTo>
                  <a:lnTo>
                    <a:pt x="38" y="181"/>
                  </a:lnTo>
                  <a:lnTo>
                    <a:pt x="42" y="183"/>
                  </a:lnTo>
                  <a:lnTo>
                    <a:pt x="46" y="186"/>
                  </a:lnTo>
                  <a:lnTo>
                    <a:pt x="53" y="188"/>
                  </a:lnTo>
                  <a:lnTo>
                    <a:pt x="61" y="188"/>
                  </a:lnTo>
                  <a:lnTo>
                    <a:pt x="67" y="186"/>
                  </a:lnTo>
                  <a:lnTo>
                    <a:pt x="69" y="183"/>
                  </a:lnTo>
                  <a:lnTo>
                    <a:pt x="72" y="179"/>
                  </a:lnTo>
                  <a:lnTo>
                    <a:pt x="74" y="173"/>
                  </a:lnTo>
                  <a:lnTo>
                    <a:pt x="76" y="167"/>
                  </a:lnTo>
                  <a:lnTo>
                    <a:pt x="65" y="74"/>
                  </a:lnTo>
                  <a:lnTo>
                    <a:pt x="65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32"/>
            <p:cNvSpPr>
              <a:spLocks/>
            </p:cNvSpPr>
            <p:nvPr/>
          </p:nvSpPr>
          <p:spPr bwMode="auto">
            <a:xfrm>
              <a:off x="3654425" y="4672013"/>
              <a:ext cx="109538" cy="98425"/>
            </a:xfrm>
            <a:custGeom>
              <a:avLst/>
              <a:gdLst>
                <a:gd name="T0" fmla="*/ 0 w 139"/>
                <a:gd name="T1" fmla="*/ 121 h 125"/>
                <a:gd name="T2" fmla="*/ 118 w 139"/>
                <a:gd name="T3" fmla="*/ 0 h 125"/>
                <a:gd name="T4" fmla="*/ 118 w 139"/>
                <a:gd name="T5" fmla="*/ 0 h 125"/>
                <a:gd name="T6" fmla="*/ 122 w 139"/>
                <a:gd name="T7" fmla="*/ 0 h 125"/>
                <a:gd name="T8" fmla="*/ 126 w 139"/>
                <a:gd name="T9" fmla="*/ 0 h 125"/>
                <a:gd name="T10" fmla="*/ 131 w 139"/>
                <a:gd name="T11" fmla="*/ 3 h 125"/>
                <a:gd name="T12" fmla="*/ 135 w 139"/>
                <a:gd name="T13" fmla="*/ 5 h 125"/>
                <a:gd name="T14" fmla="*/ 139 w 139"/>
                <a:gd name="T15" fmla="*/ 11 h 125"/>
                <a:gd name="T16" fmla="*/ 139 w 139"/>
                <a:gd name="T17" fmla="*/ 17 h 125"/>
                <a:gd name="T18" fmla="*/ 135 w 139"/>
                <a:gd name="T19" fmla="*/ 26 h 125"/>
                <a:gd name="T20" fmla="*/ 46 w 139"/>
                <a:gd name="T21" fmla="*/ 125 h 125"/>
                <a:gd name="T22" fmla="*/ 0 w 139"/>
                <a:gd name="T23" fmla="*/ 121 h 125"/>
                <a:gd name="T24" fmla="*/ 0 w 139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25">
                  <a:moveTo>
                    <a:pt x="0" y="121"/>
                  </a:moveTo>
                  <a:lnTo>
                    <a:pt x="118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1" y="3"/>
                  </a:lnTo>
                  <a:lnTo>
                    <a:pt x="135" y="5"/>
                  </a:lnTo>
                  <a:lnTo>
                    <a:pt x="139" y="11"/>
                  </a:lnTo>
                  <a:lnTo>
                    <a:pt x="139" y="17"/>
                  </a:lnTo>
                  <a:lnTo>
                    <a:pt x="135" y="26"/>
                  </a:lnTo>
                  <a:lnTo>
                    <a:pt x="46" y="125"/>
                  </a:lnTo>
                  <a:lnTo>
                    <a:pt x="0" y="121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33"/>
            <p:cNvSpPr>
              <a:spLocks/>
            </p:cNvSpPr>
            <p:nvPr/>
          </p:nvSpPr>
          <p:spPr bwMode="auto">
            <a:xfrm>
              <a:off x="3101975" y="4495527"/>
              <a:ext cx="712788" cy="301625"/>
            </a:xfrm>
            <a:custGeom>
              <a:avLst/>
              <a:gdLst>
                <a:gd name="T0" fmla="*/ 29 w 900"/>
                <a:gd name="T1" fmla="*/ 179 h 381"/>
                <a:gd name="T2" fmla="*/ 29 w 900"/>
                <a:gd name="T3" fmla="*/ 200 h 381"/>
                <a:gd name="T4" fmla="*/ 27 w 900"/>
                <a:gd name="T5" fmla="*/ 229 h 381"/>
                <a:gd name="T6" fmla="*/ 27 w 900"/>
                <a:gd name="T7" fmla="*/ 255 h 381"/>
                <a:gd name="T8" fmla="*/ 29 w 900"/>
                <a:gd name="T9" fmla="*/ 276 h 381"/>
                <a:gd name="T10" fmla="*/ 34 w 900"/>
                <a:gd name="T11" fmla="*/ 282 h 381"/>
                <a:gd name="T12" fmla="*/ 53 w 900"/>
                <a:gd name="T13" fmla="*/ 282 h 381"/>
                <a:gd name="T14" fmla="*/ 78 w 900"/>
                <a:gd name="T15" fmla="*/ 284 h 381"/>
                <a:gd name="T16" fmla="*/ 110 w 900"/>
                <a:gd name="T17" fmla="*/ 286 h 381"/>
                <a:gd name="T18" fmla="*/ 148 w 900"/>
                <a:gd name="T19" fmla="*/ 289 h 381"/>
                <a:gd name="T20" fmla="*/ 192 w 900"/>
                <a:gd name="T21" fmla="*/ 295 h 381"/>
                <a:gd name="T22" fmla="*/ 242 w 900"/>
                <a:gd name="T23" fmla="*/ 299 h 381"/>
                <a:gd name="T24" fmla="*/ 295 w 900"/>
                <a:gd name="T25" fmla="*/ 303 h 381"/>
                <a:gd name="T26" fmla="*/ 348 w 900"/>
                <a:gd name="T27" fmla="*/ 308 h 381"/>
                <a:gd name="T28" fmla="*/ 405 w 900"/>
                <a:gd name="T29" fmla="*/ 314 h 381"/>
                <a:gd name="T30" fmla="*/ 460 w 900"/>
                <a:gd name="T31" fmla="*/ 318 h 381"/>
                <a:gd name="T32" fmla="*/ 517 w 900"/>
                <a:gd name="T33" fmla="*/ 322 h 381"/>
                <a:gd name="T34" fmla="*/ 572 w 900"/>
                <a:gd name="T35" fmla="*/ 327 h 381"/>
                <a:gd name="T36" fmla="*/ 626 w 900"/>
                <a:gd name="T37" fmla="*/ 331 h 381"/>
                <a:gd name="T38" fmla="*/ 673 w 900"/>
                <a:gd name="T39" fmla="*/ 335 h 381"/>
                <a:gd name="T40" fmla="*/ 721 w 900"/>
                <a:gd name="T41" fmla="*/ 341 h 381"/>
                <a:gd name="T42" fmla="*/ 759 w 900"/>
                <a:gd name="T43" fmla="*/ 343 h 381"/>
                <a:gd name="T44" fmla="*/ 793 w 900"/>
                <a:gd name="T45" fmla="*/ 346 h 381"/>
                <a:gd name="T46" fmla="*/ 818 w 900"/>
                <a:gd name="T47" fmla="*/ 348 h 381"/>
                <a:gd name="T48" fmla="*/ 837 w 900"/>
                <a:gd name="T49" fmla="*/ 350 h 381"/>
                <a:gd name="T50" fmla="*/ 846 w 900"/>
                <a:gd name="T51" fmla="*/ 350 h 381"/>
                <a:gd name="T52" fmla="*/ 846 w 900"/>
                <a:gd name="T53" fmla="*/ 341 h 381"/>
                <a:gd name="T54" fmla="*/ 844 w 900"/>
                <a:gd name="T55" fmla="*/ 318 h 381"/>
                <a:gd name="T56" fmla="*/ 844 w 900"/>
                <a:gd name="T57" fmla="*/ 297 h 381"/>
                <a:gd name="T58" fmla="*/ 844 w 900"/>
                <a:gd name="T59" fmla="*/ 280 h 381"/>
                <a:gd name="T60" fmla="*/ 844 w 900"/>
                <a:gd name="T61" fmla="*/ 261 h 381"/>
                <a:gd name="T62" fmla="*/ 844 w 900"/>
                <a:gd name="T63" fmla="*/ 240 h 381"/>
                <a:gd name="T64" fmla="*/ 846 w 900"/>
                <a:gd name="T65" fmla="*/ 219 h 381"/>
                <a:gd name="T66" fmla="*/ 846 w 900"/>
                <a:gd name="T67" fmla="*/ 198 h 381"/>
                <a:gd name="T68" fmla="*/ 846 w 900"/>
                <a:gd name="T69" fmla="*/ 175 h 381"/>
                <a:gd name="T70" fmla="*/ 848 w 900"/>
                <a:gd name="T71" fmla="*/ 153 h 381"/>
                <a:gd name="T72" fmla="*/ 848 w 900"/>
                <a:gd name="T73" fmla="*/ 130 h 381"/>
                <a:gd name="T74" fmla="*/ 850 w 900"/>
                <a:gd name="T75" fmla="*/ 107 h 381"/>
                <a:gd name="T76" fmla="*/ 854 w 900"/>
                <a:gd name="T77" fmla="*/ 88 h 381"/>
                <a:gd name="T78" fmla="*/ 856 w 900"/>
                <a:gd name="T79" fmla="*/ 67 h 381"/>
                <a:gd name="T80" fmla="*/ 858 w 900"/>
                <a:gd name="T81" fmla="*/ 48 h 381"/>
                <a:gd name="T82" fmla="*/ 862 w 900"/>
                <a:gd name="T83" fmla="*/ 31 h 381"/>
                <a:gd name="T84" fmla="*/ 865 w 900"/>
                <a:gd name="T85" fmla="*/ 18 h 381"/>
                <a:gd name="T86" fmla="*/ 900 w 900"/>
                <a:gd name="T87" fmla="*/ 0 h 381"/>
                <a:gd name="T88" fmla="*/ 896 w 900"/>
                <a:gd name="T89" fmla="*/ 16 h 381"/>
                <a:gd name="T90" fmla="*/ 892 w 900"/>
                <a:gd name="T91" fmla="*/ 40 h 381"/>
                <a:gd name="T92" fmla="*/ 888 w 900"/>
                <a:gd name="T93" fmla="*/ 56 h 381"/>
                <a:gd name="T94" fmla="*/ 884 w 900"/>
                <a:gd name="T95" fmla="*/ 73 h 381"/>
                <a:gd name="T96" fmla="*/ 882 w 900"/>
                <a:gd name="T97" fmla="*/ 92 h 381"/>
                <a:gd name="T98" fmla="*/ 881 w 900"/>
                <a:gd name="T99" fmla="*/ 111 h 381"/>
                <a:gd name="T100" fmla="*/ 877 w 900"/>
                <a:gd name="T101" fmla="*/ 132 h 381"/>
                <a:gd name="T102" fmla="*/ 875 w 900"/>
                <a:gd name="T103" fmla="*/ 154 h 381"/>
                <a:gd name="T104" fmla="*/ 873 w 900"/>
                <a:gd name="T105" fmla="*/ 179 h 381"/>
                <a:gd name="T106" fmla="*/ 873 w 900"/>
                <a:gd name="T107" fmla="*/ 202 h 381"/>
                <a:gd name="T108" fmla="*/ 871 w 900"/>
                <a:gd name="T109" fmla="*/ 225 h 381"/>
                <a:gd name="T110" fmla="*/ 871 w 900"/>
                <a:gd name="T111" fmla="*/ 249 h 381"/>
                <a:gd name="T112" fmla="*/ 871 w 900"/>
                <a:gd name="T113" fmla="*/ 272 h 381"/>
                <a:gd name="T114" fmla="*/ 871 w 900"/>
                <a:gd name="T115" fmla="*/ 295 h 381"/>
                <a:gd name="T116" fmla="*/ 873 w 900"/>
                <a:gd name="T117" fmla="*/ 318 h 381"/>
                <a:gd name="T118" fmla="*/ 877 w 900"/>
                <a:gd name="T119" fmla="*/ 339 h 381"/>
                <a:gd name="T120" fmla="*/ 881 w 900"/>
                <a:gd name="T121" fmla="*/ 360 h 381"/>
                <a:gd name="T122" fmla="*/ 886 w 900"/>
                <a:gd name="T123" fmla="*/ 381 h 381"/>
                <a:gd name="T124" fmla="*/ 30 w 900"/>
                <a:gd name="T125" fmla="*/ 17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" h="381">
                  <a:moveTo>
                    <a:pt x="30" y="175"/>
                  </a:moveTo>
                  <a:lnTo>
                    <a:pt x="29" y="175"/>
                  </a:lnTo>
                  <a:lnTo>
                    <a:pt x="29" y="179"/>
                  </a:lnTo>
                  <a:lnTo>
                    <a:pt x="29" y="185"/>
                  </a:lnTo>
                  <a:lnTo>
                    <a:pt x="29" y="192"/>
                  </a:lnTo>
                  <a:lnTo>
                    <a:pt x="29" y="200"/>
                  </a:lnTo>
                  <a:lnTo>
                    <a:pt x="27" y="210"/>
                  </a:lnTo>
                  <a:lnTo>
                    <a:pt x="27" y="219"/>
                  </a:lnTo>
                  <a:lnTo>
                    <a:pt x="27" y="229"/>
                  </a:lnTo>
                  <a:lnTo>
                    <a:pt x="27" y="238"/>
                  </a:lnTo>
                  <a:lnTo>
                    <a:pt x="27" y="248"/>
                  </a:lnTo>
                  <a:lnTo>
                    <a:pt x="27" y="255"/>
                  </a:lnTo>
                  <a:lnTo>
                    <a:pt x="27" y="265"/>
                  </a:lnTo>
                  <a:lnTo>
                    <a:pt x="27" y="270"/>
                  </a:lnTo>
                  <a:lnTo>
                    <a:pt x="29" y="276"/>
                  </a:lnTo>
                  <a:lnTo>
                    <a:pt x="29" y="280"/>
                  </a:lnTo>
                  <a:lnTo>
                    <a:pt x="32" y="282"/>
                  </a:lnTo>
                  <a:lnTo>
                    <a:pt x="34" y="282"/>
                  </a:lnTo>
                  <a:lnTo>
                    <a:pt x="42" y="282"/>
                  </a:lnTo>
                  <a:lnTo>
                    <a:pt x="48" y="282"/>
                  </a:lnTo>
                  <a:lnTo>
                    <a:pt x="53" y="282"/>
                  </a:lnTo>
                  <a:lnTo>
                    <a:pt x="61" y="282"/>
                  </a:lnTo>
                  <a:lnTo>
                    <a:pt x="70" y="284"/>
                  </a:lnTo>
                  <a:lnTo>
                    <a:pt x="78" y="284"/>
                  </a:lnTo>
                  <a:lnTo>
                    <a:pt x="88" y="284"/>
                  </a:lnTo>
                  <a:lnTo>
                    <a:pt x="99" y="286"/>
                  </a:lnTo>
                  <a:lnTo>
                    <a:pt x="110" y="286"/>
                  </a:lnTo>
                  <a:lnTo>
                    <a:pt x="122" y="287"/>
                  </a:lnTo>
                  <a:lnTo>
                    <a:pt x="135" y="289"/>
                  </a:lnTo>
                  <a:lnTo>
                    <a:pt x="148" y="289"/>
                  </a:lnTo>
                  <a:lnTo>
                    <a:pt x="164" y="291"/>
                  </a:lnTo>
                  <a:lnTo>
                    <a:pt x="177" y="293"/>
                  </a:lnTo>
                  <a:lnTo>
                    <a:pt x="192" y="295"/>
                  </a:lnTo>
                  <a:lnTo>
                    <a:pt x="207" y="295"/>
                  </a:lnTo>
                  <a:lnTo>
                    <a:pt x="224" y="297"/>
                  </a:lnTo>
                  <a:lnTo>
                    <a:pt x="242" y="299"/>
                  </a:lnTo>
                  <a:lnTo>
                    <a:pt x="259" y="301"/>
                  </a:lnTo>
                  <a:lnTo>
                    <a:pt x="276" y="301"/>
                  </a:lnTo>
                  <a:lnTo>
                    <a:pt x="295" y="303"/>
                  </a:lnTo>
                  <a:lnTo>
                    <a:pt x="312" y="305"/>
                  </a:lnTo>
                  <a:lnTo>
                    <a:pt x="329" y="306"/>
                  </a:lnTo>
                  <a:lnTo>
                    <a:pt x="348" y="308"/>
                  </a:lnTo>
                  <a:lnTo>
                    <a:pt x="367" y="310"/>
                  </a:lnTo>
                  <a:lnTo>
                    <a:pt x="386" y="310"/>
                  </a:lnTo>
                  <a:lnTo>
                    <a:pt x="405" y="314"/>
                  </a:lnTo>
                  <a:lnTo>
                    <a:pt x="424" y="314"/>
                  </a:lnTo>
                  <a:lnTo>
                    <a:pt x="443" y="318"/>
                  </a:lnTo>
                  <a:lnTo>
                    <a:pt x="460" y="318"/>
                  </a:lnTo>
                  <a:lnTo>
                    <a:pt x="481" y="320"/>
                  </a:lnTo>
                  <a:lnTo>
                    <a:pt x="498" y="322"/>
                  </a:lnTo>
                  <a:lnTo>
                    <a:pt x="517" y="322"/>
                  </a:lnTo>
                  <a:lnTo>
                    <a:pt x="536" y="324"/>
                  </a:lnTo>
                  <a:lnTo>
                    <a:pt x="555" y="325"/>
                  </a:lnTo>
                  <a:lnTo>
                    <a:pt x="572" y="327"/>
                  </a:lnTo>
                  <a:lnTo>
                    <a:pt x="592" y="329"/>
                  </a:lnTo>
                  <a:lnTo>
                    <a:pt x="609" y="329"/>
                  </a:lnTo>
                  <a:lnTo>
                    <a:pt x="626" y="331"/>
                  </a:lnTo>
                  <a:lnTo>
                    <a:pt x="643" y="333"/>
                  </a:lnTo>
                  <a:lnTo>
                    <a:pt x="658" y="335"/>
                  </a:lnTo>
                  <a:lnTo>
                    <a:pt x="673" y="335"/>
                  </a:lnTo>
                  <a:lnTo>
                    <a:pt x="690" y="337"/>
                  </a:lnTo>
                  <a:lnTo>
                    <a:pt x="706" y="339"/>
                  </a:lnTo>
                  <a:lnTo>
                    <a:pt x="721" y="341"/>
                  </a:lnTo>
                  <a:lnTo>
                    <a:pt x="734" y="341"/>
                  </a:lnTo>
                  <a:lnTo>
                    <a:pt x="747" y="343"/>
                  </a:lnTo>
                  <a:lnTo>
                    <a:pt x="759" y="343"/>
                  </a:lnTo>
                  <a:lnTo>
                    <a:pt x="772" y="344"/>
                  </a:lnTo>
                  <a:lnTo>
                    <a:pt x="782" y="344"/>
                  </a:lnTo>
                  <a:lnTo>
                    <a:pt x="793" y="346"/>
                  </a:lnTo>
                  <a:lnTo>
                    <a:pt x="803" y="346"/>
                  </a:lnTo>
                  <a:lnTo>
                    <a:pt x="812" y="348"/>
                  </a:lnTo>
                  <a:lnTo>
                    <a:pt x="818" y="348"/>
                  </a:lnTo>
                  <a:lnTo>
                    <a:pt x="825" y="350"/>
                  </a:lnTo>
                  <a:lnTo>
                    <a:pt x="831" y="350"/>
                  </a:lnTo>
                  <a:lnTo>
                    <a:pt x="837" y="350"/>
                  </a:lnTo>
                  <a:lnTo>
                    <a:pt x="844" y="352"/>
                  </a:lnTo>
                  <a:lnTo>
                    <a:pt x="846" y="352"/>
                  </a:lnTo>
                  <a:lnTo>
                    <a:pt x="846" y="350"/>
                  </a:lnTo>
                  <a:lnTo>
                    <a:pt x="846" y="348"/>
                  </a:lnTo>
                  <a:lnTo>
                    <a:pt x="846" y="344"/>
                  </a:lnTo>
                  <a:lnTo>
                    <a:pt x="846" y="341"/>
                  </a:lnTo>
                  <a:lnTo>
                    <a:pt x="844" y="333"/>
                  </a:lnTo>
                  <a:lnTo>
                    <a:pt x="844" y="325"/>
                  </a:lnTo>
                  <a:lnTo>
                    <a:pt x="844" y="318"/>
                  </a:lnTo>
                  <a:lnTo>
                    <a:pt x="844" y="308"/>
                  </a:lnTo>
                  <a:lnTo>
                    <a:pt x="844" y="303"/>
                  </a:lnTo>
                  <a:lnTo>
                    <a:pt x="844" y="297"/>
                  </a:lnTo>
                  <a:lnTo>
                    <a:pt x="844" y="291"/>
                  </a:lnTo>
                  <a:lnTo>
                    <a:pt x="844" y="286"/>
                  </a:lnTo>
                  <a:lnTo>
                    <a:pt x="844" y="280"/>
                  </a:lnTo>
                  <a:lnTo>
                    <a:pt x="844" y="274"/>
                  </a:lnTo>
                  <a:lnTo>
                    <a:pt x="844" y="267"/>
                  </a:lnTo>
                  <a:lnTo>
                    <a:pt x="844" y="261"/>
                  </a:lnTo>
                  <a:lnTo>
                    <a:pt x="844" y="253"/>
                  </a:lnTo>
                  <a:lnTo>
                    <a:pt x="844" y="248"/>
                  </a:lnTo>
                  <a:lnTo>
                    <a:pt x="844" y="240"/>
                  </a:lnTo>
                  <a:lnTo>
                    <a:pt x="844" y="234"/>
                  </a:lnTo>
                  <a:lnTo>
                    <a:pt x="844" y="227"/>
                  </a:lnTo>
                  <a:lnTo>
                    <a:pt x="846" y="219"/>
                  </a:lnTo>
                  <a:lnTo>
                    <a:pt x="846" y="213"/>
                  </a:lnTo>
                  <a:lnTo>
                    <a:pt x="846" y="206"/>
                  </a:lnTo>
                  <a:lnTo>
                    <a:pt x="846" y="198"/>
                  </a:lnTo>
                  <a:lnTo>
                    <a:pt x="846" y="191"/>
                  </a:lnTo>
                  <a:lnTo>
                    <a:pt x="846" y="183"/>
                  </a:lnTo>
                  <a:lnTo>
                    <a:pt x="846" y="175"/>
                  </a:lnTo>
                  <a:lnTo>
                    <a:pt x="846" y="168"/>
                  </a:lnTo>
                  <a:lnTo>
                    <a:pt x="848" y="160"/>
                  </a:lnTo>
                  <a:lnTo>
                    <a:pt x="848" y="153"/>
                  </a:lnTo>
                  <a:lnTo>
                    <a:pt x="848" y="145"/>
                  </a:lnTo>
                  <a:lnTo>
                    <a:pt x="848" y="137"/>
                  </a:lnTo>
                  <a:lnTo>
                    <a:pt x="848" y="130"/>
                  </a:lnTo>
                  <a:lnTo>
                    <a:pt x="850" y="122"/>
                  </a:lnTo>
                  <a:lnTo>
                    <a:pt x="850" y="115"/>
                  </a:lnTo>
                  <a:lnTo>
                    <a:pt x="850" y="107"/>
                  </a:lnTo>
                  <a:lnTo>
                    <a:pt x="850" y="101"/>
                  </a:lnTo>
                  <a:lnTo>
                    <a:pt x="852" y="94"/>
                  </a:lnTo>
                  <a:lnTo>
                    <a:pt x="854" y="88"/>
                  </a:lnTo>
                  <a:lnTo>
                    <a:pt x="854" y="80"/>
                  </a:lnTo>
                  <a:lnTo>
                    <a:pt x="854" y="75"/>
                  </a:lnTo>
                  <a:lnTo>
                    <a:pt x="856" y="67"/>
                  </a:lnTo>
                  <a:lnTo>
                    <a:pt x="856" y="61"/>
                  </a:lnTo>
                  <a:lnTo>
                    <a:pt x="856" y="54"/>
                  </a:lnTo>
                  <a:lnTo>
                    <a:pt x="858" y="48"/>
                  </a:lnTo>
                  <a:lnTo>
                    <a:pt x="858" y="42"/>
                  </a:lnTo>
                  <a:lnTo>
                    <a:pt x="860" y="37"/>
                  </a:lnTo>
                  <a:lnTo>
                    <a:pt x="862" y="31"/>
                  </a:lnTo>
                  <a:lnTo>
                    <a:pt x="863" y="25"/>
                  </a:lnTo>
                  <a:lnTo>
                    <a:pt x="863" y="21"/>
                  </a:lnTo>
                  <a:lnTo>
                    <a:pt x="865" y="18"/>
                  </a:lnTo>
                  <a:lnTo>
                    <a:pt x="869" y="8"/>
                  </a:lnTo>
                  <a:lnTo>
                    <a:pt x="873" y="0"/>
                  </a:lnTo>
                  <a:lnTo>
                    <a:pt x="900" y="0"/>
                  </a:lnTo>
                  <a:lnTo>
                    <a:pt x="900" y="2"/>
                  </a:lnTo>
                  <a:lnTo>
                    <a:pt x="898" y="12"/>
                  </a:lnTo>
                  <a:lnTo>
                    <a:pt x="896" y="16"/>
                  </a:lnTo>
                  <a:lnTo>
                    <a:pt x="894" y="23"/>
                  </a:lnTo>
                  <a:lnTo>
                    <a:pt x="892" y="31"/>
                  </a:lnTo>
                  <a:lnTo>
                    <a:pt x="892" y="40"/>
                  </a:lnTo>
                  <a:lnTo>
                    <a:pt x="890" y="44"/>
                  </a:lnTo>
                  <a:lnTo>
                    <a:pt x="888" y="50"/>
                  </a:lnTo>
                  <a:lnTo>
                    <a:pt x="888" y="56"/>
                  </a:lnTo>
                  <a:lnTo>
                    <a:pt x="886" y="61"/>
                  </a:lnTo>
                  <a:lnTo>
                    <a:pt x="886" y="67"/>
                  </a:lnTo>
                  <a:lnTo>
                    <a:pt x="884" y="73"/>
                  </a:lnTo>
                  <a:lnTo>
                    <a:pt x="884" y="78"/>
                  </a:lnTo>
                  <a:lnTo>
                    <a:pt x="884" y="86"/>
                  </a:lnTo>
                  <a:lnTo>
                    <a:pt x="882" y="92"/>
                  </a:lnTo>
                  <a:lnTo>
                    <a:pt x="881" y="97"/>
                  </a:lnTo>
                  <a:lnTo>
                    <a:pt x="881" y="103"/>
                  </a:lnTo>
                  <a:lnTo>
                    <a:pt x="881" y="111"/>
                  </a:lnTo>
                  <a:lnTo>
                    <a:pt x="879" y="118"/>
                  </a:lnTo>
                  <a:lnTo>
                    <a:pt x="879" y="126"/>
                  </a:lnTo>
                  <a:lnTo>
                    <a:pt x="877" y="132"/>
                  </a:lnTo>
                  <a:lnTo>
                    <a:pt x="877" y="141"/>
                  </a:lnTo>
                  <a:lnTo>
                    <a:pt x="877" y="147"/>
                  </a:lnTo>
                  <a:lnTo>
                    <a:pt x="875" y="154"/>
                  </a:lnTo>
                  <a:lnTo>
                    <a:pt x="875" y="162"/>
                  </a:lnTo>
                  <a:lnTo>
                    <a:pt x="875" y="172"/>
                  </a:lnTo>
                  <a:lnTo>
                    <a:pt x="873" y="179"/>
                  </a:lnTo>
                  <a:lnTo>
                    <a:pt x="873" y="185"/>
                  </a:lnTo>
                  <a:lnTo>
                    <a:pt x="873" y="192"/>
                  </a:lnTo>
                  <a:lnTo>
                    <a:pt x="873" y="202"/>
                  </a:lnTo>
                  <a:lnTo>
                    <a:pt x="871" y="210"/>
                  </a:lnTo>
                  <a:lnTo>
                    <a:pt x="871" y="217"/>
                  </a:lnTo>
                  <a:lnTo>
                    <a:pt x="871" y="225"/>
                  </a:lnTo>
                  <a:lnTo>
                    <a:pt x="871" y="232"/>
                  </a:lnTo>
                  <a:lnTo>
                    <a:pt x="871" y="240"/>
                  </a:lnTo>
                  <a:lnTo>
                    <a:pt x="871" y="249"/>
                  </a:lnTo>
                  <a:lnTo>
                    <a:pt x="871" y="255"/>
                  </a:lnTo>
                  <a:lnTo>
                    <a:pt x="871" y="265"/>
                  </a:lnTo>
                  <a:lnTo>
                    <a:pt x="871" y="272"/>
                  </a:lnTo>
                  <a:lnTo>
                    <a:pt x="871" y="280"/>
                  </a:lnTo>
                  <a:lnTo>
                    <a:pt x="871" y="287"/>
                  </a:lnTo>
                  <a:lnTo>
                    <a:pt x="871" y="295"/>
                  </a:lnTo>
                  <a:lnTo>
                    <a:pt x="871" y="303"/>
                  </a:lnTo>
                  <a:lnTo>
                    <a:pt x="873" y="310"/>
                  </a:lnTo>
                  <a:lnTo>
                    <a:pt x="873" y="318"/>
                  </a:lnTo>
                  <a:lnTo>
                    <a:pt x="875" y="325"/>
                  </a:lnTo>
                  <a:lnTo>
                    <a:pt x="875" y="331"/>
                  </a:lnTo>
                  <a:lnTo>
                    <a:pt x="877" y="339"/>
                  </a:lnTo>
                  <a:lnTo>
                    <a:pt x="877" y="346"/>
                  </a:lnTo>
                  <a:lnTo>
                    <a:pt x="879" y="354"/>
                  </a:lnTo>
                  <a:lnTo>
                    <a:pt x="881" y="360"/>
                  </a:lnTo>
                  <a:lnTo>
                    <a:pt x="882" y="367"/>
                  </a:lnTo>
                  <a:lnTo>
                    <a:pt x="884" y="373"/>
                  </a:lnTo>
                  <a:lnTo>
                    <a:pt x="886" y="381"/>
                  </a:lnTo>
                  <a:lnTo>
                    <a:pt x="2" y="320"/>
                  </a:lnTo>
                  <a:lnTo>
                    <a:pt x="0" y="183"/>
                  </a:lnTo>
                  <a:lnTo>
                    <a:pt x="30" y="175"/>
                  </a:lnTo>
                  <a:lnTo>
                    <a:pt x="30" y="1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" name="Freeform 34"/>
            <p:cNvSpPr>
              <a:spLocks/>
            </p:cNvSpPr>
            <p:nvPr/>
          </p:nvSpPr>
          <p:spPr bwMode="auto">
            <a:xfrm>
              <a:off x="3101975" y="4421188"/>
              <a:ext cx="25400" cy="58738"/>
            </a:xfrm>
            <a:custGeom>
              <a:avLst/>
              <a:gdLst>
                <a:gd name="T0" fmla="*/ 27 w 32"/>
                <a:gd name="T1" fmla="*/ 74 h 74"/>
                <a:gd name="T2" fmla="*/ 32 w 32"/>
                <a:gd name="T3" fmla="*/ 2 h 74"/>
                <a:gd name="T4" fmla="*/ 0 w 32"/>
                <a:gd name="T5" fmla="*/ 0 h 74"/>
                <a:gd name="T6" fmla="*/ 0 w 32"/>
                <a:gd name="T7" fmla="*/ 63 h 74"/>
                <a:gd name="T8" fmla="*/ 27 w 32"/>
                <a:gd name="T9" fmla="*/ 74 h 74"/>
                <a:gd name="T10" fmla="*/ 27 w 32"/>
                <a:gd name="T1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74">
                  <a:moveTo>
                    <a:pt x="27" y="74"/>
                  </a:moveTo>
                  <a:lnTo>
                    <a:pt x="32" y="2"/>
                  </a:lnTo>
                  <a:lnTo>
                    <a:pt x="0" y="0"/>
                  </a:lnTo>
                  <a:lnTo>
                    <a:pt x="0" y="63"/>
                  </a:lnTo>
                  <a:lnTo>
                    <a:pt x="27" y="74"/>
                  </a:lnTo>
                  <a:lnTo>
                    <a:pt x="27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" name="Freeform 35"/>
            <p:cNvSpPr>
              <a:spLocks/>
            </p:cNvSpPr>
            <p:nvPr/>
          </p:nvSpPr>
          <p:spPr bwMode="auto">
            <a:xfrm>
              <a:off x="3132138" y="5440363"/>
              <a:ext cx="138113" cy="133350"/>
            </a:xfrm>
            <a:custGeom>
              <a:avLst/>
              <a:gdLst>
                <a:gd name="T0" fmla="*/ 55 w 173"/>
                <a:gd name="T1" fmla="*/ 36 h 167"/>
                <a:gd name="T2" fmla="*/ 48 w 173"/>
                <a:gd name="T3" fmla="*/ 45 h 167"/>
                <a:gd name="T4" fmla="*/ 42 w 173"/>
                <a:gd name="T5" fmla="*/ 55 h 167"/>
                <a:gd name="T6" fmla="*/ 38 w 173"/>
                <a:gd name="T7" fmla="*/ 68 h 167"/>
                <a:gd name="T8" fmla="*/ 38 w 173"/>
                <a:gd name="T9" fmla="*/ 83 h 167"/>
                <a:gd name="T10" fmla="*/ 42 w 173"/>
                <a:gd name="T11" fmla="*/ 100 h 167"/>
                <a:gd name="T12" fmla="*/ 51 w 173"/>
                <a:gd name="T13" fmla="*/ 112 h 167"/>
                <a:gd name="T14" fmla="*/ 59 w 173"/>
                <a:gd name="T15" fmla="*/ 121 h 167"/>
                <a:gd name="T16" fmla="*/ 67 w 173"/>
                <a:gd name="T17" fmla="*/ 129 h 167"/>
                <a:gd name="T18" fmla="*/ 76 w 173"/>
                <a:gd name="T19" fmla="*/ 135 h 167"/>
                <a:gd name="T20" fmla="*/ 87 w 173"/>
                <a:gd name="T21" fmla="*/ 137 h 167"/>
                <a:gd name="T22" fmla="*/ 101 w 173"/>
                <a:gd name="T23" fmla="*/ 138 h 167"/>
                <a:gd name="T24" fmla="*/ 112 w 173"/>
                <a:gd name="T25" fmla="*/ 133 h 167"/>
                <a:gd name="T26" fmla="*/ 124 w 173"/>
                <a:gd name="T27" fmla="*/ 123 h 167"/>
                <a:gd name="T28" fmla="*/ 131 w 173"/>
                <a:gd name="T29" fmla="*/ 110 h 167"/>
                <a:gd name="T30" fmla="*/ 135 w 173"/>
                <a:gd name="T31" fmla="*/ 100 h 167"/>
                <a:gd name="T32" fmla="*/ 135 w 173"/>
                <a:gd name="T33" fmla="*/ 91 h 167"/>
                <a:gd name="T34" fmla="*/ 133 w 173"/>
                <a:gd name="T35" fmla="*/ 80 h 167"/>
                <a:gd name="T36" fmla="*/ 131 w 173"/>
                <a:gd name="T37" fmla="*/ 68 h 167"/>
                <a:gd name="T38" fmla="*/ 127 w 173"/>
                <a:gd name="T39" fmla="*/ 55 h 167"/>
                <a:gd name="T40" fmla="*/ 120 w 173"/>
                <a:gd name="T41" fmla="*/ 43 h 167"/>
                <a:gd name="T42" fmla="*/ 108 w 173"/>
                <a:gd name="T43" fmla="*/ 34 h 167"/>
                <a:gd name="T44" fmla="*/ 95 w 173"/>
                <a:gd name="T45" fmla="*/ 28 h 167"/>
                <a:gd name="T46" fmla="*/ 89 w 173"/>
                <a:gd name="T47" fmla="*/ 0 h 167"/>
                <a:gd name="T48" fmla="*/ 91 w 173"/>
                <a:gd name="T49" fmla="*/ 0 h 167"/>
                <a:gd name="T50" fmla="*/ 101 w 173"/>
                <a:gd name="T51" fmla="*/ 2 h 167"/>
                <a:gd name="T52" fmla="*/ 114 w 173"/>
                <a:gd name="T53" fmla="*/ 4 h 167"/>
                <a:gd name="T54" fmla="*/ 131 w 173"/>
                <a:gd name="T55" fmla="*/ 11 h 167"/>
                <a:gd name="T56" fmla="*/ 146 w 173"/>
                <a:gd name="T57" fmla="*/ 21 h 167"/>
                <a:gd name="T58" fmla="*/ 160 w 173"/>
                <a:gd name="T59" fmla="*/ 38 h 167"/>
                <a:gd name="T60" fmla="*/ 164 w 173"/>
                <a:gd name="T61" fmla="*/ 49 h 167"/>
                <a:gd name="T62" fmla="*/ 169 w 173"/>
                <a:gd name="T63" fmla="*/ 62 h 167"/>
                <a:gd name="T64" fmla="*/ 171 w 173"/>
                <a:gd name="T65" fmla="*/ 78 h 167"/>
                <a:gd name="T66" fmla="*/ 173 w 173"/>
                <a:gd name="T67" fmla="*/ 95 h 167"/>
                <a:gd name="T68" fmla="*/ 171 w 173"/>
                <a:gd name="T69" fmla="*/ 99 h 167"/>
                <a:gd name="T70" fmla="*/ 169 w 173"/>
                <a:gd name="T71" fmla="*/ 110 h 167"/>
                <a:gd name="T72" fmla="*/ 164 w 173"/>
                <a:gd name="T73" fmla="*/ 127 h 167"/>
                <a:gd name="T74" fmla="*/ 154 w 173"/>
                <a:gd name="T75" fmla="*/ 144 h 167"/>
                <a:gd name="T76" fmla="*/ 139 w 173"/>
                <a:gd name="T77" fmla="*/ 157 h 167"/>
                <a:gd name="T78" fmla="*/ 129 w 173"/>
                <a:gd name="T79" fmla="*/ 163 h 167"/>
                <a:gd name="T80" fmla="*/ 120 w 173"/>
                <a:gd name="T81" fmla="*/ 167 h 167"/>
                <a:gd name="T82" fmla="*/ 105 w 173"/>
                <a:gd name="T83" fmla="*/ 167 h 167"/>
                <a:gd name="T84" fmla="*/ 91 w 173"/>
                <a:gd name="T85" fmla="*/ 165 h 167"/>
                <a:gd name="T86" fmla="*/ 74 w 173"/>
                <a:gd name="T87" fmla="*/ 159 h 167"/>
                <a:gd name="T88" fmla="*/ 57 w 173"/>
                <a:gd name="T89" fmla="*/ 152 h 167"/>
                <a:gd name="T90" fmla="*/ 46 w 173"/>
                <a:gd name="T91" fmla="*/ 144 h 167"/>
                <a:gd name="T92" fmla="*/ 36 w 173"/>
                <a:gd name="T93" fmla="*/ 138 h 167"/>
                <a:gd name="T94" fmla="*/ 23 w 173"/>
                <a:gd name="T95" fmla="*/ 127 h 167"/>
                <a:gd name="T96" fmla="*/ 11 w 173"/>
                <a:gd name="T97" fmla="*/ 116 h 167"/>
                <a:gd name="T98" fmla="*/ 6 w 173"/>
                <a:gd name="T99" fmla="*/ 104 h 167"/>
                <a:gd name="T100" fmla="*/ 2 w 173"/>
                <a:gd name="T101" fmla="*/ 93 h 167"/>
                <a:gd name="T102" fmla="*/ 0 w 173"/>
                <a:gd name="T103" fmla="*/ 81 h 167"/>
                <a:gd name="T104" fmla="*/ 2 w 173"/>
                <a:gd name="T105" fmla="*/ 70 h 167"/>
                <a:gd name="T106" fmla="*/ 6 w 173"/>
                <a:gd name="T107" fmla="*/ 59 h 167"/>
                <a:gd name="T108" fmla="*/ 8 w 173"/>
                <a:gd name="T109" fmla="*/ 47 h 167"/>
                <a:gd name="T110" fmla="*/ 13 w 173"/>
                <a:gd name="T111" fmla="*/ 40 h 167"/>
                <a:gd name="T112" fmla="*/ 25 w 173"/>
                <a:gd name="T113" fmla="*/ 24 h 167"/>
                <a:gd name="T114" fmla="*/ 34 w 173"/>
                <a:gd name="T115" fmla="*/ 15 h 167"/>
                <a:gd name="T116" fmla="*/ 38 w 173"/>
                <a:gd name="T117" fmla="*/ 11 h 167"/>
                <a:gd name="T118" fmla="*/ 59 w 173"/>
                <a:gd name="T119" fmla="*/ 3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3" h="167">
                  <a:moveTo>
                    <a:pt x="59" y="34"/>
                  </a:moveTo>
                  <a:lnTo>
                    <a:pt x="55" y="36"/>
                  </a:lnTo>
                  <a:lnTo>
                    <a:pt x="51" y="42"/>
                  </a:lnTo>
                  <a:lnTo>
                    <a:pt x="48" y="45"/>
                  </a:lnTo>
                  <a:lnTo>
                    <a:pt x="46" y="51"/>
                  </a:lnTo>
                  <a:lnTo>
                    <a:pt x="42" y="55"/>
                  </a:lnTo>
                  <a:lnTo>
                    <a:pt x="40" y="62"/>
                  </a:lnTo>
                  <a:lnTo>
                    <a:pt x="38" y="68"/>
                  </a:lnTo>
                  <a:lnTo>
                    <a:pt x="38" y="76"/>
                  </a:lnTo>
                  <a:lnTo>
                    <a:pt x="38" y="83"/>
                  </a:lnTo>
                  <a:lnTo>
                    <a:pt x="40" y="93"/>
                  </a:lnTo>
                  <a:lnTo>
                    <a:pt x="42" y="100"/>
                  </a:lnTo>
                  <a:lnTo>
                    <a:pt x="48" y="108"/>
                  </a:lnTo>
                  <a:lnTo>
                    <a:pt x="51" y="112"/>
                  </a:lnTo>
                  <a:lnTo>
                    <a:pt x="55" y="118"/>
                  </a:lnTo>
                  <a:lnTo>
                    <a:pt x="59" y="121"/>
                  </a:lnTo>
                  <a:lnTo>
                    <a:pt x="65" y="127"/>
                  </a:lnTo>
                  <a:lnTo>
                    <a:pt x="67" y="129"/>
                  </a:lnTo>
                  <a:lnTo>
                    <a:pt x="72" y="133"/>
                  </a:lnTo>
                  <a:lnTo>
                    <a:pt x="76" y="135"/>
                  </a:lnTo>
                  <a:lnTo>
                    <a:pt x="82" y="137"/>
                  </a:lnTo>
                  <a:lnTo>
                    <a:pt x="87" y="137"/>
                  </a:lnTo>
                  <a:lnTo>
                    <a:pt x="95" y="138"/>
                  </a:lnTo>
                  <a:lnTo>
                    <a:pt x="101" y="138"/>
                  </a:lnTo>
                  <a:lnTo>
                    <a:pt x="106" y="137"/>
                  </a:lnTo>
                  <a:lnTo>
                    <a:pt x="112" y="133"/>
                  </a:lnTo>
                  <a:lnTo>
                    <a:pt x="118" y="131"/>
                  </a:lnTo>
                  <a:lnTo>
                    <a:pt x="124" y="123"/>
                  </a:lnTo>
                  <a:lnTo>
                    <a:pt x="127" y="116"/>
                  </a:lnTo>
                  <a:lnTo>
                    <a:pt x="131" y="110"/>
                  </a:lnTo>
                  <a:lnTo>
                    <a:pt x="133" y="106"/>
                  </a:lnTo>
                  <a:lnTo>
                    <a:pt x="135" y="100"/>
                  </a:lnTo>
                  <a:lnTo>
                    <a:pt x="137" y="95"/>
                  </a:lnTo>
                  <a:lnTo>
                    <a:pt x="135" y="91"/>
                  </a:lnTo>
                  <a:lnTo>
                    <a:pt x="135" y="85"/>
                  </a:lnTo>
                  <a:lnTo>
                    <a:pt x="133" y="80"/>
                  </a:lnTo>
                  <a:lnTo>
                    <a:pt x="133" y="74"/>
                  </a:lnTo>
                  <a:lnTo>
                    <a:pt x="131" y="68"/>
                  </a:lnTo>
                  <a:lnTo>
                    <a:pt x="131" y="62"/>
                  </a:lnTo>
                  <a:lnTo>
                    <a:pt x="127" y="55"/>
                  </a:lnTo>
                  <a:lnTo>
                    <a:pt x="124" y="49"/>
                  </a:lnTo>
                  <a:lnTo>
                    <a:pt x="120" y="43"/>
                  </a:lnTo>
                  <a:lnTo>
                    <a:pt x="116" y="40"/>
                  </a:lnTo>
                  <a:lnTo>
                    <a:pt x="108" y="34"/>
                  </a:lnTo>
                  <a:lnTo>
                    <a:pt x="103" y="32"/>
                  </a:lnTo>
                  <a:lnTo>
                    <a:pt x="95" y="28"/>
                  </a:lnTo>
                  <a:lnTo>
                    <a:pt x="87" y="28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101" y="2"/>
                  </a:lnTo>
                  <a:lnTo>
                    <a:pt x="106" y="2"/>
                  </a:lnTo>
                  <a:lnTo>
                    <a:pt x="114" y="4"/>
                  </a:lnTo>
                  <a:lnTo>
                    <a:pt x="124" y="5"/>
                  </a:lnTo>
                  <a:lnTo>
                    <a:pt x="131" y="11"/>
                  </a:lnTo>
                  <a:lnTo>
                    <a:pt x="139" y="15"/>
                  </a:lnTo>
                  <a:lnTo>
                    <a:pt x="146" y="21"/>
                  </a:lnTo>
                  <a:lnTo>
                    <a:pt x="152" y="28"/>
                  </a:lnTo>
                  <a:lnTo>
                    <a:pt x="160" y="38"/>
                  </a:lnTo>
                  <a:lnTo>
                    <a:pt x="162" y="43"/>
                  </a:lnTo>
                  <a:lnTo>
                    <a:pt x="164" y="49"/>
                  </a:lnTo>
                  <a:lnTo>
                    <a:pt x="165" y="55"/>
                  </a:lnTo>
                  <a:lnTo>
                    <a:pt x="169" y="62"/>
                  </a:lnTo>
                  <a:lnTo>
                    <a:pt x="169" y="68"/>
                  </a:lnTo>
                  <a:lnTo>
                    <a:pt x="171" y="78"/>
                  </a:lnTo>
                  <a:lnTo>
                    <a:pt x="171" y="85"/>
                  </a:lnTo>
                  <a:lnTo>
                    <a:pt x="173" y="95"/>
                  </a:lnTo>
                  <a:lnTo>
                    <a:pt x="171" y="95"/>
                  </a:lnTo>
                  <a:lnTo>
                    <a:pt x="171" y="99"/>
                  </a:lnTo>
                  <a:lnTo>
                    <a:pt x="169" y="104"/>
                  </a:lnTo>
                  <a:lnTo>
                    <a:pt x="169" y="110"/>
                  </a:lnTo>
                  <a:lnTo>
                    <a:pt x="165" y="118"/>
                  </a:lnTo>
                  <a:lnTo>
                    <a:pt x="164" y="127"/>
                  </a:lnTo>
                  <a:lnTo>
                    <a:pt x="160" y="135"/>
                  </a:lnTo>
                  <a:lnTo>
                    <a:pt x="154" y="144"/>
                  </a:lnTo>
                  <a:lnTo>
                    <a:pt x="146" y="152"/>
                  </a:lnTo>
                  <a:lnTo>
                    <a:pt x="139" y="157"/>
                  </a:lnTo>
                  <a:lnTo>
                    <a:pt x="133" y="161"/>
                  </a:lnTo>
                  <a:lnTo>
                    <a:pt x="129" y="163"/>
                  </a:lnTo>
                  <a:lnTo>
                    <a:pt x="124" y="165"/>
                  </a:lnTo>
                  <a:lnTo>
                    <a:pt x="120" y="167"/>
                  </a:lnTo>
                  <a:lnTo>
                    <a:pt x="112" y="167"/>
                  </a:lnTo>
                  <a:lnTo>
                    <a:pt x="105" y="167"/>
                  </a:lnTo>
                  <a:lnTo>
                    <a:pt x="97" y="165"/>
                  </a:lnTo>
                  <a:lnTo>
                    <a:pt x="91" y="165"/>
                  </a:lnTo>
                  <a:lnTo>
                    <a:pt x="82" y="161"/>
                  </a:lnTo>
                  <a:lnTo>
                    <a:pt x="74" y="159"/>
                  </a:lnTo>
                  <a:lnTo>
                    <a:pt x="65" y="156"/>
                  </a:lnTo>
                  <a:lnTo>
                    <a:pt x="57" y="152"/>
                  </a:lnTo>
                  <a:lnTo>
                    <a:pt x="51" y="148"/>
                  </a:lnTo>
                  <a:lnTo>
                    <a:pt x="46" y="144"/>
                  </a:lnTo>
                  <a:lnTo>
                    <a:pt x="40" y="142"/>
                  </a:lnTo>
                  <a:lnTo>
                    <a:pt x="36" y="138"/>
                  </a:lnTo>
                  <a:lnTo>
                    <a:pt x="29" y="133"/>
                  </a:lnTo>
                  <a:lnTo>
                    <a:pt x="23" y="127"/>
                  </a:lnTo>
                  <a:lnTo>
                    <a:pt x="17" y="121"/>
                  </a:lnTo>
                  <a:lnTo>
                    <a:pt x="11" y="116"/>
                  </a:lnTo>
                  <a:lnTo>
                    <a:pt x="8" y="110"/>
                  </a:lnTo>
                  <a:lnTo>
                    <a:pt x="6" y="104"/>
                  </a:lnTo>
                  <a:lnTo>
                    <a:pt x="4" y="99"/>
                  </a:lnTo>
                  <a:lnTo>
                    <a:pt x="2" y="93"/>
                  </a:lnTo>
                  <a:lnTo>
                    <a:pt x="0" y="87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2" y="70"/>
                  </a:lnTo>
                  <a:lnTo>
                    <a:pt x="2" y="64"/>
                  </a:lnTo>
                  <a:lnTo>
                    <a:pt x="6" y="59"/>
                  </a:lnTo>
                  <a:lnTo>
                    <a:pt x="6" y="53"/>
                  </a:lnTo>
                  <a:lnTo>
                    <a:pt x="8" y="47"/>
                  </a:lnTo>
                  <a:lnTo>
                    <a:pt x="11" y="43"/>
                  </a:lnTo>
                  <a:lnTo>
                    <a:pt x="13" y="40"/>
                  </a:lnTo>
                  <a:lnTo>
                    <a:pt x="19" y="30"/>
                  </a:lnTo>
                  <a:lnTo>
                    <a:pt x="25" y="24"/>
                  </a:lnTo>
                  <a:lnTo>
                    <a:pt x="29" y="19"/>
                  </a:lnTo>
                  <a:lnTo>
                    <a:pt x="34" y="15"/>
                  </a:lnTo>
                  <a:lnTo>
                    <a:pt x="36" y="11"/>
                  </a:lnTo>
                  <a:lnTo>
                    <a:pt x="38" y="11"/>
                  </a:lnTo>
                  <a:lnTo>
                    <a:pt x="59" y="34"/>
                  </a:lnTo>
                  <a:lnTo>
                    <a:pt x="5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" name="Freeform 36"/>
            <p:cNvSpPr>
              <a:spLocks/>
            </p:cNvSpPr>
            <p:nvPr/>
          </p:nvSpPr>
          <p:spPr bwMode="auto">
            <a:xfrm>
              <a:off x="3154363" y="5438775"/>
              <a:ext cx="63500" cy="39688"/>
            </a:xfrm>
            <a:custGeom>
              <a:avLst/>
              <a:gdLst>
                <a:gd name="T0" fmla="*/ 19 w 79"/>
                <a:gd name="T1" fmla="*/ 49 h 49"/>
                <a:gd name="T2" fmla="*/ 19 w 79"/>
                <a:gd name="T3" fmla="*/ 47 h 49"/>
                <a:gd name="T4" fmla="*/ 22 w 79"/>
                <a:gd name="T5" fmla="*/ 45 h 49"/>
                <a:gd name="T6" fmla="*/ 26 w 79"/>
                <a:gd name="T7" fmla="*/ 42 h 49"/>
                <a:gd name="T8" fmla="*/ 32 w 79"/>
                <a:gd name="T9" fmla="*/ 38 h 49"/>
                <a:gd name="T10" fmla="*/ 34 w 79"/>
                <a:gd name="T11" fmla="*/ 34 h 49"/>
                <a:gd name="T12" fmla="*/ 40 w 79"/>
                <a:gd name="T13" fmla="*/ 34 h 49"/>
                <a:gd name="T14" fmla="*/ 43 w 79"/>
                <a:gd name="T15" fmla="*/ 32 h 49"/>
                <a:gd name="T16" fmla="*/ 49 w 79"/>
                <a:gd name="T17" fmla="*/ 30 h 49"/>
                <a:gd name="T18" fmla="*/ 55 w 79"/>
                <a:gd name="T19" fmla="*/ 30 h 49"/>
                <a:gd name="T20" fmla="*/ 62 w 79"/>
                <a:gd name="T21" fmla="*/ 30 h 49"/>
                <a:gd name="T22" fmla="*/ 70 w 79"/>
                <a:gd name="T23" fmla="*/ 30 h 49"/>
                <a:gd name="T24" fmla="*/ 78 w 79"/>
                <a:gd name="T25" fmla="*/ 32 h 49"/>
                <a:gd name="T26" fmla="*/ 79 w 79"/>
                <a:gd name="T27" fmla="*/ 6 h 49"/>
                <a:gd name="T28" fmla="*/ 78 w 79"/>
                <a:gd name="T29" fmla="*/ 4 h 49"/>
                <a:gd name="T30" fmla="*/ 72 w 79"/>
                <a:gd name="T31" fmla="*/ 2 h 49"/>
                <a:gd name="T32" fmla="*/ 66 w 79"/>
                <a:gd name="T33" fmla="*/ 2 h 49"/>
                <a:gd name="T34" fmla="*/ 62 w 79"/>
                <a:gd name="T35" fmla="*/ 0 h 49"/>
                <a:gd name="T36" fmla="*/ 57 w 79"/>
                <a:gd name="T37" fmla="*/ 0 h 49"/>
                <a:gd name="T38" fmla="*/ 51 w 79"/>
                <a:gd name="T39" fmla="*/ 0 h 49"/>
                <a:gd name="T40" fmla="*/ 43 w 79"/>
                <a:gd name="T41" fmla="*/ 0 h 49"/>
                <a:gd name="T42" fmla="*/ 40 w 79"/>
                <a:gd name="T43" fmla="*/ 2 h 49"/>
                <a:gd name="T44" fmla="*/ 32 w 79"/>
                <a:gd name="T45" fmla="*/ 4 h 49"/>
                <a:gd name="T46" fmla="*/ 26 w 79"/>
                <a:gd name="T47" fmla="*/ 6 h 49"/>
                <a:gd name="T48" fmla="*/ 19 w 79"/>
                <a:gd name="T49" fmla="*/ 9 h 49"/>
                <a:gd name="T50" fmla="*/ 11 w 79"/>
                <a:gd name="T51" fmla="*/ 13 h 49"/>
                <a:gd name="T52" fmla="*/ 5 w 79"/>
                <a:gd name="T53" fmla="*/ 19 h 49"/>
                <a:gd name="T54" fmla="*/ 0 w 79"/>
                <a:gd name="T55" fmla="*/ 26 h 49"/>
                <a:gd name="T56" fmla="*/ 19 w 79"/>
                <a:gd name="T57" fmla="*/ 49 h 49"/>
                <a:gd name="T58" fmla="*/ 19 w 79"/>
                <a:gd name="T5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49">
                  <a:moveTo>
                    <a:pt x="19" y="49"/>
                  </a:moveTo>
                  <a:lnTo>
                    <a:pt x="19" y="47"/>
                  </a:lnTo>
                  <a:lnTo>
                    <a:pt x="22" y="45"/>
                  </a:lnTo>
                  <a:lnTo>
                    <a:pt x="26" y="42"/>
                  </a:lnTo>
                  <a:lnTo>
                    <a:pt x="32" y="38"/>
                  </a:lnTo>
                  <a:lnTo>
                    <a:pt x="34" y="34"/>
                  </a:lnTo>
                  <a:lnTo>
                    <a:pt x="40" y="34"/>
                  </a:lnTo>
                  <a:lnTo>
                    <a:pt x="43" y="32"/>
                  </a:lnTo>
                  <a:lnTo>
                    <a:pt x="49" y="30"/>
                  </a:lnTo>
                  <a:lnTo>
                    <a:pt x="55" y="30"/>
                  </a:lnTo>
                  <a:lnTo>
                    <a:pt x="62" y="30"/>
                  </a:lnTo>
                  <a:lnTo>
                    <a:pt x="70" y="30"/>
                  </a:lnTo>
                  <a:lnTo>
                    <a:pt x="78" y="32"/>
                  </a:lnTo>
                  <a:lnTo>
                    <a:pt x="79" y="6"/>
                  </a:lnTo>
                  <a:lnTo>
                    <a:pt x="78" y="4"/>
                  </a:lnTo>
                  <a:lnTo>
                    <a:pt x="72" y="2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57" y="0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40" y="2"/>
                  </a:lnTo>
                  <a:lnTo>
                    <a:pt x="32" y="4"/>
                  </a:lnTo>
                  <a:lnTo>
                    <a:pt x="26" y="6"/>
                  </a:lnTo>
                  <a:lnTo>
                    <a:pt x="19" y="9"/>
                  </a:lnTo>
                  <a:lnTo>
                    <a:pt x="11" y="13"/>
                  </a:lnTo>
                  <a:lnTo>
                    <a:pt x="5" y="19"/>
                  </a:lnTo>
                  <a:lnTo>
                    <a:pt x="0" y="26"/>
                  </a:lnTo>
                  <a:lnTo>
                    <a:pt x="19" y="49"/>
                  </a:lnTo>
                  <a:lnTo>
                    <a:pt x="19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" name="Freeform 37"/>
            <p:cNvSpPr>
              <a:spLocks/>
            </p:cNvSpPr>
            <p:nvPr/>
          </p:nvSpPr>
          <p:spPr bwMode="auto">
            <a:xfrm>
              <a:off x="3367088" y="5461000"/>
              <a:ext cx="138113" cy="139700"/>
            </a:xfrm>
            <a:custGeom>
              <a:avLst/>
              <a:gdLst>
                <a:gd name="T0" fmla="*/ 36 w 175"/>
                <a:gd name="T1" fmla="*/ 67 h 177"/>
                <a:gd name="T2" fmla="*/ 40 w 175"/>
                <a:gd name="T3" fmla="*/ 54 h 177"/>
                <a:gd name="T4" fmla="*/ 53 w 175"/>
                <a:gd name="T5" fmla="*/ 40 h 177"/>
                <a:gd name="T6" fmla="*/ 72 w 175"/>
                <a:gd name="T7" fmla="*/ 33 h 177"/>
                <a:gd name="T8" fmla="*/ 93 w 175"/>
                <a:gd name="T9" fmla="*/ 35 h 177"/>
                <a:gd name="T10" fmla="*/ 106 w 175"/>
                <a:gd name="T11" fmla="*/ 38 h 177"/>
                <a:gd name="T12" fmla="*/ 120 w 175"/>
                <a:gd name="T13" fmla="*/ 48 h 177"/>
                <a:gd name="T14" fmla="*/ 131 w 175"/>
                <a:gd name="T15" fmla="*/ 65 h 177"/>
                <a:gd name="T16" fmla="*/ 137 w 175"/>
                <a:gd name="T17" fmla="*/ 88 h 177"/>
                <a:gd name="T18" fmla="*/ 133 w 175"/>
                <a:gd name="T19" fmla="*/ 101 h 177"/>
                <a:gd name="T20" fmla="*/ 127 w 175"/>
                <a:gd name="T21" fmla="*/ 120 h 177"/>
                <a:gd name="T22" fmla="*/ 120 w 175"/>
                <a:gd name="T23" fmla="*/ 135 h 177"/>
                <a:gd name="T24" fmla="*/ 106 w 175"/>
                <a:gd name="T25" fmla="*/ 145 h 177"/>
                <a:gd name="T26" fmla="*/ 91 w 175"/>
                <a:gd name="T27" fmla="*/ 147 h 177"/>
                <a:gd name="T28" fmla="*/ 70 w 175"/>
                <a:gd name="T29" fmla="*/ 139 h 177"/>
                <a:gd name="T30" fmla="*/ 49 w 175"/>
                <a:gd name="T31" fmla="*/ 116 h 177"/>
                <a:gd name="T32" fmla="*/ 40 w 175"/>
                <a:gd name="T33" fmla="*/ 95 h 177"/>
                <a:gd name="T34" fmla="*/ 13 w 175"/>
                <a:gd name="T35" fmla="*/ 118 h 177"/>
                <a:gd name="T36" fmla="*/ 30 w 175"/>
                <a:gd name="T37" fmla="*/ 141 h 177"/>
                <a:gd name="T38" fmla="*/ 51 w 175"/>
                <a:gd name="T39" fmla="*/ 160 h 177"/>
                <a:gd name="T40" fmla="*/ 66 w 175"/>
                <a:gd name="T41" fmla="*/ 170 h 177"/>
                <a:gd name="T42" fmla="*/ 83 w 175"/>
                <a:gd name="T43" fmla="*/ 175 h 177"/>
                <a:gd name="T44" fmla="*/ 102 w 175"/>
                <a:gd name="T45" fmla="*/ 177 h 177"/>
                <a:gd name="T46" fmla="*/ 123 w 175"/>
                <a:gd name="T47" fmla="*/ 171 h 177"/>
                <a:gd name="T48" fmla="*/ 146 w 175"/>
                <a:gd name="T49" fmla="*/ 160 h 177"/>
                <a:gd name="T50" fmla="*/ 152 w 175"/>
                <a:gd name="T51" fmla="*/ 151 h 177"/>
                <a:gd name="T52" fmla="*/ 163 w 175"/>
                <a:gd name="T53" fmla="*/ 128 h 177"/>
                <a:gd name="T54" fmla="*/ 173 w 175"/>
                <a:gd name="T55" fmla="*/ 101 h 177"/>
                <a:gd name="T56" fmla="*/ 175 w 175"/>
                <a:gd name="T57" fmla="*/ 84 h 177"/>
                <a:gd name="T58" fmla="*/ 171 w 175"/>
                <a:gd name="T59" fmla="*/ 67 h 177"/>
                <a:gd name="T60" fmla="*/ 165 w 175"/>
                <a:gd name="T61" fmla="*/ 50 h 177"/>
                <a:gd name="T62" fmla="*/ 150 w 175"/>
                <a:gd name="T63" fmla="*/ 33 h 177"/>
                <a:gd name="T64" fmla="*/ 131 w 175"/>
                <a:gd name="T65" fmla="*/ 18 h 177"/>
                <a:gd name="T66" fmla="*/ 120 w 175"/>
                <a:gd name="T67" fmla="*/ 10 h 177"/>
                <a:gd name="T68" fmla="*/ 93 w 175"/>
                <a:gd name="T69" fmla="*/ 2 h 177"/>
                <a:gd name="T70" fmla="*/ 76 w 175"/>
                <a:gd name="T71" fmla="*/ 0 h 177"/>
                <a:gd name="T72" fmla="*/ 59 w 175"/>
                <a:gd name="T73" fmla="*/ 0 h 177"/>
                <a:gd name="T74" fmla="*/ 44 w 175"/>
                <a:gd name="T75" fmla="*/ 4 h 177"/>
                <a:gd name="T76" fmla="*/ 28 w 175"/>
                <a:gd name="T77" fmla="*/ 14 h 177"/>
                <a:gd name="T78" fmla="*/ 13 w 175"/>
                <a:gd name="T79" fmla="*/ 29 h 177"/>
                <a:gd name="T80" fmla="*/ 4 w 175"/>
                <a:gd name="T81" fmla="*/ 56 h 177"/>
                <a:gd name="T82" fmla="*/ 0 w 175"/>
                <a:gd name="T83" fmla="*/ 71 h 177"/>
                <a:gd name="T84" fmla="*/ 36 w 175"/>
                <a:gd name="T85" fmla="*/ 7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5" h="177">
                  <a:moveTo>
                    <a:pt x="36" y="76"/>
                  </a:moveTo>
                  <a:lnTo>
                    <a:pt x="36" y="75"/>
                  </a:lnTo>
                  <a:lnTo>
                    <a:pt x="36" y="67"/>
                  </a:lnTo>
                  <a:lnTo>
                    <a:pt x="38" y="63"/>
                  </a:lnTo>
                  <a:lnTo>
                    <a:pt x="38" y="57"/>
                  </a:lnTo>
                  <a:lnTo>
                    <a:pt x="40" y="54"/>
                  </a:lnTo>
                  <a:lnTo>
                    <a:pt x="44" y="50"/>
                  </a:lnTo>
                  <a:lnTo>
                    <a:pt x="47" y="44"/>
                  </a:lnTo>
                  <a:lnTo>
                    <a:pt x="53" y="40"/>
                  </a:lnTo>
                  <a:lnTo>
                    <a:pt x="57" y="37"/>
                  </a:lnTo>
                  <a:lnTo>
                    <a:pt x="64" y="35"/>
                  </a:lnTo>
                  <a:lnTo>
                    <a:pt x="72" y="33"/>
                  </a:lnTo>
                  <a:lnTo>
                    <a:pt x="82" y="33"/>
                  </a:lnTo>
                  <a:lnTo>
                    <a:pt x="87" y="33"/>
                  </a:lnTo>
                  <a:lnTo>
                    <a:pt x="93" y="35"/>
                  </a:lnTo>
                  <a:lnTo>
                    <a:pt x="99" y="35"/>
                  </a:lnTo>
                  <a:lnTo>
                    <a:pt x="104" y="38"/>
                  </a:lnTo>
                  <a:lnTo>
                    <a:pt x="106" y="38"/>
                  </a:lnTo>
                  <a:lnTo>
                    <a:pt x="112" y="42"/>
                  </a:lnTo>
                  <a:lnTo>
                    <a:pt x="116" y="44"/>
                  </a:lnTo>
                  <a:lnTo>
                    <a:pt x="120" y="48"/>
                  </a:lnTo>
                  <a:lnTo>
                    <a:pt x="123" y="54"/>
                  </a:lnTo>
                  <a:lnTo>
                    <a:pt x="129" y="59"/>
                  </a:lnTo>
                  <a:lnTo>
                    <a:pt x="131" y="65"/>
                  </a:lnTo>
                  <a:lnTo>
                    <a:pt x="133" y="71"/>
                  </a:lnTo>
                  <a:lnTo>
                    <a:pt x="135" y="78"/>
                  </a:lnTo>
                  <a:lnTo>
                    <a:pt x="137" y="88"/>
                  </a:lnTo>
                  <a:lnTo>
                    <a:pt x="135" y="92"/>
                  </a:lnTo>
                  <a:lnTo>
                    <a:pt x="135" y="95"/>
                  </a:lnTo>
                  <a:lnTo>
                    <a:pt x="133" y="101"/>
                  </a:lnTo>
                  <a:lnTo>
                    <a:pt x="133" y="107"/>
                  </a:lnTo>
                  <a:lnTo>
                    <a:pt x="129" y="113"/>
                  </a:lnTo>
                  <a:lnTo>
                    <a:pt x="127" y="120"/>
                  </a:lnTo>
                  <a:lnTo>
                    <a:pt x="125" y="126"/>
                  </a:lnTo>
                  <a:lnTo>
                    <a:pt x="121" y="133"/>
                  </a:lnTo>
                  <a:lnTo>
                    <a:pt x="120" y="135"/>
                  </a:lnTo>
                  <a:lnTo>
                    <a:pt x="114" y="141"/>
                  </a:lnTo>
                  <a:lnTo>
                    <a:pt x="110" y="143"/>
                  </a:lnTo>
                  <a:lnTo>
                    <a:pt x="106" y="145"/>
                  </a:lnTo>
                  <a:lnTo>
                    <a:pt x="102" y="147"/>
                  </a:lnTo>
                  <a:lnTo>
                    <a:pt x="97" y="149"/>
                  </a:lnTo>
                  <a:lnTo>
                    <a:pt x="91" y="147"/>
                  </a:lnTo>
                  <a:lnTo>
                    <a:pt x="83" y="147"/>
                  </a:lnTo>
                  <a:lnTo>
                    <a:pt x="78" y="145"/>
                  </a:lnTo>
                  <a:lnTo>
                    <a:pt x="70" y="139"/>
                  </a:lnTo>
                  <a:lnTo>
                    <a:pt x="63" y="132"/>
                  </a:lnTo>
                  <a:lnTo>
                    <a:pt x="55" y="124"/>
                  </a:lnTo>
                  <a:lnTo>
                    <a:pt x="49" y="116"/>
                  </a:lnTo>
                  <a:lnTo>
                    <a:pt x="47" y="111"/>
                  </a:lnTo>
                  <a:lnTo>
                    <a:pt x="44" y="103"/>
                  </a:lnTo>
                  <a:lnTo>
                    <a:pt x="40" y="95"/>
                  </a:lnTo>
                  <a:lnTo>
                    <a:pt x="9" y="109"/>
                  </a:lnTo>
                  <a:lnTo>
                    <a:pt x="11" y="113"/>
                  </a:lnTo>
                  <a:lnTo>
                    <a:pt x="13" y="118"/>
                  </a:lnTo>
                  <a:lnTo>
                    <a:pt x="19" y="126"/>
                  </a:lnTo>
                  <a:lnTo>
                    <a:pt x="23" y="132"/>
                  </a:lnTo>
                  <a:lnTo>
                    <a:pt x="30" y="141"/>
                  </a:lnTo>
                  <a:lnTo>
                    <a:pt x="38" y="149"/>
                  </a:lnTo>
                  <a:lnTo>
                    <a:pt x="47" y="158"/>
                  </a:lnTo>
                  <a:lnTo>
                    <a:pt x="51" y="160"/>
                  </a:lnTo>
                  <a:lnTo>
                    <a:pt x="55" y="164"/>
                  </a:lnTo>
                  <a:lnTo>
                    <a:pt x="61" y="166"/>
                  </a:lnTo>
                  <a:lnTo>
                    <a:pt x="66" y="170"/>
                  </a:lnTo>
                  <a:lnTo>
                    <a:pt x="72" y="171"/>
                  </a:lnTo>
                  <a:lnTo>
                    <a:pt x="78" y="173"/>
                  </a:lnTo>
                  <a:lnTo>
                    <a:pt x="83" y="175"/>
                  </a:lnTo>
                  <a:lnTo>
                    <a:pt x="91" y="177"/>
                  </a:lnTo>
                  <a:lnTo>
                    <a:pt x="97" y="177"/>
                  </a:lnTo>
                  <a:lnTo>
                    <a:pt x="102" y="177"/>
                  </a:lnTo>
                  <a:lnTo>
                    <a:pt x="110" y="175"/>
                  </a:lnTo>
                  <a:lnTo>
                    <a:pt x="116" y="173"/>
                  </a:lnTo>
                  <a:lnTo>
                    <a:pt x="123" y="171"/>
                  </a:lnTo>
                  <a:lnTo>
                    <a:pt x="131" y="168"/>
                  </a:lnTo>
                  <a:lnTo>
                    <a:pt x="139" y="164"/>
                  </a:lnTo>
                  <a:lnTo>
                    <a:pt x="146" y="160"/>
                  </a:lnTo>
                  <a:lnTo>
                    <a:pt x="146" y="158"/>
                  </a:lnTo>
                  <a:lnTo>
                    <a:pt x="148" y="154"/>
                  </a:lnTo>
                  <a:lnTo>
                    <a:pt x="152" y="151"/>
                  </a:lnTo>
                  <a:lnTo>
                    <a:pt x="156" y="145"/>
                  </a:lnTo>
                  <a:lnTo>
                    <a:pt x="160" y="137"/>
                  </a:lnTo>
                  <a:lnTo>
                    <a:pt x="163" y="128"/>
                  </a:lnTo>
                  <a:lnTo>
                    <a:pt x="167" y="118"/>
                  </a:lnTo>
                  <a:lnTo>
                    <a:pt x="171" y="109"/>
                  </a:lnTo>
                  <a:lnTo>
                    <a:pt x="173" y="101"/>
                  </a:lnTo>
                  <a:lnTo>
                    <a:pt x="173" y="95"/>
                  </a:lnTo>
                  <a:lnTo>
                    <a:pt x="173" y="90"/>
                  </a:lnTo>
                  <a:lnTo>
                    <a:pt x="175" y="84"/>
                  </a:lnTo>
                  <a:lnTo>
                    <a:pt x="173" y="78"/>
                  </a:lnTo>
                  <a:lnTo>
                    <a:pt x="173" y="73"/>
                  </a:lnTo>
                  <a:lnTo>
                    <a:pt x="171" y="67"/>
                  </a:lnTo>
                  <a:lnTo>
                    <a:pt x="171" y="61"/>
                  </a:lnTo>
                  <a:lnTo>
                    <a:pt x="167" y="56"/>
                  </a:lnTo>
                  <a:lnTo>
                    <a:pt x="165" y="50"/>
                  </a:lnTo>
                  <a:lnTo>
                    <a:pt x="160" y="44"/>
                  </a:lnTo>
                  <a:lnTo>
                    <a:pt x="156" y="38"/>
                  </a:lnTo>
                  <a:lnTo>
                    <a:pt x="150" y="33"/>
                  </a:lnTo>
                  <a:lnTo>
                    <a:pt x="144" y="27"/>
                  </a:lnTo>
                  <a:lnTo>
                    <a:pt x="137" y="21"/>
                  </a:lnTo>
                  <a:lnTo>
                    <a:pt x="131" y="18"/>
                  </a:lnTo>
                  <a:lnTo>
                    <a:pt x="129" y="16"/>
                  </a:lnTo>
                  <a:lnTo>
                    <a:pt x="125" y="14"/>
                  </a:lnTo>
                  <a:lnTo>
                    <a:pt x="120" y="10"/>
                  </a:lnTo>
                  <a:lnTo>
                    <a:pt x="112" y="8"/>
                  </a:lnTo>
                  <a:lnTo>
                    <a:pt x="102" y="4"/>
                  </a:lnTo>
                  <a:lnTo>
                    <a:pt x="93" y="2"/>
                  </a:lnTo>
                  <a:lnTo>
                    <a:pt x="87" y="0"/>
                  </a:lnTo>
                  <a:lnTo>
                    <a:pt x="82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7" y="2"/>
                  </a:lnTo>
                  <a:lnTo>
                    <a:pt x="44" y="4"/>
                  </a:lnTo>
                  <a:lnTo>
                    <a:pt x="38" y="6"/>
                  </a:lnTo>
                  <a:lnTo>
                    <a:pt x="32" y="10"/>
                  </a:lnTo>
                  <a:lnTo>
                    <a:pt x="28" y="14"/>
                  </a:lnTo>
                  <a:lnTo>
                    <a:pt x="23" y="18"/>
                  </a:lnTo>
                  <a:lnTo>
                    <a:pt x="17" y="23"/>
                  </a:lnTo>
                  <a:lnTo>
                    <a:pt x="13" y="29"/>
                  </a:lnTo>
                  <a:lnTo>
                    <a:pt x="9" y="38"/>
                  </a:lnTo>
                  <a:lnTo>
                    <a:pt x="5" y="46"/>
                  </a:lnTo>
                  <a:lnTo>
                    <a:pt x="4" y="56"/>
                  </a:lnTo>
                  <a:lnTo>
                    <a:pt x="2" y="59"/>
                  </a:lnTo>
                  <a:lnTo>
                    <a:pt x="2" y="65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36" y="76"/>
                  </a:lnTo>
                  <a:lnTo>
                    <a:pt x="36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" name="Freeform 38"/>
            <p:cNvSpPr>
              <a:spLocks/>
            </p:cNvSpPr>
            <p:nvPr/>
          </p:nvSpPr>
          <p:spPr bwMode="auto">
            <a:xfrm>
              <a:off x="3370263" y="5510213"/>
              <a:ext cx="33338" cy="50800"/>
            </a:xfrm>
            <a:custGeom>
              <a:avLst/>
              <a:gdLst>
                <a:gd name="T0" fmla="*/ 32 w 41"/>
                <a:gd name="T1" fmla="*/ 8 h 65"/>
                <a:gd name="T2" fmla="*/ 30 w 41"/>
                <a:gd name="T3" fmla="*/ 8 h 65"/>
                <a:gd name="T4" fmla="*/ 30 w 41"/>
                <a:gd name="T5" fmla="*/ 10 h 65"/>
                <a:gd name="T6" fmla="*/ 28 w 41"/>
                <a:gd name="T7" fmla="*/ 12 h 65"/>
                <a:gd name="T8" fmla="*/ 30 w 41"/>
                <a:gd name="T9" fmla="*/ 17 h 65"/>
                <a:gd name="T10" fmla="*/ 30 w 41"/>
                <a:gd name="T11" fmla="*/ 21 h 65"/>
                <a:gd name="T12" fmla="*/ 32 w 41"/>
                <a:gd name="T13" fmla="*/ 31 h 65"/>
                <a:gd name="T14" fmla="*/ 34 w 41"/>
                <a:gd name="T15" fmla="*/ 32 h 65"/>
                <a:gd name="T16" fmla="*/ 34 w 41"/>
                <a:gd name="T17" fmla="*/ 38 h 65"/>
                <a:gd name="T18" fmla="*/ 38 w 41"/>
                <a:gd name="T19" fmla="*/ 44 h 65"/>
                <a:gd name="T20" fmla="*/ 41 w 41"/>
                <a:gd name="T21" fmla="*/ 50 h 65"/>
                <a:gd name="T22" fmla="*/ 19 w 41"/>
                <a:gd name="T23" fmla="*/ 65 h 65"/>
                <a:gd name="T24" fmla="*/ 17 w 41"/>
                <a:gd name="T25" fmla="*/ 63 h 65"/>
                <a:gd name="T26" fmla="*/ 13 w 41"/>
                <a:gd name="T27" fmla="*/ 57 h 65"/>
                <a:gd name="T28" fmla="*/ 9 w 41"/>
                <a:gd name="T29" fmla="*/ 50 h 65"/>
                <a:gd name="T30" fmla="*/ 7 w 41"/>
                <a:gd name="T31" fmla="*/ 42 h 65"/>
                <a:gd name="T32" fmla="*/ 3 w 41"/>
                <a:gd name="T33" fmla="*/ 36 h 65"/>
                <a:gd name="T34" fmla="*/ 1 w 41"/>
                <a:gd name="T35" fmla="*/ 32 h 65"/>
                <a:gd name="T36" fmla="*/ 0 w 41"/>
                <a:gd name="T37" fmla="*/ 27 h 65"/>
                <a:gd name="T38" fmla="*/ 0 w 41"/>
                <a:gd name="T39" fmla="*/ 21 h 65"/>
                <a:gd name="T40" fmla="*/ 0 w 41"/>
                <a:gd name="T41" fmla="*/ 17 h 65"/>
                <a:gd name="T42" fmla="*/ 0 w 41"/>
                <a:gd name="T43" fmla="*/ 12 h 65"/>
                <a:gd name="T44" fmla="*/ 0 w 41"/>
                <a:gd name="T45" fmla="*/ 6 h 65"/>
                <a:gd name="T46" fmla="*/ 1 w 41"/>
                <a:gd name="T47" fmla="*/ 0 h 65"/>
                <a:gd name="T48" fmla="*/ 32 w 41"/>
                <a:gd name="T49" fmla="*/ 8 h 65"/>
                <a:gd name="T50" fmla="*/ 32 w 41"/>
                <a:gd name="T51" fmla="*/ 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65">
                  <a:moveTo>
                    <a:pt x="32" y="8"/>
                  </a:moveTo>
                  <a:lnTo>
                    <a:pt x="30" y="8"/>
                  </a:lnTo>
                  <a:lnTo>
                    <a:pt x="30" y="10"/>
                  </a:lnTo>
                  <a:lnTo>
                    <a:pt x="28" y="12"/>
                  </a:lnTo>
                  <a:lnTo>
                    <a:pt x="30" y="17"/>
                  </a:lnTo>
                  <a:lnTo>
                    <a:pt x="30" y="21"/>
                  </a:lnTo>
                  <a:lnTo>
                    <a:pt x="32" y="31"/>
                  </a:lnTo>
                  <a:lnTo>
                    <a:pt x="34" y="32"/>
                  </a:lnTo>
                  <a:lnTo>
                    <a:pt x="34" y="38"/>
                  </a:lnTo>
                  <a:lnTo>
                    <a:pt x="38" y="44"/>
                  </a:lnTo>
                  <a:lnTo>
                    <a:pt x="41" y="50"/>
                  </a:lnTo>
                  <a:lnTo>
                    <a:pt x="19" y="65"/>
                  </a:lnTo>
                  <a:lnTo>
                    <a:pt x="17" y="63"/>
                  </a:lnTo>
                  <a:lnTo>
                    <a:pt x="13" y="57"/>
                  </a:lnTo>
                  <a:lnTo>
                    <a:pt x="9" y="50"/>
                  </a:lnTo>
                  <a:lnTo>
                    <a:pt x="7" y="42"/>
                  </a:lnTo>
                  <a:lnTo>
                    <a:pt x="3" y="36"/>
                  </a:lnTo>
                  <a:lnTo>
                    <a:pt x="1" y="32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0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" name="Freeform 39"/>
            <p:cNvSpPr>
              <a:spLocks/>
            </p:cNvSpPr>
            <p:nvPr/>
          </p:nvSpPr>
          <p:spPr bwMode="auto">
            <a:xfrm>
              <a:off x="3617913" y="5495925"/>
              <a:ext cx="130175" cy="139700"/>
            </a:xfrm>
            <a:custGeom>
              <a:avLst/>
              <a:gdLst>
                <a:gd name="T0" fmla="*/ 38 w 166"/>
                <a:gd name="T1" fmla="*/ 67 h 177"/>
                <a:gd name="T2" fmla="*/ 42 w 166"/>
                <a:gd name="T3" fmla="*/ 53 h 177"/>
                <a:gd name="T4" fmla="*/ 48 w 166"/>
                <a:gd name="T5" fmla="*/ 42 h 177"/>
                <a:gd name="T6" fmla="*/ 58 w 166"/>
                <a:gd name="T7" fmla="*/ 32 h 177"/>
                <a:gd name="T8" fmla="*/ 69 w 166"/>
                <a:gd name="T9" fmla="*/ 29 h 177"/>
                <a:gd name="T10" fmla="*/ 84 w 166"/>
                <a:gd name="T11" fmla="*/ 31 h 177"/>
                <a:gd name="T12" fmla="*/ 99 w 166"/>
                <a:gd name="T13" fmla="*/ 38 h 177"/>
                <a:gd name="T14" fmla="*/ 111 w 166"/>
                <a:gd name="T15" fmla="*/ 46 h 177"/>
                <a:gd name="T16" fmla="*/ 118 w 166"/>
                <a:gd name="T17" fmla="*/ 53 h 177"/>
                <a:gd name="T18" fmla="*/ 124 w 166"/>
                <a:gd name="T19" fmla="*/ 67 h 177"/>
                <a:gd name="T20" fmla="*/ 128 w 166"/>
                <a:gd name="T21" fmla="*/ 80 h 177"/>
                <a:gd name="T22" fmla="*/ 132 w 166"/>
                <a:gd name="T23" fmla="*/ 95 h 177"/>
                <a:gd name="T24" fmla="*/ 132 w 166"/>
                <a:gd name="T25" fmla="*/ 110 h 177"/>
                <a:gd name="T26" fmla="*/ 126 w 166"/>
                <a:gd name="T27" fmla="*/ 124 h 177"/>
                <a:gd name="T28" fmla="*/ 115 w 166"/>
                <a:gd name="T29" fmla="*/ 135 h 177"/>
                <a:gd name="T30" fmla="*/ 97 w 166"/>
                <a:gd name="T31" fmla="*/ 143 h 177"/>
                <a:gd name="T32" fmla="*/ 82 w 166"/>
                <a:gd name="T33" fmla="*/ 145 h 177"/>
                <a:gd name="T34" fmla="*/ 69 w 166"/>
                <a:gd name="T35" fmla="*/ 143 h 177"/>
                <a:gd name="T36" fmla="*/ 59 w 166"/>
                <a:gd name="T37" fmla="*/ 137 h 177"/>
                <a:gd name="T38" fmla="*/ 52 w 166"/>
                <a:gd name="T39" fmla="*/ 129 h 177"/>
                <a:gd name="T40" fmla="*/ 46 w 166"/>
                <a:gd name="T41" fmla="*/ 118 h 177"/>
                <a:gd name="T42" fmla="*/ 42 w 166"/>
                <a:gd name="T43" fmla="*/ 108 h 177"/>
                <a:gd name="T44" fmla="*/ 40 w 166"/>
                <a:gd name="T45" fmla="*/ 97 h 177"/>
                <a:gd name="T46" fmla="*/ 0 w 166"/>
                <a:gd name="T47" fmla="*/ 93 h 177"/>
                <a:gd name="T48" fmla="*/ 0 w 166"/>
                <a:gd name="T49" fmla="*/ 103 h 177"/>
                <a:gd name="T50" fmla="*/ 4 w 166"/>
                <a:gd name="T51" fmla="*/ 116 h 177"/>
                <a:gd name="T52" fmla="*/ 10 w 166"/>
                <a:gd name="T53" fmla="*/ 133 h 177"/>
                <a:gd name="T54" fmla="*/ 23 w 166"/>
                <a:gd name="T55" fmla="*/ 152 h 177"/>
                <a:gd name="T56" fmla="*/ 35 w 166"/>
                <a:gd name="T57" fmla="*/ 164 h 177"/>
                <a:gd name="T58" fmla="*/ 46 w 166"/>
                <a:gd name="T59" fmla="*/ 169 h 177"/>
                <a:gd name="T60" fmla="*/ 58 w 166"/>
                <a:gd name="T61" fmla="*/ 173 h 177"/>
                <a:gd name="T62" fmla="*/ 73 w 166"/>
                <a:gd name="T63" fmla="*/ 177 h 177"/>
                <a:gd name="T64" fmla="*/ 88 w 166"/>
                <a:gd name="T65" fmla="*/ 175 h 177"/>
                <a:gd name="T66" fmla="*/ 101 w 166"/>
                <a:gd name="T67" fmla="*/ 173 h 177"/>
                <a:gd name="T68" fmla="*/ 113 w 166"/>
                <a:gd name="T69" fmla="*/ 171 h 177"/>
                <a:gd name="T70" fmla="*/ 118 w 166"/>
                <a:gd name="T71" fmla="*/ 169 h 177"/>
                <a:gd name="T72" fmla="*/ 124 w 166"/>
                <a:gd name="T73" fmla="*/ 165 h 177"/>
                <a:gd name="T74" fmla="*/ 135 w 166"/>
                <a:gd name="T75" fmla="*/ 158 h 177"/>
                <a:gd name="T76" fmla="*/ 147 w 166"/>
                <a:gd name="T77" fmla="*/ 148 h 177"/>
                <a:gd name="T78" fmla="*/ 155 w 166"/>
                <a:gd name="T79" fmla="*/ 137 h 177"/>
                <a:gd name="T80" fmla="*/ 160 w 166"/>
                <a:gd name="T81" fmla="*/ 127 h 177"/>
                <a:gd name="T82" fmla="*/ 162 w 166"/>
                <a:gd name="T83" fmla="*/ 116 h 177"/>
                <a:gd name="T84" fmla="*/ 164 w 166"/>
                <a:gd name="T85" fmla="*/ 105 h 177"/>
                <a:gd name="T86" fmla="*/ 164 w 166"/>
                <a:gd name="T87" fmla="*/ 91 h 177"/>
                <a:gd name="T88" fmla="*/ 162 w 166"/>
                <a:gd name="T89" fmla="*/ 78 h 177"/>
                <a:gd name="T90" fmla="*/ 156 w 166"/>
                <a:gd name="T91" fmla="*/ 61 h 177"/>
                <a:gd name="T92" fmla="*/ 149 w 166"/>
                <a:gd name="T93" fmla="*/ 44 h 177"/>
                <a:gd name="T94" fmla="*/ 143 w 166"/>
                <a:gd name="T95" fmla="*/ 32 h 177"/>
                <a:gd name="T96" fmla="*/ 134 w 166"/>
                <a:gd name="T97" fmla="*/ 27 h 177"/>
                <a:gd name="T98" fmla="*/ 122 w 166"/>
                <a:gd name="T99" fmla="*/ 19 h 177"/>
                <a:gd name="T100" fmla="*/ 113 w 166"/>
                <a:gd name="T101" fmla="*/ 13 h 177"/>
                <a:gd name="T102" fmla="*/ 103 w 166"/>
                <a:gd name="T103" fmla="*/ 8 h 177"/>
                <a:gd name="T104" fmla="*/ 92 w 166"/>
                <a:gd name="T105" fmla="*/ 4 h 177"/>
                <a:gd name="T106" fmla="*/ 80 w 166"/>
                <a:gd name="T107" fmla="*/ 2 h 177"/>
                <a:gd name="T108" fmla="*/ 67 w 166"/>
                <a:gd name="T109" fmla="*/ 0 h 177"/>
                <a:gd name="T110" fmla="*/ 56 w 166"/>
                <a:gd name="T111" fmla="*/ 0 h 177"/>
                <a:gd name="T112" fmla="*/ 44 w 166"/>
                <a:gd name="T113" fmla="*/ 6 h 177"/>
                <a:gd name="T114" fmla="*/ 33 w 166"/>
                <a:gd name="T115" fmla="*/ 12 h 177"/>
                <a:gd name="T116" fmla="*/ 21 w 166"/>
                <a:gd name="T117" fmla="*/ 23 h 177"/>
                <a:gd name="T118" fmla="*/ 12 w 166"/>
                <a:gd name="T119" fmla="*/ 36 h 177"/>
                <a:gd name="T120" fmla="*/ 4 w 166"/>
                <a:gd name="T121" fmla="*/ 50 h 177"/>
                <a:gd name="T122" fmla="*/ 0 w 166"/>
                <a:gd name="T123" fmla="*/ 61 h 177"/>
                <a:gd name="T124" fmla="*/ 38 w 166"/>
                <a:gd name="T125" fmla="*/ 7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" h="177">
                  <a:moveTo>
                    <a:pt x="38" y="70"/>
                  </a:moveTo>
                  <a:lnTo>
                    <a:pt x="38" y="67"/>
                  </a:lnTo>
                  <a:lnTo>
                    <a:pt x="42" y="59"/>
                  </a:lnTo>
                  <a:lnTo>
                    <a:pt x="42" y="53"/>
                  </a:lnTo>
                  <a:lnTo>
                    <a:pt x="46" y="48"/>
                  </a:lnTo>
                  <a:lnTo>
                    <a:pt x="48" y="42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3" y="31"/>
                  </a:lnTo>
                  <a:lnTo>
                    <a:pt x="69" y="29"/>
                  </a:lnTo>
                  <a:lnTo>
                    <a:pt x="77" y="31"/>
                  </a:lnTo>
                  <a:lnTo>
                    <a:pt x="84" y="31"/>
                  </a:lnTo>
                  <a:lnTo>
                    <a:pt x="94" y="36"/>
                  </a:lnTo>
                  <a:lnTo>
                    <a:pt x="99" y="38"/>
                  </a:lnTo>
                  <a:lnTo>
                    <a:pt x="105" y="42"/>
                  </a:lnTo>
                  <a:lnTo>
                    <a:pt x="111" y="46"/>
                  </a:lnTo>
                  <a:lnTo>
                    <a:pt x="118" y="51"/>
                  </a:lnTo>
                  <a:lnTo>
                    <a:pt x="118" y="53"/>
                  </a:lnTo>
                  <a:lnTo>
                    <a:pt x="122" y="63"/>
                  </a:lnTo>
                  <a:lnTo>
                    <a:pt x="124" y="67"/>
                  </a:lnTo>
                  <a:lnTo>
                    <a:pt x="126" y="74"/>
                  </a:lnTo>
                  <a:lnTo>
                    <a:pt x="128" y="80"/>
                  </a:lnTo>
                  <a:lnTo>
                    <a:pt x="132" y="89"/>
                  </a:lnTo>
                  <a:lnTo>
                    <a:pt x="132" y="95"/>
                  </a:lnTo>
                  <a:lnTo>
                    <a:pt x="132" y="103"/>
                  </a:lnTo>
                  <a:lnTo>
                    <a:pt x="132" y="110"/>
                  </a:lnTo>
                  <a:lnTo>
                    <a:pt x="130" y="118"/>
                  </a:lnTo>
                  <a:lnTo>
                    <a:pt x="126" y="124"/>
                  </a:lnTo>
                  <a:lnTo>
                    <a:pt x="122" y="129"/>
                  </a:lnTo>
                  <a:lnTo>
                    <a:pt x="115" y="135"/>
                  </a:lnTo>
                  <a:lnTo>
                    <a:pt x="107" y="141"/>
                  </a:lnTo>
                  <a:lnTo>
                    <a:pt x="97" y="143"/>
                  </a:lnTo>
                  <a:lnTo>
                    <a:pt x="90" y="145"/>
                  </a:lnTo>
                  <a:lnTo>
                    <a:pt x="82" y="145"/>
                  </a:lnTo>
                  <a:lnTo>
                    <a:pt x="75" y="145"/>
                  </a:lnTo>
                  <a:lnTo>
                    <a:pt x="69" y="143"/>
                  </a:lnTo>
                  <a:lnTo>
                    <a:pt x="65" y="141"/>
                  </a:lnTo>
                  <a:lnTo>
                    <a:pt x="59" y="137"/>
                  </a:lnTo>
                  <a:lnTo>
                    <a:pt x="56" y="135"/>
                  </a:lnTo>
                  <a:lnTo>
                    <a:pt x="52" y="129"/>
                  </a:lnTo>
                  <a:lnTo>
                    <a:pt x="48" y="124"/>
                  </a:lnTo>
                  <a:lnTo>
                    <a:pt x="46" y="118"/>
                  </a:lnTo>
                  <a:lnTo>
                    <a:pt x="44" y="114"/>
                  </a:lnTo>
                  <a:lnTo>
                    <a:pt x="42" y="108"/>
                  </a:lnTo>
                  <a:lnTo>
                    <a:pt x="40" y="103"/>
                  </a:lnTo>
                  <a:lnTo>
                    <a:pt x="40" y="97"/>
                  </a:lnTo>
                  <a:lnTo>
                    <a:pt x="40" y="91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2" y="108"/>
                  </a:lnTo>
                  <a:lnTo>
                    <a:pt x="4" y="116"/>
                  </a:lnTo>
                  <a:lnTo>
                    <a:pt x="6" y="126"/>
                  </a:lnTo>
                  <a:lnTo>
                    <a:pt x="10" y="133"/>
                  </a:lnTo>
                  <a:lnTo>
                    <a:pt x="18" y="145"/>
                  </a:lnTo>
                  <a:lnTo>
                    <a:pt x="23" y="152"/>
                  </a:lnTo>
                  <a:lnTo>
                    <a:pt x="31" y="160"/>
                  </a:lnTo>
                  <a:lnTo>
                    <a:pt x="35" y="164"/>
                  </a:lnTo>
                  <a:lnTo>
                    <a:pt x="40" y="167"/>
                  </a:lnTo>
                  <a:lnTo>
                    <a:pt x="46" y="169"/>
                  </a:lnTo>
                  <a:lnTo>
                    <a:pt x="52" y="173"/>
                  </a:lnTo>
                  <a:lnTo>
                    <a:pt x="58" y="173"/>
                  </a:lnTo>
                  <a:lnTo>
                    <a:pt x="65" y="175"/>
                  </a:lnTo>
                  <a:lnTo>
                    <a:pt x="73" y="177"/>
                  </a:lnTo>
                  <a:lnTo>
                    <a:pt x="80" y="177"/>
                  </a:lnTo>
                  <a:lnTo>
                    <a:pt x="88" y="175"/>
                  </a:lnTo>
                  <a:lnTo>
                    <a:pt x="97" y="175"/>
                  </a:lnTo>
                  <a:lnTo>
                    <a:pt x="101" y="173"/>
                  </a:lnTo>
                  <a:lnTo>
                    <a:pt x="107" y="173"/>
                  </a:lnTo>
                  <a:lnTo>
                    <a:pt x="113" y="171"/>
                  </a:lnTo>
                  <a:lnTo>
                    <a:pt x="118" y="171"/>
                  </a:lnTo>
                  <a:lnTo>
                    <a:pt x="118" y="169"/>
                  </a:lnTo>
                  <a:lnTo>
                    <a:pt x="120" y="167"/>
                  </a:lnTo>
                  <a:lnTo>
                    <a:pt x="124" y="165"/>
                  </a:lnTo>
                  <a:lnTo>
                    <a:pt x="130" y="164"/>
                  </a:lnTo>
                  <a:lnTo>
                    <a:pt x="135" y="158"/>
                  </a:lnTo>
                  <a:lnTo>
                    <a:pt x="141" y="154"/>
                  </a:lnTo>
                  <a:lnTo>
                    <a:pt x="147" y="148"/>
                  </a:lnTo>
                  <a:lnTo>
                    <a:pt x="153" y="141"/>
                  </a:lnTo>
                  <a:lnTo>
                    <a:pt x="155" y="137"/>
                  </a:lnTo>
                  <a:lnTo>
                    <a:pt x="158" y="131"/>
                  </a:lnTo>
                  <a:lnTo>
                    <a:pt x="160" y="127"/>
                  </a:lnTo>
                  <a:lnTo>
                    <a:pt x="162" y="122"/>
                  </a:lnTo>
                  <a:lnTo>
                    <a:pt x="162" y="116"/>
                  </a:lnTo>
                  <a:lnTo>
                    <a:pt x="164" y="110"/>
                  </a:lnTo>
                  <a:lnTo>
                    <a:pt x="164" y="105"/>
                  </a:lnTo>
                  <a:lnTo>
                    <a:pt x="166" y="99"/>
                  </a:lnTo>
                  <a:lnTo>
                    <a:pt x="164" y="91"/>
                  </a:lnTo>
                  <a:lnTo>
                    <a:pt x="164" y="86"/>
                  </a:lnTo>
                  <a:lnTo>
                    <a:pt x="162" y="78"/>
                  </a:lnTo>
                  <a:lnTo>
                    <a:pt x="160" y="70"/>
                  </a:lnTo>
                  <a:lnTo>
                    <a:pt x="156" y="61"/>
                  </a:lnTo>
                  <a:lnTo>
                    <a:pt x="155" y="53"/>
                  </a:lnTo>
                  <a:lnTo>
                    <a:pt x="149" y="44"/>
                  </a:lnTo>
                  <a:lnTo>
                    <a:pt x="145" y="36"/>
                  </a:lnTo>
                  <a:lnTo>
                    <a:pt x="143" y="32"/>
                  </a:lnTo>
                  <a:lnTo>
                    <a:pt x="139" y="31"/>
                  </a:lnTo>
                  <a:lnTo>
                    <a:pt x="134" y="27"/>
                  </a:lnTo>
                  <a:lnTo>
                    <a:pt x="128" y="23"/>
                  </a:lnTo>
                  <a:lnTo>
                    <a:pt x="122" y="19"/>
                  </a:lnTo>
                  <a:lnTo>
                    <a:pt x="118" y="17"/>
                  </a:lnTo>
                  <a:lnTo>
                    <a:pt x="113" y="13"/>
                  </a:lnTo>
                  <a:lnTo>
                    <a:pt x="109" y="12"/>
                  </a:lnTo>
                  <a:lnTo>
                    <a:pt x="103" y="8"/>
                  </a:lnTo>
                  <a:lnTo>
                    <a:pt x="97" y="6"/>
                  </a:lnTo>
                  <a:lnTo>
                    <a:pt x="92" y="4"/>
                  </a:lnTo>
                  <a:lnTo>
                    <a:pt x="86" y="4"/>
                  </a:lnTo>
                  <a:lnTo>
                    <a:pt x="80" y="2"/>
                  </a:lnTo>
                  <a:lnTo>
                    <a:pt x="73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6" y="0"/>
                  </a:lnTo>
                  <a:lnTo>
                    <a:pt x="50" y="4"/>
                  </a:lnTo>
                  <a:lnTo>
                    <a:pt x="44" y="6"/>
                  </a:lnTo>
                  <a:lnTo>
                    <a:pt x="38" y="10"/>
                  </a:lnTo>
                  <a:lnTo>
                    <a:pt x="33" y="12"/>
                  </a:lnTo>
                  <a:lnTo>
                    <a:pt x="27" y="17"/>
                  </a:lnTo>
                  <a:lnTo>
                    <a:pt x="21" y="23"/>
                  </a:lnTo>
                  <a:lnTo>
                    <a:pt x="18" y="31"/>
                  </a:lnTo>
                  <a:lnTo>
                    <a:pt x="12" y="36"/>
                  </a:lnTo>
                  <a:lnTo>
                    <a:pt x="8" y="46"/>
                  </a:lnTo>
                  <a:lnTo>
                    <a:pt x="4" y="50"/>
                  </a:lnTo>
                  <a:lnTo>
                    <a:pt x="2" y="55"/>
                  </a:lnTo>
                  <a:lnTo>
                    <a:pt x="0" y="61"/>
                  </a:lnTo>
                  <a:lnTo>
                    <a:pt x="0" y="69"/>
                  </a:lnTo>
                  <a:lnTo>
                    <a:pt x="38" y="70"/>
                  </a:lnTo>
                  <a:lnTo>
                    <a:pt x="38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" name="Freeform 40"/>
            <p:cNvSpPr>
              <a:spLocks/>
            </p:cNvSpPr>
            <p:nvPr/>
          </p:nvSpPr>
          <p:spPr bwMode="auto">
            <a:xfrm>
              <a:off x="3617913" y="5535613"/>
              <a:ext cx="34925" cy="52388"/>
            </a:xfrm>
            <a:custGeom>
              <a:avLst/>
              <a:gdLst>
                <a:gd name="T0" fmla="*/ 40 w 44"/>
                <a:gd name="T1" fmla="*/ 6 h 65"/>
                <a:gd name="T2" fmla="*/ 38 w 44"/>
                <a:gd name="T3" fmla="*/ 6 h 65"/>
                <a:gd name="T4" fmla="*/ 38 w 44"/>
                <a:gd name="T5" fmla="*/ 10 h 65"/>
                <a:gd name="T6" fmla="*/ 38 w 44"/>
                <a:gd name="T7" fmla="*/ 16 h 65"/>
                <a:gd name="T8" fmla="*/ 38 w 44"/>
                <a:gd name="T9" fmla="*/ 23 h 65"/>
                <a:gd name="T10" fmla="*/ 38 w 44"/>
                <a:gd name="T11" fmla="*/ 31 h 65"/>
                <a:gd name="T12" fmla="*/ 38 w 44"/>
                <a:gd name="T13" fmla="*/ 40 h 65"/>
                <a:gd name="T14" fmla="*/ 38 w 44"/>
                <a:gd name="T15" fmla="*/ 46 h 65"/>
                <a:gd name="T16" fmla="*/ 40 w 44"/>
                <a:gd name="T17" fmla="*/ 52 h 65"/>
                <a:gd name="T18" fmla="*/ 40 w 44"/>
                <a:gd name="T19" fmla="*/ 57 h 65"/>
                <a:gd name="T20" fmla="*/ 44 w 44"/>
                <a:gd name="T21" fmla="*/ 63 h 65"/>
                <a:gd name="T22" fmla="*/ 4 w 44"/>
                <a:gd name="T23" fmla="*/ 65 h 65"/>
                <a:gd name="T24" fmla="*/ 2 w 44"/>
                <a:gd name="T25" fmla="*/ 63 h 65"/>
                <a:gd name="T26" fmla="*/ 2 w 44"/>
                <a:gd name="T27" fmla="*/ 57 h 65"/>
                <a:gd name="T28" fmla="*/ 0 w 44"/>
                <a:gd name="T29" fmla="*/ 50 h 65"/>
                <a:gd name="T30" fmla="*/ 0 w 44"/>
                <a:gd name="T31" fmla="*/ 40 h 65"/>
                <a:gd name="T32" fmla="*/ 0 w 44"/>
                <a:gd name="T33" fmla="*/ 35 h 65"/>
                <a:gd name="T34" fmla="*/ 0 w 44"/>
                <a:gd name="T35" fmla="*/ 29 h 65"/>
                <a:gd name="T36" fmla="*/ 0 w 44"/>
                <a:gd name="T37" fmla="*/ 23 h 65"/>
                <a:gd name="T38" fmla="*/ 2 w 44"/>
                <a:gd name="T39" fmla="*/ 19 h 65"/>
                <a:gd name="T40" fmla="*/ 2 w 44"/>
                <a:gd name="T41" fmla="*/ 14 h 65"/>
                <a:gd name="T42" fmla="*/ 4 w 44"/>
                <a:gd name="T43" fmla="*/ 8 h 65"/>
                <a:gd name="T44" fmla="*/ 8 w 44"/>
                <a:gd name="T45" fmla="*/ 4 h 65"/>
                <a:gd name="T46" fmla="*/ 10 w 44"/>
                <a:gd name="T47" fmla="*/ 0 h 65"/>
                <a:gd name="T48" fmla="*/ 40 w 44"/>
                <a:gd name="T49" fmla="*/ 6 h 65"/>
                <a:gd name="T50" fmla="*/ 40 w 44"/>
                <a:gd name="T5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" h="65">
                  <a:moveTo>
                    <a:pt x="40" y="6"/>
                  </a:moveTo>
                  <a:lnTo>
                    <a:pt x="38" y="6"/>
                  </a:lnTo>
                  <a:lnTo>
                    <a:pt x="38" y="10"/>
                  </a:lnTo>
                  <a:lnTo>
                    <a:pt x="38" y="16"/>
                  </a:lnTo>
                  <a:lnTo>
                    <a:pt x="38" y="23"/>
                  </a:lnTo>
                  <a:lnTo>
                    <a:pt x="38" y="31"/>
                  </a:lnTo>
                  <a:lnTo>
                    <a:pt x="38" y="40"/>
                  </a:lnTo>
                  <a:lnTo>
                    <a:pt x="38" y="46"/>
                  </a:lnTo>
                  <a:lnTo>
                    <a:pt x="40" y="52"/>
                  </a:lnTo>
                  <a:lnTo>
                    <a:pt x="40" y="57"/>
                  </a:lnTo>
                  <a:lnTo>
                    <a:pt x="44" y="63"/>
                  </a:lnTo>
                  <a:lnTo>
                    <a:pt x="4" y="65"/>
                  </a:lnTo>
                  <a:lnTo>
                    <a:pt x="2" y="63"/>
                  </a:lnTo>
                  <a:lnTo>
                    <a:pt x="2" y="57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2" y="14"/>
                  </a:lnTo>
                  <a:lnTo>
                    <a:pt x="4" y="8"/>
                  </a:lnTo>
                  <a:lnTo>
                    <a:pt x="8" y="4"/>
                  </a:lnTo>
                  <a:lnTo>
                    <a:pt x="10" y="0"/>
                  </a:lnTo>
                  <a:lnTo>
                    <a:pt x="40" y="6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" name="Freeform 44"/>
            <p:cNvSpPr>
              <a:spLocks/>
            </p:cNvSpPr>
            <p:nvPr/>
          </p:nvSpPr>
          <p:spPr bwMode="auto">
            <a:xfrm>
              <a:off x="2957513" y="4405313"/>
              <a:ext cx="328613" cy="90214"/>
            </a:xfrm>
            <a:custGeom>
              <a:avLst/>
              <a:gdLst>
                <a:gd name="T0" fmla="*/ 413 w 413"/>
                <a:gd name="T1" fmla="*/ 15 h 89"/>
                <a:gd name="T2" fmla="*/ 0 w 413"/>
                <a:gd name="T3" fmla="*/ 0 h 89"/>
                <a:gd name="T4" fmla="*/ 4 w 413"/>
                <a:gd name="T5" fmla="*/ 89 h 89"/>
                <a:gd name="T6" fmla="*/ 37 w 413"/>
                <a:gd name="T7" fmla="*/ 88 h 89"/>
                <a:gd name="T8" fmla="*/ 35 w 413"/>
                <a:gd name="T9" fmla="*/ 25 h 89"/>
                <a:gd name="T10" fmla="*/ 390 w 413"/>
                <a:gd name="T11" fmla="*/ 48 h 89"/>
                <a:gd name="T12" fmla="*/ 413 w 413"/>
                <a:gd name="T13" fmla="*/ 15 h 89"/>
                <a:gd name="T14" fmla="*/ 413 w 413"/>
                <a:gd name="T15" fmla="*/ 1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3" h="89">
                  <a:moveTo>
                    <a:pt x="413" y="15"/>
                  </a:moveTo>
                  <a:lnTo>
                    <a:pt x="0" y="0"/>
                  </a:lnTo>
                  <a:lnTo>
                    <a:pt x="4" y="89"/>
                  </a:lnTo>
                  <a:lnTo>
                    <a:pt x="37" y="88"/>
                  </a:lnTo>
                  <a:lnTo>
                    <a:pt x="35" y="25"/>
                  </a:lnTo>
                  <a:lnTo>
                    <a:pt x="390" y="48"/>
                  </a:lnTo>
                  <a:lnTo>
                    <a:pt x="413" y="15"/>
                  </a:lnTo>
                  <a:lnTo>
                    <a:pt x="413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" name="Freeform 45"/>
            <p:cNvSpPr>
              <a:spLocks/>
            </p:cNvSpPr>
            <p:nvPr/>
          </p:nvSpPr>
          <p:spPr bwMode="auto">
            <a:xfrm>
              <a:off x="3521075" y="4348163"/>
              <a:ext cx="595313" cy="1484313"/>
            </a:xfrm>
            <a:custGeom>
              <a:avLst/>
              <a:gdLst>
                <a:gd name="T0" fmla="*/ 452 w 751"/>
                <a:gd name="T1" fmla="*/ 199 h 1870"/>
                <a:gd name="T2" fmla="*/ 452 w 751"/>
                <a:gd name="T3" fmla="*/ 220 h 1870"/>
                <a:gd name="T4" fmla="*/ 452 w 751"/>
                <a:gd name="T5" fmla="*/ 251 h 1870"/>
                <a:gd name="T6" fmla="*/ 454 w 751"/>
                <a:gd name="T7" fmla="*/ 293 h 1870"/>
                <a:gd name="T8" fmla="*/ 456 w 751"/>
                <a:gd name="T9" fmla="*/ 346 h 1870"/>
                <a:gd name="T10" fmla="*/ 460 w 751"/>
                <a:gd name="T11" fmla="*/ 407 h 1870"/>
                <a:gd name="T12" fmla="*/ 462 w 751"/>
                <a:gd name="T13" fmla="*/ 475 h 1870"/>
                <a:gd name="T14" fmla="*/ 468 w 751"/>
                <a:gd name="T15" fmla="*/ 553 h 1870"/>
                <a:gd name="T16" fmla="*/ 471 w 751"/>
                <a:gd name="T17" fmla="*/ 635 h 1870"/>
                <a:gd name="T18" fmla="*/ 477 w 751"/>
                <a:gd name="T19" fmla="*/ 724 h 1870"/>
                <a:gd name="T20" fmla="*/ 483 w 751"/>
                <a:gd name="T21" fmla="*/ 817 h 1870"/>
                <a:gd name="T22" fmla="*/ 489 w 751"/>
                <a:gd name="T23" fmla="*/ 916 h 1870"/>
                <a:gd name="T24" fmla="*/ 494 w 751"/>
                <a:gd name="T25" fmla="*/ 1017 h 1870"/>
                <a:gd name="T26" fmla="*/ 502 w 751"/>
                <a:gd name="T27" fmla="*/ 1117 h 1870"/>
                <a:gd name="T28" fmla="*/ 511 w 751"/>
                <a:gd name="T29" fmla="*/ 1224 h 1870"/>
                <a:gd name="T30" fmla="*/ 519 w 751"/>
                <a:gd name="T31" fmla="*/ 1328 h 1870"/>
                <a:gd name="T32" fmla="*/ 527 w 751"/>
                <a:gd name="T33" fmla="*/ 1433 h 1870"/>
                <a:gd name="T34" fmla="*/ 536 w 751"/>
                <a:gd name="T35" fmla="*/ 1537 h 1870"/>
                <a:gd name="T36" fmla="*/ 547 w 751"/>
                <a:gd name="T37" fmla="*/ 1638 h 1870"/>
                <a:gd name="T38" fmla="*/ 559 w 751"/>
                <a:gd name="T39" fmla="*/ 1737 h 1870"/>
                <a:gd name="T40" fmla="*/ 570 w 751"/>
                <a:gd name="T41" fmla="*/ 1832 h 1870"/>
                <a:gd name="T42" fmla="*/ 625 w 751"/>
                <a:gd name="T43" fmla="*/ 1868 h 1870"/>
                <a:gd name="T44" fmla="*/ 622 w 751"/>
                <a:gd name="T45" fmla="*/ 1847 h 1870"/>
                <a:gd name="T46" fmla="*/ 618 w 751"/>
                <a:gd name="T47" fmla="*/ 1819 h 1870"/>
                <a:gd name="T48" fmla="*/ 614 w 751"/>
                <a:gd name="T49" fmla="*/ 1781 h 1870"/>
                <a:gd name="T50" fmla="*/ 606 w 751"/>
                <a:gd name="T51" fmla="*/ 1733 h 1870"/>
                <a:gd name="T52" fmla="*/ 601 w 751"/>
                <a:gd name="T53" fmla="*/ 1678 h 1870"/>
                <a:gd name="T54" fmla="*/ 593 w 751"/>
                <a:gd name="T55" fmla="*/ 1615 h 1870"/>
                <a:gd name="T56" fmla="*/ 586 w 751"/>
                <a:gd name="T57" fmla="*/ 1545 h 1870"/>
                <a:gd name="T58" fmla="*/ 578 w 751"/>
                <a:gd name="T59" fmla="*/ 1465 h 1870"/>
                <a:gd name="T60" fmla="*/ 568 w 751"/>
                <a:gd name="T61" fmla="*/ 1381 h 1870"/>
                <a:gd name="T62" fmla="*/ 559 w 751"/>
                <a:gd name="T63" fmla="*/ 1290 h 1870"/>
                <a:gd name="T64" fmla="*/ 549 w 751"/>
                <a:gd name="T65" fmla="*/ 1195 h 1870"/>
                <a:gd name="T66" fmla="*/ 542 w 751"/>
                <a:gd name="T67" fmla="*/ 1094 h 1870"/>
                <a:gd name="T68" fmla="*/ 532 w 751"/>
                <a:gd name="T69" fmla="*/ 992 h 1870"/>
                <a:gd name="T70" fmla="*/ 525 w 751"/>
                <a:gd name="T71" fmla="*/ 884 h 1870"/>
                <a:gd name="T72" fmla="*/ 517 w 751"/>
                <a:gd name="T73" fmla="*/ 777 h 1870"/>
                <a:gd name="T74" fmla="*/ 509 w 751"/>
                <a:gd name="T75" fmla="*/ 663 h 1870"/>
                <a:gd name="T76" fmla="*/ 502 w 751"/>
                <a:gd name="T77" fmla="*/ 553 h 1870"/>
                <a:gd name="T78" fmla="*/ 498 w 751"/>
                <a:gd name="T79" fmla="*/ 439 h 1870"/>
                <a:gd name="T80" fmla="*/ 494 w 751"/>
                <a:gd name="T81" fmla="*/ 325 h 1870"/>
                <a:gd name="T82" fmla="*/ 490 w 751"/>
                <a:gd name="T83" fmla="*/ 213 h 1870"/>
                <a:gd name="T84" fmla="*/ 688 w 751"/>
                <a:gd name="T85" fmla="*/ 0 h 1870"/>
                <a:gd name="T86" fmla="*/ 40 w 751"/>
                <a:gd name="T87" fmla="*/ 163 h 1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1" h="1870">
                  <a:moveTo>
                    <a:pt x="40" y="163"/>
                  </a:moveTo>
                  <a:lnTo>
                    <a:pt x="452" y="196"/>
                  </a:lnTo>
                  <a:lnTo>
                    <a:pt x="452" y="199"/>
                  </a:lnTo>
                  <a:lnTo>
                    <a:pt x="452" y="207"/>
                  </a:lnTo>
                  <a:lnTo>
                    <a:pt x="452" y="213"/>
                  </a:lnTo>
                  <a:lnTo>
                    <a:pt x="452" y="220"/>
                  </a:lnTo>
                  <a:lnTo>
                    <a:pt x="452" y="230"/>
                  </a:lnTo>
                  <a:lnTo>
                    <a:pt x="452" y="241"/>
                  </a:lnTo>
                  <a:lnTo>
                    <a:pt x="452" y="251"/>
                  </a:lnTo>
                  <a:lnTo>
                    <a:pt x="452" y="264"/>
                  </a:lnTo>
                  <a:lnTo>
                    <a:pt x="454" y="277"/>
                  </a:lnTo>
                  <a:lnTo>
                    <a:pt x="454" y="293"/>
                  </a:lnTo>
                  <a:lnTo>
                    <a:pt x="454" y="310"/>
                  </a:lnTo>
                  <a:lnTo>
                    <a:pt x="456" y="327"/>
                  </a:lnTo>
                  <a:lnTo>
                    <a:pt x="456" y="346"/>
                  </a:lnTo>
                  <a:lnTo>
                    <a:pt x="458" y="365"/>
                  </a:lnTo>
                  <a:lnTo>
                    <a:pt x="458" y="386"/>
                  </a:lnTo>
                  <a:lnTo>
                    <a:pt x="460" y="407"/>
                  </a:lnTo>
                  <a:lnTo>
                    <a:pt x="460" y="429"/>
                  </a:lnTo>
                  <a:lnTo>
                    <a:pt x="462" y="452"/>
                  </a:lnTo>
                  <a:lnTo>
                    <a:pt x="462" y="475"/>
                  </a:lnTo>
                  <a:lnTo>
                    <a:pt x="466" y="500"/>
                  </a:lnTo>
                  <a:lnTo>
                    <a:pt x="466" y="524"/>
                  </a:lnTo>
                  <a:lnTo>
                    <a:pt x="468" y="553"/>
                  </a:lnTo>
                  <a:lnTo>
                    <a:pt x="468" y="578"/>
                  </a:lnTo>
                  <a:lnTo>
                    <a:pt x="469" y="606"/>
                  </a:lnTo>
                  <a:lnTo>
                    <a:pt x="471" y="635"/>
                  </a:lnTo>
                  <a:lnTo>
                    <a:pt x="473" y="663"/>
                  </a:lnTo>
                  <a:lnTo>
                    <a:pt x="475" y="693"/>
                  </a:lnTo>
                  <a:lnTo>
                    <a:pt x="477" y="724"/>
                  </a:lnTo>
                  <a:lnTo>
                    <a:pt x="479" y="754"/>
                  </a:lnTo>
                  <a:lnTo>
                    <a:pt x="481" y="787"/>
                  </a:lnTo>
                  <a:lnTo>
                    <a:pt x="483" y="817"/>
                  </a:lnTo>
                  <a:lnTo>
                    <a:pt x="485" y="849"/>
                  </a:lnTo>
                  <a:lnTo>
                    <a:pt x="487" y="882"/>
                  </a:lnTo>
                  <a:lnTo>
                    <a:pt x="489" y="916"/>
                  </a:lnTo>
                  <a:lnTo>
                    <a:pt x="490" y="948"/>
                  </a:lnTo>
                  <a:lnTo>
                    <a:pt x="492" y="982"/>
                  </a:lnTo>
                  <a:lnTo>
                    <a:pt x="494" y="1017"/>
                  </a:lnTo>
                  <a:lnTo>
                    <a:pt x="498" y="1051"/>
                  </a:lnTo>
                  <a:lnTo>
                    <a:pt x="500" y="1085"/>
                  </a:lnTo>
                  <a:lnTo>
                    <a:pt x="502" y="1117"/>
                  </a:lnTo>
                  <a:lnTo>
                    <a:pt x="506" y="1153"/>
                  </a:lnTo>
                  <a:lnTo>
                    <a:pt x="508" y="1188"/>
                  </a:lnTo>
                  <a:lnTo>
                    <a:pt x="511" y="1224"/>
                  </a:lnTo>
                  <a:lnTo>
                    <a:pt x="513" y="1258"/>
                  </a:lnTo>
                  <a:lnTo>
                    <a:pt x="517" y="1294"/>
                  </a:lnTo>
                  <a:lnTo>
                    <a:pt x="519" y="1328"/>
                  </a:lnTo>
                  <a:lnTo>
                    <a:pt x="523" y="1364"/>
                  </a:lnTo>
                  <a:lnTo>
                    <a:pt x="525" y="1399"/>
                  </a:lnTo>
                  <a:lnTo>
                    <a:pt x="527" y="1433"/>
                  </a:lnTo>
                  <a:lnTo>
                    <a:pt x="530" y="1469"/>
                  </a:lnTo>
                  <a:lnTo>
                    <a:pt x="532" y="1503"/>
                  </a:lnTo>
                  <a:lnTo>
                    <a:pt x="536" y="1537"/>
                  </a:lnTo>
                  <a:lnTo>
                    <a:pt x="540" y="1571"/>
                  </a:lnTo>
                  <a:lnTo>
                    <a:pt x="544" y="1606"/>
                  </a:lnTo>
                  <a:lnTo>
                    <a:pt x="547" y="1638"/>
                  </a:lnTo>
                  <a:lnTo>
                    <a:pt x="551" y="1672"/>
                  </a:lnTo>
                  <a:lnTo>
                    <a:pt x="555" y="1704"/>
                  </a:lnTo>
                  <a:lnTo>
                    <a:pt x="559" y="1737"/>
                  </a:lnTo>
                  <a:lnTo>
                    <a:pt x="561" y="1769"/>
                  </a:lnTo>
                  <a:lnTo>
                    <a:pt x="566" y="1801"/>
                  </a:lnTo>
                  <a:lnTo>
                    <a:pt x="570" y="1832"/>
                  </a:lnTo>
                  <a:lnTo>
                    <a:pt x="574" y="1864"/>
                  </a:lnTo>
                  <a:lnTo>
                    <a:pt x="625" y="1870"/>
                  </a:lnTo>
                  <a:lnTo>
                    <a:pt x="625" y="1868"/>
                  </a:lnTo>
                  <a:lnTo>
                    <a:pt x="624" y="1860"/>
                  </a:lnTo>
                  <a:lnTo>
                    <a:pt x="622" y="1853"/>
                  </a:lnTo>
                  <a:lnTo>
                    <a:pt x="622" y="1847"/>
                  </a:lnTo>
                  <a:lnTo>
                    <a:pt x="620" y="1839"/>
                  </a:lnTo>
                  <a:lnTo>
                    <a:pt x="620" y="1830"/>
                  </a:lnTo>
                  <a:lnTo>
                    <a:pt x="618" y="1819"/>
                  </a:lnTo>
                  <a:lnTo>
                    <a:pt x="616" y="1807"/>
                  </a:lnTo>
                  <a:lnTo>
                    <a:pt x="614" y="1794"/>
                  </a:lnTo>
                  <a:lnTo>
                    <a:pt x="614" y="1781"/>
                  </a:lnTo>
                  <a:lnTo>
                    <a:pt x="610" y="1767"/>
                  </a:lnTo>
                  <a:lnTo>
                    <a:pt x="610" y="1750"/>
                  </a:lnTo>
                  <a:lnTo>
                    <a:pt x="606" y="1733"/>
                  </a:lnTo>
                  <a:lnTo>
                    <a:pt x="606" y="1718"/>
                  </a:lnTo>
                  <a:lnTo>
                    <a:pt x="605" y="1699"/>
                  </a:lnTo>
                  <a:lnTo>
                    <a:pt x="601" y="1678"/>
                  </a:lnTo>
                  <a:lnTo>
                    <a:pt x="599" y="1657"/>
                  </a:lnTo>
                  <a:lnTo>
                    <a:pt x="597" y="1636"/>
                  </a:lnTo>
                  <a:lnTo>
                    <a:pt x="593" y="1615"/>
                  </a:lnTo>
                  <a:lnTo>
                    <a:pt x="591" y="1592"/>
                  </a:lnTo>
                  <a:lnTo>
                    <a:pt x="587" y="1568"/>
                  </a:lnTo>
                  <a:lnTo>
                    <a:pt x="586" y="1545"/>
                  </a:lnTo>
                  <a:lnTo>
                    <a:pt x="584" y="1518"/>
                  </a:lnTo>
                  <a:lnTo>
                    <a:pt x="580" y="1492"/>
                  </a:lnTo>
                  <a:lnTo>
                    <a:pt x="578" y="1465"/>
                  </a:lnTo>
                  <a:lnTo>
                    <a:pt x="574" y="1438"/>
                  </a:lnTo>
                  <a:lnTo>
                    <a:pt x="572" y="1408"/>
                  </a:lnTo>
                  <a:lnTo>
                    <a:pt x="568" y="1381"/>
                  </a:lnTo>
                  <a:lnTo>
                    <a:pt x="566" y="1351"/>
                  </a:lnTo>
                  <a:lnTo>
                    <a:pt x="563" y="1323"/>
                  </a:lnTo>
                  <a:lnTo>
                    <a:pt x="559" y="1290"/>
                  </a:lnTo>
                  <a:lnTo>
                    <a:pt x="557" y="1258"/>
                  </a:lnTo>
                  <a:lnTo>
                    <a:pt x="553" y="1227"/>
                  </a:lnTo>
                  <a:lnTo>
                    <a:pt x="549" y="1195"/>
                  </a:lnTo>
                  <a:lnTo>
                    <a:pt x="547" y="1161"/>
                  </a:lnTo>
                  <a:lnTo>
                    <a:pt x="544" y="1129"/>
                  </a:lnTo>
                  <a:lnTo>
                    <a:pt x="542" y="1094"/>
                  </a:lnTo>
                  <a:lnTo>
                    <a:pt x="538" y="1062"/>
                  </a:lnTo>
                  <a:lnTo>
                    <a:pt x="536" y="1026"/>
                  </a:lnTo>
                  <a:lnTo>
                    <a:pt x="532" y="992"/>
                  </a:lnTo>
                  <a:lnTo>
                    <a:pt x="530" y="956"/>
                  </a:lnTo>
                  <a:lnTo>
                    <a:pt x="527" y="922"/>
                  </a:lnTo>
                  <a:lnTo>
                    <a:pt x="525" y="884"/>
                  </a:lnTo>
                  <a:lnTo>
                    <a:pt x="523" y="849"/>
                  </a:lnTo>
                  <a:lnTo>
                    <a:pt x="519" y="811"/>
                  </a:lnTo>
                  <a:lnTo>
                    <a:pt x="517" y="777"/>
                  </a:lnTo>
                  <a:lnTo>
                    <a:pt x="515" y="739"/>
                  </a:lnTo>
                  <a:lnTo>
                    <a:pt x="511" y="701"/>
                  </a:lnTo>
                  <a:lnTo>
                    <a:pt x="509" y="663"/>
                  </a:lnTo>
                  <a:lnTo>
                    <a:pt x="508" y="627"/>
                  </a:lnTo>
                  <a:lnTo>
                    <a:pt x="504" y="589"/>
                  </a:lnTo>
                  <a:lnTo>
                    <a:pt x="502" y="553"/>
                  </a:lnTo>
                  <a:lnTo>
                    <a:pt x="500" y="513"/>
                  </a:lnTo>
                  <a:lnTo>
                    <a:pt x="500" y="477"/>
                  </a:lnTo>
                  <a:lnTo>
                    <a:pt x="498" y="439"/>
                  </a:lnTo>
                  <a:lnTo>
                    <a:pt x="496" y="401"/>
                  </a:lnTo>
                  <a:lnTo>
                    <a:pt x="494" y="363"/>
                  </a:lnTo>
                  <a:lnTo>
                    <a:pt x="494" y="325"/>
                  </a:lnTo>
                  <a:lnTo>
                    <a:pt x="492" y="287"/>
                  </a:lnTo>
                  <a:lnTo>
                    <a:pt x="490" y="251"/>
                  </a:lnTo>
                  <a:lnTo>
                    <a:pt x="490" y="213"/>
                  </a:lnTo>
                  <a:lnTo>
                    <a:pt x="490" y="177"/>
                  </a:lnTo>
                  <a:lnTo>
                    <a:pt x="751" y="0"/>
                  </a:lnTo>
                  <a:lnTo>
                    <a:pt x="688" y="0"/>
                  </a:lnTo>
                  <a:lnTo>
                    <a:pt x="449" y="154"/>
                  </a:lnTo>
                  <a:lnTo>
                    <a:pt x="0" y="123"/>
                  </a:lnTo>
                  <a:lnTo>
                    <a:pt x="40" y="163"/>
                  </a:lnTo>
                  <a:lnTo>
                    <a:pt x="40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" name="Freeform 46"/>
            <p:cNvSpPr>
              <a:spLocks/>
            </p:cNvSpPr>
            <p:nvPr/>
          </p:nvSpPr>
          <p:spPr bwMode="auto">
            <a:xfrm>
              <a:off x="2957514" y="4421188"/>
              <a:ext cx="146050" cy="1249363"/>
            </a:xfrm>
            <a:custGeom>
              <a:avLst/>
              <a:gdLst>
                <a:gd name="T0" fmla="*/ 0 w 166"/>
                <a:gd name="T1" fmla="*/ 9 h 1203"/>
                <a:gd name="T2" fmla="*/ 0 w 166"/>
                <a:gd name="T3" fmla="*/ 28 h 1203"/>
                <a:gd name="T4" fmla="*/ 2 w 166"/>
                <a:gd name="T5" fmla="*/ 55 h 1203"/>
                <a:gd name="T6" fmla="*/ 4 w 166"/>
                <a:gd name="T7" fmla="*/ 93 h 1203"/>
                <a:gd name="T8" fmla="*/ 8 w 166"/>
                <a:gd name="T9" fmla="*/ 138 h 1203"/>
                <a:gd name="T10" fmla="*/ 10 w 166"/>
                <a:gd name="T11" fmla="*/ 188 h 1203"/>
                <a:gd name="T12" fmla="*/ 14 w 166"/>
                <a:gd name="T13" fmla="*/ 247 h 1203"/>
                <a:gd name="T14" fmla="*/ 19 w 166"/>
                <a:gd name="T15" fmla="*/ 309 h 1203"/>
                <a:gd name="T16" fmla="*/ 25 w 166"/>
                <a:gd name="T17" fmla="*/ 378 h 1203"/>
                <a:gd name="T18" fmla="*/ 31 w 166"/>
                <a:gd name="T19" fmla="*/ 448 h 1203"/>
                <a:gd name="T20" fmla="*/ 37 w 166"/>
                <a:gd name="T21" fmla="*/ 520 h 1203"/>
                <a:gd name="T22" fmla="*/ 44 w 166"/>
                <a:gd name="T23" fmla="*/ 594 h 1203"/>
                <a:gd name="T24" fmla="*/ 52 w 166"/>
                <a:gd name="T25" fmla="*/ 670 h 1203"/>
                <a:gd name="T26" fmla="*/ 59 w 166"/>
                <a:gd name="T27" fmla="*/ 746 h 1203"/>
                <a:gd name="T28" fmla="*/ 69 w 166"/>
                <a:gd name="T29" fmla="*/ 821 h 1203"/>
                <a:gd name="T30" fmla="*/ 78 w 166"/>
                <a:gd name="T31" fmla="*/ 893 h 1203"/>
                <a:gd name="T32" fmla="*/ 88 w 166"/>
                <a:gd name="T33" fmla="*/ 963 h 1203"/>
                <a:gd name="T34" fmla="*/ 99 w 166"/>
                <a:gd name="T35" fmla="*/ 1030 h 1203"/>
                <a:gd name="T36" fmla="*/ 113 w 166"/>
                <a:gd name="T37" fmla="*/ 1092 h 1203"/>
                <a:gd name="T38" fmla="*/ 124 w 166"/>
                <a:gd name="T39" fmla="*/ 1151 h 1203"/>
                <a:gd name="T40" fmla="*/ 137 w 166"/>
                <a:gd name="T41" fmla="*/ 1203 h 1203"/>
                <a:gd name="T42" fmla="*/ 164 w 166"/>
                <a:gd name="T43" fmla="*/ 1184 h 1203"/>
                <a:gd name="T44" fmla="*/ 162 w 166"/>
                <a:gd name="T45" fmla="*/ 1166 h 1203"/>
                <a:gd name="T46" fmla="*/ 158 w 166"/>
                <a:gd name="T47" fmla="*/ 1142 h 1203"/>
                <a:gd name="T48" fmla="*/ 153 w 166"/>
                <a:gd name="T49" fmla="*/ 1109 h 1203"/>
                <a:gd name="T50" fmla="*/ 147 w 166"/>
                <a:gd name="T51" fmla="*/ 1071 h 1203"/>
                <a:gd name="T52" fmla="*/ 139 w 166"/>
                <a:gd name="T53" fmla="*/ 1024 h 1203"/>
                <a:gd name="T54" fmla="*/ 132 w 166"/>
                <a:gd name="T55" fmla="*/ 973 h 1203"/>
                <a:gd name="T56" fmla="*/ 124 w 166"/>
                <a:gd name="T57" fmla="*/ 918 h 1203"/>
                <a:gd name="T58" fmla="*/ 116 w 166"/>
                <a:gd name="T59" fmla="*/ 857 h 1203"/>
                <a:gd name="T60" fmla="*/ 109 w 166"/>
                <a:gd name="T61" fmla="*/ 792 h 1203"/>
                <a:gd name="T62" fmla="*/ 99 w 166"/>
                <a:gd name="T63" fmla="*/ 724 h 1203"/>
                <a:gd name="T64" fmla="*/ 90 w 166"/>
                <a:gd name="T65" fmla="*/ 653 h 1203"/>
                <a:gd name="T66" fmla="*/ 80 w 166"/>
                <a:gd name="T67" fmla="*/ 581 h 1203"/>
                <a:gd name="T68" fmla="*/ 73 w 166"/>
                <a:gd name="T69" fmla="*/ 507 h 1203"/>
                <a:gd name="T70" fmla="*/ 63 w 166"/>
                <a:gd name="T71" fmla="*/ 435 h 1203"/>
                <a:gd name="T72" fmla="*/ 57 w 166"/>
                <a:gd name="T73" fmla="*/ 361 h 1203"/>
                <a:gd name="T74" fmla="*/ 50 w 166"/>
                <a:gd name="T75" fmla="*/ 287 h 1203"/>
                <a:gd name="T76" fmla="*/ 42 w 166"/>
                <a:gd name="T77" fmla="*/ 212 h 1203"/>
                <a:gd name="T78" fmla="*/ 38 w 166"/>
                <a:gd name="T79" fmla="*/ 142 h 1203"/>
                <a:gd name="T80" fmla="*/ 33 w 166"/>
                <a:gd name="T81" fmla="*/ 76 h 1203"/>
                <a:gd name="T82" fmla="*/ 31 w 166"/>
                <a:gd name="T83" fmla="*/ 11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6" h="1203">
                  <a:moveTo>
                    <a:pt x="0" y="0"/>
                  </a:moveTo>
                  <a:lnTo>
                    <a:pt x="0" y="2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21"/>
                  </a:lnTo>
                  <a:lnTo>
                    <a:pt x="0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5"/>
                  </a:lnTo>
                  <a:lnTo>
                    <a:pt x="2" y="66"/>
                  </a:lnTo>
                  <a:lnTo>
                    <a:pt x="4" y="79"/>
                  </a:lnTo>
                  <a:lnTo>
                    <a:pt x="4" y="93"/>
                  </a:lnTo>
                  <a:lnTo>
                    <a:pt x="4" y="108"/>
                  </a:lnTo>
                  <a:lnTo>
                    <a:pt x="6" y="121"/>
                  </a:lnTo>
                  <a:lnTo>
                    <a:pt x="8" y="138"/>
                  </a:lnTo>
                  <a:lnTo>
                    <a:pt x="8" y="154"/>
                  </a:lnTo>
                  <a:lnTo>
                    <a:pt x="10" y="173"/>
                  </a:lnTo>
                  <a:lnTo>
                    <a:pt x="10" y="188"/>
                  </a:lnTo>
                  <a:lnTo>
                    <a:pt x="12" y="209"/>
                  </a:lnTo>
                  <a:lnTo>
                    <a:pt x="12" y="228"/>
                  </a:lnTo>
                  <a:lnTo>
                    <a:pt x="14" y="247"/>
                  </a:lnTo>
                  <a:lnTo>
                    <a:pt x="16" y="268"/>
                  </a:lnTo>
                  <a:lnTo>
                    <a:pt x="18" y="288"/>
                  </a:lnTo>
                  <a:lnTo>
                    <a:pt x="19" y="309"/>
                  </a:lnTo>
                  <a:lnTo>
                    <a:pt x="21" y="332"/>
                  </a:lnTo>
                  <a:lnTo>
                    <a:pt x="21" y="353"/>
                  </a:lnTo>
                  <a:lnTo>
                    <a:pt x="25" y="378"/>
                  </a:lnTo>
                  <a:lnTo>
                    <a:pt x="27" y="401"/>
                  </a:lnTo>
                  <a:lnTo>
                    <a:pt x="29" y="423"/>
                  </a:lnTo>
                  <a:lnTo>
                    <a:pt x="31" y="448"/>
                  </a:lnTo>
                  <a:lnTo>
                    <a:pt x="33" y="473"/>
                  </a:lnTo>
                  <a:lnTo>
                    <a:pt x="35" y="496"/>
                  </a:lnTo>
                  <a:lnTo>
                    <a:pt x="37" y="520"/>
                  </a:lnTo>
                  <a:lnTo>
                    <a:pt x="38" y="545"/>
                  </a:lnTo>
                  <a:lnTo>
                    <a:pt x="42" y="570"/>
                  </a:lnTo>
                  <a:lnTo>
                    <a:pt x="44" y="594"/>
                  </a:lnTo>
                  <a:lnTo>
                    <a:pt x="46" y="621"/>
                  </a:lnTo>
                  <a:lnTo>
                    <a:pt x="50" y="646"/>
                  </a:lnTo>
                  <a:lnTo>
                    <a:pt x="52" y="670"/>
                  </a:lnTo>
                  <a:lnTo>
                    <a:pt x="54" y="695"/>
                  </a:lnTo>
                  <a:lnTo>
                    <a:pt x="57" y="720"/>
                  </a:lnTo>
                  <a:lnTo>
                    <a:pt x="59" y="746"/>
                  </a:lnTo>
                  <a:lnTo>
                    <a:pt x="63" y="771"/>
                  </a:lnTo>
                  <a:lnTo>
                    <a:pt x="65" y="796"/>
                  </a:lnTo>
                  <a:lnTo>
                    <a:pt x="69" y="821"/>
                  </a:lnTo>
                  <a:lnTo>
                    <a:pt x="71" y="845"/>
                  </a:lnTo>
                  <a:lnTo>
                    <a:pt x="75" y="870"/>
                  </a:lnTo>
                  <a:lnTo>
                    <a:pt x="78" y="893"/>
                  </a:lnTo>
                  <a:lnTo>
                    <a:pt x="80" y="918"/>
                  </a:lnTo>
                  <a:lnTo>
                    <a:pt x="84" y="940"/>
                  </a:lnTo>
                  <a:lnTo>
                    <a:pt x="88" y="963"/>
                  </a:lnTo>
                  <a:lnTo>
                    <a:pt x="92" y="986"/>
                  </a:lnTo>
                  <a:lnTo>
                    <a:pt x="95" y="1009"/>
                  </a:lnTo>
                  <a:lnTo>
                    <a:pt x="99" y="1030"/>
                  </a:lnTo>
                  <a:lnTo>
                    <a:pt x="103" y="1052"/>
                  </a:lnTo>
                  <a:lnTo>
                    <a:pt x="107" y="1073"/>
                  </a:lnTo>
                  <a:lnTo>
                    <a:pt x="113" y="1092"/>
                  </a:lnTo>
                  <a:lnTo>
                    <a:pt x="116" y="1113"/>
                  </a:lnTo>
                  <a:lnTo>
                    <a:pt x="120" y="1132"/>
                  </a:lnTo>
                  <a:lnTo>
                    <a:pt x="124" y="1151"/>
                  </a:lnTo>
                  <a:lnTo>
                    <a:pt x="130" y="1168"/>
                  </a:lnTo>
                  <a:lnTo>
                    <a:pt x="132" y="1185"/>
                  </a:lnTo>
                  <a:lnTo>
                    <a:pt x="137" y="1203"/>
                  </a:lnTo>
                  <a:lnTo>
                    <a:pt x="166" y="1193"/>
                  </a:lnTo>
                  <a:lnTo>
                    <a:pt x="166" y="1189"/>
                  </a:lnTo>
                  <a:lnTo>
                    <a:pt x="164" y="1184"/>
                  </a:lnTo>
                  <a:lnTo>
                    <a:pt x="164" y="1178"/>
                  </a:lnTo>
                  <a:lnTo>
                    <a:pt x="162" y="1172"/>
                  </a:lnTo>
                  <a:lnTo>
                    <a:pt x="162" y="1166"/>
                  </a:lnTo>
                  <a:lnTo>
                    <a:pt x="160" y="1161"/>
                  </a:lnTo>
                  <a:lnTo>
                    <a:pt x="158" y="1151"/>
                  </a:lnTo>
                  <a:lnTo>
                    <a:pt x="158" y="1142"/>
                  </a:lnTo>
                  <a:lnTo>
                    <a:pt x="156" y="1132"/>
                  </a:lnTo>
                  <a:lnTo>
                    <a:pt x="154" y="1121"/>
                  </a:lnTo>
                  <a:lnTo>
                    <a:pt x="153" y="1109"/>
                  </a:lnTo>
                  <a:lnTo>
                    <a:pt x="151" y="1096"/>
                  </a:lnTo>
                  <a:lnTo>
                    <a:pt x="149" y="1085"/>
                  </a:lnTo>
                  <a:lnTo>
                    <a:pt x="147" y="1071"/>
                  </a:lnTo>
                  <a:lnTo>
                    <a:pt x="145" y="1056"/>
                  </a:lnTo>
                  <a:lnTo>
                    <a:pt x="143" y="1041"/>
                  </a:lnTo>
                  <a:lnTo>
                    <a:pt x="139" y="1024"/>
                  </a:lnTo>
                  <a:lnTo>
                    <a:pt x="137" y="1009"/>
                  </a:lnTo>
                  <a:lnTo>
                    <a:pt x="135" y="990"/>
                  </a:lnTo>
                  <a:lnTo>
                    <a:pt x="132" y="973"/>
                  </a:lnTo>
                  <a:lnTo>
                    <a:pt x="130" y="954"/>
                  </a:lnTo>
                  <a:lnTo>
                    <a:pt x="128" y="937"/>
                  </a:lnTo>
                  <a:lnTo>
                    <a:pt x="124" y="918"/>
                  </a:lnTo>
                  <a:lnTo>
                    <a:pt x="122" y="897"/>
                  </a:lnTo>
                  <a:lnTo>
                    <a:pt x="120" y="876"/>
                  </a:lnTo>
                  <a:lnTo>
                    <a:pt x="116" y="857"/>
                  </a:lnTo>
                  <a:lnTo>
                    <a:pt x="114" y="834"/>
                  </a:lnTo>
                  <a:lnTo>
                    <a:pt x="111" y="813"/>
                  </a:lnTo>
                  <a:lnTo>
                    <a:pt x="109" y="792"/>
                  </a:lnTo>
                  <a:lnTo>
                    <a:pt x="105" y="771"/>
                  </a:lnTo>
                  <a:lnTo>
                    <a:pt x="101" y="746"/>
                  </a:lnTo>
                  <a:lnTo>
                    <a:pt x="99" y="724"/>
                  </a:lnTo>
                  <a:lnTo>
                    <a:pt x="95" y="701"/>
                  </a:lnTo>
                  <a:lnTo>
                    <a:pt x="94" y="678"/>
                  </a:lnTo>
                  <a:lnTo>
                    <a:pt x="90" y="653"/>
                  </a:lnTo>
                  <a:lnTo>
                    <a:pt x="86" y="631"/>
                  </a:lnTo>
                  <a:lnTo>
                    <a:pt x="84" y="606"/>
                  </a:lnTo>
                  <a:lnTo>
                    <a:pt x="80" y="581"/>
                  </a:lnTo>
                  <a:lnTo>
                    <a:pt x="78" y="556"/>
                  </a:lnTo>
                  <a:lnTo>
                    <a:pt x="75" y="532"/>
                  </a:lnTo>
                  <a:lnTo>
                    <a:pt x="73" y="507"/>
                  </a:lnTo>
                  <a:lnTo>
                    <a:pt x="69" y="484"/>
                  </a:lnTo>
                  <a:lnTo>
                    <a:pt x="67" y="460"/>
                  </a:lnTo>
                  <a:lnTo>
                    <a:pt x="63" y="435"/>
                  </a:lnTo>
                  <a:lnTo>
                    <a:pt x="61" y="410"/>
                  </a:lnTo>
                  <a:lnTo>
                    <a:pt x="59" y="385"/>
                  </a:lnTo>
                  <a:lnTo>
                    <a:pt x="57" y="361"/>
                  </a:lnTo>
                  <a:lnTo>
                    <a:pt x="54" y="336"/>
                  </a:lnTo>
                  <a:lnTo>
                    <a:pt x="52" y="311"/>
                  </a:lnTo>
                  <a:lnTo>
                    <a:pt x="50" y="287"/>
                  </a:lnTo>
                  <a:lnTo>
                    <a:pt x="46" y="260"/>
                  </a:lnTo>
                  <a:lnTo>
                    <a:pt x="44" y="237"/>
                  </a:lnTo>
                  <a:lnTo>
                    <a:pt x="42" y="212"/>
                  </a:lnTo>
                  <a:lnTo>
                    <a:pt x="42" y="190"/>
                  </a:lnTo>
                  <a:lnTo>
                    <a:pt x="38" y="167"/>
                  </a:lnTo>
                  <a:lnTo>
                    <a:pt x="38" y="142"/>
                  </a:lnTo>
                  <a:lnTo>
                    <a:pt x="37" y="119"/>
                  </a:lnTo>
                  <a:lnTo>
                    <a:pt x="35" y="98"/>
                  </a:lnTo>
                  <a:lnTo>
                    <a:pt x="33" y="76"/>
                  </a:lnTo>
                  <a:lnTo>
                    <a:pt x="33" y="53"/>
                  </a:lnTo>
                  <a:lnTo>
                    <a:pt x="31" y="32"/>
                  </a:lnTo>
                  <a:lnTo>
                    <a:pt x="31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" name="Freeform 47"/>
            <p:cNvSpPr>
              <a:spLocks/>
            </p:cNvSpPr>
            <p:nvPr/>
          </p:nvSpPr>
          <p:spPr bwMode="auto">
            <a:xfrm>
              <a:off x="2952750" y="4256088"/>
              <a:ext cx="1143000" cy="155575"/>
            </a:xfrm>
            <a:custGeom>
              <a:avLst/>
              <a:gdLst>
                <a:gd name="T0" fmla="*/ 344 w 1439"/>
                <a:gd name="T1" fmla="*/ 36 h 196"/>
                <a:gd name="T2" fmla="*/ 359 w 1439"/>
                <a:gd name="T3" fmla="*/ 38 h 196"/>
                <a:gd name="T4" fmla="*/ 384 w 1439"/>
                <a:gd name="T5" fmla="*/ 40 h 196"/>
                <a:gd name="T6" fmla="*/ 418 w 1439"/>
                <a:gd name="T7" fmla="*/ 44 h 196"/>
                <a:gd name="T8" fmla="*/ 456 w 1439"/>
                <a:gd name="T9" fmla="*/ 47 h 196"/>
                <a:gd name="T10" fmla="*/ 504 w 1439"/>
                <a:gd name="T11" fmla="*/ 53 h 196"/>
                <a:gd name="T12" fmla="*/ 555 w 1439"/>
                <a:gd name="T13" fmla="*/ 59 h 196"/>
                <a:gd name="T14" fmla="*/ 612 w 1439"/>
                <a:gd name="T15" fmla="*/ 65 h 196"/>
                <a:gd name="T16" fmla="*/ 671 w 1439"/>
                <a:gd name="T17" fmla="*/ 70 h 196"/>
                <a:gd name="T18" fmla="*/ 736 w 1439"/>
                <a:gd name="T19" fmla="*/ 78 h 196"/>
                <a:gd name="T20" fmla="*/ 800 w 1439"/>
                <a:gd name="T21" fmla="*/ 85 h 196"/>
                <a:gd name="T22" fmla="*/ 867 w 1439"/>
                <a:gd name="T23" fmla="*/ 91 h 196"/>
                <a:gd name="T24" fmla="*/ 933 w 1439"/>
                <a:gd name="T25" fmla="*/ 97 h 196"/>
                <a:gd name="T26" fmla="*/ 998 w 1439"/>
                <a:gd name="T27" fmla="*/ 104 h 196"/>
                <a:gd name="T28" fmla="*/ 1063 w 1439"/>
                <a:gd name="T29" fmla="*/ 110 h 196"/>
                <a:gd name="T30" fmla="*/ 1126 w 1439"/>
                <a:gd name="T31" fmla="*/ 118 h 196"/>
                <a:gd name="T32" fmla="*/ 1183 w 1439"/>
                <a:gd name="T33" fmla="*/ 122 h 196"/>
                <a:gd name="T34" fmla="*/ 1240 w 1439"/>
                <a:gd name="T35" fmla="*/ 127 h 196"/>
                <a:gd name="T36" fmla="*/ 1289 w 1439"/>
                <a:gd name="T37" fmla="*/ 133 h 196"/>
                <a:gd name="T38" fmla="*/ 1333 w 1439"/>
                <a:gd name="T39" fmla="*/ 137 h 196"/>
                <a:gd name="T40" fmla="*/ 1369 w 1439"/>
                <a:gd name="T41" fmla="*/ 139 h 196"/>
                <a:gd name="T42" fmla="*/ 1437 w 1439"/>
                <a:gd name="T43" fmla="*/ 114 h 196"/>
                <a:gd name="T44" fmla="*/ 1428 w 1439"/>
                <a:gd name="T45" fmla="*/ 114 h 196"/>
                <a:gd name="T46" fmla="*/ 1403 w 1439"/>
                <a:gd name="T47" fmla="*/ 110 h 196"/>
                <a:gd name="T48" fmla="*/ 1369 w 1439"/>
                <a:gd name="T49" fmla="*/ 106 h 196"/>
                <a:gd name="T50" fmla="*/ 1325 w 1439"/>
                <a:gd name="T51" fmla="*/ 103 h 196"/>
                <a:gd name="T52" fmla="*/ 1274 w 1439"/>
                <a:gd name="T53" fmla="*/ 97 h 196"/>
                <a:gd name="T54" fmla="*/ 1215 w 1439"/>
                <a:gd name="T55" fmla="*/ 91 h 196"/>
                <a:gd name="T56" fmla="*/ 1150 w 1439"/>
                <a:gd name="T57" fmla="*/ 85 h 196"/>
                <a:gd name="T58" fmla="*/ 1080 w 1439"/>
                <a:gd name="T59" fmla="*/ 78 h 196"/>
                <a:gd name="T60" fmla="*/ 1008 w 1439"/>
                <a:gd name="T61" fmla="*/ 70 h 196"/>
                <a:gd name="T62" fmla="*/ 933 w 1439"/>
                <a:gd name="T63" fmla="*/ 63 h 196"/>
                <a:gd name="T64" fmla="*/ 859 w 1439"/>
                <a:gd name="T65" fmla="*/ 55 h 196"/>
                <a:gd name="T66" fmla="*/ 783 w 1439"/>
                <a:gd name="T67" fmla="*/ 47 h 196"/>
                <a:gd name="T68" fmla="*/ 709 w 1439"/>
                <a:gd name="T69" fmla="*/ 40 h 196"/>
                <a:gd name="T70" fmla="*/ 639 w 1439"/>
                <a:gd name="T71" fmla="*/ 30 h 196"/>
                <a:gd name="T72" fmla="*/ 572 w 1439"/>
                <a:gd name="T73" fmla="*/ 25 h 196"/>
                <a:gd name="T74" fmla="*/ 511 w 1439"/>
                <a:gd name="T75" fmla="*/ 19 h 196"/>
                <a:gd name="T76" fmla="*/ 458 w 1439"/>
                <a:gd name="T77" fmla="*/ 13 h 196"/>
                <a:gd name="T78" fmla="*/ 412 w 1439"/>
                <a:gd name="T79" fmla="*/ 8 h 196"/>
                <a:gd name="T80" fmla="*/ 374 w 1439"/>
                <a:gd name="T81" fmla="*/ 4 h 196"/>
                <a:gd name="T82" fmla="*/ 348 w 1439"/>
                <a:gd name="T83" fmla="*/ 0 h 196"/>
                <a:gd name="T84" fmla="*/ 334 w 1439"/>
                <a:gd name="T85" fmla="*/ 0 h 196"/>
                <a:gd name="T86" fmla="*/ 64 w 1439"/>
                <a:gd name="T87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39" h="196">
                  <a:moveTo>
                    <a:pt x="64" y="196"/>
                  </a:moveTo>
                  <a:lnTo>
                    <a:pt x="342" y="36"/>
                  </a:lnTo>
                  <a:lnTo>
                    <a:pt x="344" y="36"/>
                  </a:lnTo>
                  <a:lnTo>
                    <a:pt x="350" y="36"/>
                  </a:lnTo>
                  <a:lnTo>
                    <a:pt x="353" y="36"/>
                  </a:lnTo>
                  <a:lnTo>
                    <a:pt x="359" y="38"/>
                  </a:lnTo>
                  <a:lnTo>
                    <a:pt x="367" y="38"/>
                  </a:lnTo>
                  <a:lnTo>
                    <a:pt x="376" y="40"/>
                  </a:lnTo>
                  <a:lnTo>
                    <a:pt x="384" y="40"/>
                  </a:lnTo>
                  <a:lnTo>
                    <a:pt x="395" y="42"/>
                  </a:lnTo>
                  <a:lnTo>
                    <a:pt x="405" y="42"/>
                  </a:lnTo>
                  <a:lnTo>
                    <a:pt x="418" y="44"/>
                  </a:lnTo>
                  <a:lnTo>
                    <a:pt x="429" y="44"/>
                  </a:lnTo>
                  <a:lnTo>
                    <a:pt x="443" y="46"/>
                  </a:lnTo>
                  <a:lnTo>
                    <a:pt x="456" y="47"/>
                  </a:lnTo>
                  <a:lnTo>
                    <a:pt x="473" y="49"/>
                  </a:lnTo>
                  <a:lnTo>
                    <a:pt x="487" y="51"/>
                  </a:lnTo>
                  <a:lnTo>
                    <a:pt x="504" y="53"/>
                  </a:lnTo>
                  <a:lnTo>
                    <a:pt x="519" y="53"/>
                  </a:lnTo>
                  <a:lnTo>
                    <a:pt x="538" y="57"/>
                  </a:lnTo>
                  <a:lnTo>
                    <a:pt x="555" y="59"/>
                  </a:lnTo>
                  <a:lnTo>
                    <a:pt x="572" y="61"/>
                  </a:lnTo>
                  <a:lnTo>
                    <a:pt x="593" y="63"/>
                  </a:lnTo>
                  <a:lnTo>
                    <a:pt x="612" y="65"/>
                  </a:lnTo>
                  <a:lnTo>
                    <a:pt x="631" y="66"/>
                  </a:lnTo>
                  <a:lnTo>
                    <a:pt x="650" y="68"/>
                  </a:lnTo>
                  <a:lnTo>
                    <a:pt x="671" y="70"/>
                  </a:lnTo>
                  <a:lnTo>
                    <a:pt x="694" y="74"/>
                  </a:lnTo>
                  <a:lnTo>
                    <a:pt x="713" y="76"/>
                  </a:lnTo>
                  <a:lnTo>
                    <a:pt x="736" y="78"/>
                  </a:lnTo>
                  <a:lnTo>
                    <a:pt x="757" y="80"/>
                  </a:lnTo>
                  <a:lnTo>
                    <a:pt x="779" y="84"/>
                  </a:lnTo>
                  <a:lnTo>
                    <a:pt x="800" y="85"/>
                  </a:lnTo>
                  <a:lnTo>
                    <a:pt x="823" y="87"/>
                  </a:lnTo>
                  <a:lnTo>
                    <a:pt x="844" y="89"/>
                  </a:lnTo>
                  <a:lnTo>
                    <a:pt x="867" y="91"/>
                  </a:lnTo>
                  <a:lnTo>
                    <a:pt x="888" y="93"/>
                  </a:lnTo>
                  <a:lnTo>
                    <a:pt x="911" y="97"/>
                  </a:lnTo>
                  <a:lnTo>
                    <a:pt x="933" y="97"/>
                  </a:lnTo>
                  <a:lnTo>
                    <a:pt x="956" y="101"/>
                  </a:lnTo>
                  <a:lnTo>
                    <a:pt x="977" y="103"/>
                  </a:lnTo>
                  <a:lnTo>
                    <a:pt x="998" y="104"/>
                  </a:lnTo>
                  <a:lnTo>
                    <a:pt x="1021" y="106"/>
                  </a:lnTo>
                  <a:lnTo>
                    <a:pt x="1042" y="108"/>
                  </a:lnTo>
                  <a:lnTo>
                    <a:pt x="1063" y="110"/>
                  </a:lnTo>
                  <a:lnTo>
                    <a:pt x="1084" y="112"/>
                  </a:lnTo>
                  <a:lnTo>
                    <a:pt x="1105" y="114"/>
                  </a:lnTo>
                  <a:lnTo>
                    <a:pt x="1126" y="118"/>
                  </a:lnTo>
                  <a:lnTo>
                    <a:pt x="1145" y="118"/>
                  </a:lnTo>
                  <a:lnTo>
                    <a:pt x="1165" y="122"/>
                  </a:lnTo>
                  <a:lnTo>
                    <a:pt x="1183" y="122"/>
                  </a:lnTo>
                  <a:lnTo>
                    <a:pt x="1204" y="125"/>
                  </a:lnTo>
                  <a:lnTo>
                    <a:pt x="1221" y="125"/>
                  </a:lnTo>
                  <a:lnTo>
                    <a:pt x="1240" y="127"/>
                  </a:lnTo>
                  <a:lnTo>
                    <a:pt x="1257" y="129"/>
                  </a:lnTo>
                  <a:lnTo>
                    <a:pt x="1274" y="131"/>
                  </a:lnTo>
                  <a:lnTo>
                    <a:pt x="1289" y="133"/>
                  </a:lnTo>
                  <a:lnTo>
                    <a:pt x="1304" y="133"/>
                  </a:lnTo>
                  <a:lnTo>
                    <a:pt x="1320" y="135"/>
                  </a:lnTo>
                  <a:lnTo>
                    <a:pt x="1333" y="137"/>
                  </a:lnTo>
                  <a:lnTo>
                    <a:pt x="1346" y="137"/>
                  </a:lnTo>
                  <a:lnTo>
                    <a:pt x="1358" y="139"/>
                  </a:lnTo>
                  <a:lnTo>
                    <a:pt x="1369" y="139"/>
                  </a:lnTo>
                  <a:lnTo>
                    <a:pt x="1380" y="141"/>
                  </a:lnTo>
                  <a:lnTo>
                    <a:pt x="1439" y="116"/>
                  </a:lnTo>
                  <a:lnTo>
                    <a:pt x="1437" y="114"/>
                  </a:lnTo>
                  <a:lnTo>
                    <a:pt x="1436" y="114"/>
                  </a:lnTo>
                  <a:lnTo>
                    <a:pt x="1432" y="114"/>
                  </a:lnTo>
                  <a:lnTo>
                    <a:pt x="1428" y="114"/>
                  </a:lnTo>
                  <a:lnTo>
                    <a:pt x="1420" y="112"/>
                  </a:lnTo>
                  <a:lnTo>
                    <a:pt x="1413" y="112"/>
                  </a:lnTo>
                  <a:lnTo>
                    <a:pt x="1403" y="110"/>
                  </a:lnTo>
                  <a:lnTo>
                    <a:pt x="1394" y="110"/>
                  </a:lnTo>
                  <a:lnTo>
                    <a:pt x="1380" y="108"/>
                  </a:lnTo>
                  <a:lnTo>
                    <a:pt x="1369" y="106"/>
                  </a:lnTo>
                  <a:lnTo>
                    <a:pt x="1356" y="104"/>
                  </a:lnTo>
                  <a:lnTo>
                    <a:pt x="1342" y="104"/>
                  </a:lnTo>
                  <a:lnTo>
                    <a:pt x="1325" y="103"/>
                  </a:lnTo>
                  <a:lnTo>
                    <a:pt x="1310" y="101"/>
                  </a:lnTo>
                  <a:lnTo>
                    <a:pt x="1291" y="99"/>
                  </a:lnTo>
                  <a:lnTo>
                    <a:pt x="1274" y="97"/>
                  </a:lnTo>
                  <a:lnTo>
                    <a:pt x="1255" y="95"/>
                  </a:lnTo>
                  <a:lnTo>
                    <a:pt x="1236" y="93"/>
                  </a:lnTo>
                  <a:lnTo>
                    <a:pt x="1215" y="91"/>
                  </a:lnTo>
                  <a:lnTo>
                    <a:pt x="1194" y="89"/>
                  </a:lnTo>
                  <a:lnTo>
                    <a:pt x="1171" y="87"/>
                  </a:lnTo>
                  <a:lnTo>
                    <a:pt x="1150" y="85"/>
                  </a:lnTo>
                  <a:lnTo>
                    <a:pt x="1127" y="84"/>
                  </a:lnTo>
                  <a:lnTo>
                    <a:pt x="1105" y="82"/>
                  </a:lnTo>
                  <a:lnTo>
                    <a:pt x="1080" y="78"/>
                  </a:lnTo>
                  <a:lnTo>
                    <a:pt x="1057" y="76"/>
                  </a:lnTo>
                  <a:lnTo>
                    <a:pt x="1032" y="72"/>
                  </a:lnTo>
                  <a:lnTo>
                    <a:pt x="1008" y="70"/>
                  </a:lnTo>
                  <a:lnTo>
                    <a:pt x="983" y="68"/>
                  </a:lnTo>
                  <a:lnTo>
                    <a:pt x="958" y="66"/>
                  </a:lnTo>
                  <a:lnTo>
                    <a:pt x="933" y="63"/>
                  </a:lnTo>
                  <a:lnTo>
                    <a:pt x="909" y="61"/>
                  </a:lnTo>
                  <a:lnTo>
                    <a:pt x="884" y="59"/>
                  </a:lnTo>
                  <a:lnTo>
                    <a:pt x="859" y="55"/>
                  </a:lnTo>
                  <a:lnTo>
                    <a:pt x="835" y="53"/>
                  </a:lnTo>
                  <a:lnTo>
                    <a:pt x="808" y="49"/>
                  </a:lnTo>
                  <a:lnTo>
                    <a:pt x="783" y="47"/>
                  </a:lnTo>
                  <a:lnTo>
                    <a:pt x="758" y="44"/>
                  </a:lnTo>
                  <a:lnTo>
                    <a:pt x="734" y="42"/>
                  </a:lnTo>
                  <a:lnTo>
                    <a:pt x="709" y="40"/>
                  </a:lnTo>
                  <a:lnTo>
                    <a:pt x="686" y="36"/>
                  </a:lnTo>
                  <a:lnTo>
                    <a:pt x="661" y="34"/>
                  </a:lnTo>
                  <a:lnTo>
                    <a:pt x="639" y="30"/>
                  </a:lnTo>
                  <a:lnTo>
                    <a:pt x="618" y="28"/>
                  </a:lnTo>
                  <a:lnTo>
                    <a:pt x="595" y="27"/>
                  </a:lnTo>
                  <a:lnTo>
                    <a:pt x="572" y="25"/>
                  </a:lnTo>
                  <a:lnTo>
                    <a:pt x="553" y="23"/>
                  </a:lnTo>
                  <a:lnTo>
                    <a:pt x="532" y="21"/>
                  </a:lnTo>
                  <a:lnTo>
                    <a:pt x="511" y="19"/>
                  </a:lnTo>
                  <a:lnTo>
                    <a:pt x="492" y="15"/>
                  </a:lnTo>
                  <a:lnTo>
                    <a:pt x="475" y="13"/>
                  </a:lnTo>
                  <a:lnTo>
                    <a:pt x="458" y="13"/>
                  </a:lnTo>
                  <a:lnTo>
                    <a:pt x="441" y="9"/>
                  </a:lnTo>
                  <a:lnTo>
                    <a:pt x="426" y="9"/>
                  </a:lnTo>
                  <a:lnTo>
                    <a:pt x="412" y="8"/>
                  </a:lnTo>
                  <a:lnTo>
                    <a:pt x="399" y="6"/>
                  </a:lnTo>
                  <a:lnTo>
                    <a:pt x="386" y="4"/>
                  </a:lnTo>
                  <a:lnTo>
                    <a:pt x="374" y="4"/>
                  </a:lnTo>
                  <a:lnTo>
                    <a:pt x="365" y="2"/>
                  </a:lnTo>
                  <a:lnTo>
                    <a:pt x="357" y="2"/>
                  </a:lnTo>
                  <a:lnTo>
                    <a:pt x="348" y="0"/>
                  </a:lnTo>
                  <a:lnTo>
                    <a:pt x="342" y="0"/>
                  </a:lnTo>
                  <a:lnTo>
                    <a:pt x="338" y="0"/>
                  </a:lnTo>
                  <a:lnTo>
                    <a:pt x="334" y="0"/>
                  </a:lnTo>
                  <a:lnTo>
                    <a:pt x="0" y="196"/>
                  </a:lnTo>
                  <a:lnTo>
                    <a:pt x="64" y="196"/>
                  </a:lnTo>
                  <a:lnTo>
                    <a:pt x="64" y="1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" name="Freeform 48"/>
            <p:cNvSpPr>
              <a:spLocks/>
            </p:cNvSpPr>
            <p:nvPr/>
          </p:nvSpPr>
          <p:spPr bwMode="auto">
            <a:xfrm>
              <a:off x="3040063" y="4346575"/>
              <a:ext cx="1187450" cy="1503363"/>
            </a:xfrm>
            <a:custGeom>
              <a:avLst/>
              <a:gdLst>
                <a:gd name="T0" fmla="*/ 1341 w 1497"/>
                <a:gd name="T1" fmla="*/ 57 h 1895"/>
                <a:gd name="T2" fmla="*/ 1345 w 1497"/>
                <a:gd name="T3" fmla="*/ 148 h 1895"/>
                <a:gd name="T4" fmla="*/ 1354 w 1497"/>
                <a:gd name="T5" fmla="*/ 297 h 1895"/>
                <a:gd name="T6" fmla="*/ 1364 w 1497"/>
                <a:gd name="T7" fmla="*/ 483 h 1895"/>
                <a:gd name="T8" fmla="*/ 1377 w 1497"/>
                <a:gd name="T9" fmla="*/ 694 h 1895"/>
                <a:gd name="T10" fmla="*/ 1390 w 1497"/>
                <a:gd name="T11" fmla="*/ 916 h 1895"/>
                <a:gd name="T12" fmla="*/ 1406 w 1497"/>
                <a:gd name="T13" fmla="*/ 1135 h 1895"/>
                <a:gd name="T14" fmla="*/ 1419 w 1497"/>
                <a:gd name="T15" fmla="*/ 1336 h 1895"/>
                <a:gd name="T16" fmla="*/ 1430 w 1497"/>
                <a:gd name="T17" fmla="*/ 1505 h 1895"/>
                <a:gd name="T18" fmla="*/ 1442 w 1497"/>
                <a:gd name="T19" fmla="*/ 1631 h 1895"/>
                <a:gd name="T20" fmla="*/ 1447 w 1497"/>
                <a:gd name="T21" fmla="*/ 1693 h 1895"/>
                <a:gd name="T22" fmla="*/ 1406 w 1497"/>
                <a:gd name="T23" fmla="*/ 1726 h 1895"/>
                <a:gd name="T24" fmla="*/ 1358 w 1497"/>
                <a:gd name="T25" fmla="*/ 1762 h 1895"/>
                <a:gd name="T26" fmla="*/ 1328 w 1497"/>
                <a:gd name="T27" fmla="*/ 1786 h 1895"/>
                <a:gd name="T28" fmla="*/ 1293 w 1497"/>
                <a:gd name="T29" fmla="*/ 1809 h 1895"/>
                <a:gd name="T30" fmla="*/ 1257 w 1497"/>
                <a:gd name="T31" fmla="*/ 1834 h 1895"/>
                <a:gd name="T32" fmla="*/ 1212 w 1497"/>
                <a:gd name="T33" fmla="*/ 1855 h 1895"/>
                <a:gd name="T34" fmla="*/ 1191 w 1497"/>
                <a:gd name="T35" fmla="*/ 1849 h 1895"/>
                <a:gd name="T36" fmla="*/ 1154 w 1497"/>
                <a:gd name="T37" fmla="*/ 1840 h 1895"/>
                <a:gd name="T38" fmla="*/ 1096 w 1497"/>
                <a:gd name="T39" fmla="*/ 1826 h 1895"/>
                <a:gd name="T40" fmla="*/ 1014 w 1497"/>
                <a:gd name="T41" fmla="*/ 1809 h 1895"/>
                <a:gd name="T42" fmla="*/ 913 w 1497"/>
                <a:gd name="T43" fmla="*/ 1790 h 1895"/>
                <a:gd name="T44" fmla="*/ 795 w 1497"/>
                <a:gd name="T45" fmla="*/ 1767 h 1895"/>
                <a:gd name="T46" fmla="*/ 662 w 1497"/>
                <a:gd name="T47" fmla="*/ 1743 h 1895"/>
                <a:gd name="T48" fmla="*/ 517 w 1497"/>
                <a:gd name="T49" fmla="*/ 1718 h 1895"/>
                <a:gd name="T50" fmla="*/ 361 w 1497"/>
                <a:gd name="T51" fmla="*/ 1691 h 1895"/>
                <a:gd name="T52" fmla="*/ 200 w 1497"/>
                <a:gd name="T53" fmla="*/ 1665 h 1895"/>
                <a:gd name="T54" fmla="*/ 0 w 1497"/>
                <a:gd name="T55" fmla="*/ 1733 h 1895"/>
                <a:gd name="T56" fmla="*/ 95 w 1497"/>
                <a:gd name="T57" fmla="*/ 1678 h 1895"/>
                <a:gd name="T58" fmla="*/ 162 w 1497"/>
                <a:gd name="T59" fmla="*/ 1689 h 1895"/>
                <a:gd name="T60" fmla="*/ 266 w 1497"/>
                <a:gd name="T61" fmla="*/ 1707 h 1895"/>
                <a:gd name="T62" fmla="*/ 396 w 1497"/>
                <a:gd name="T63" fmla="*/ 1729 h 1895"/>
                <a:gd name="T64" fmla="*/ 546 w 1497"/>
                <a:gd name="T65" fmla="*/ 1756 h 1895"/>
                <a:gd name="T66" fmla="*/ 702 w 1497"/>
                <a:gd name="T67" fmla="*/ 1785 h 1895"/>
                <a:gd name="T68" fmla="*/ 854 w 1497"/>
                <a:gd name="T69" fmla="*/ 1813 h 1895"/>
                <a:gd name="T70" fmla="*/ 993 w 1497"/>
                <a:gd name="T71" fmla="*/ 1842 h 1895"/>
                <a:gd name="T72" fmla="*/ 1107 w 1497"/>
                <a:gd name="T73" fmla="*/ 1862 h 1895"/>
                <a:gd name="T74" fmla="*/ 1189 w 1497"/>
                <a:gd name="T75" fmla="*/ 1883 h 1895"/>
                <a:gd name="T76" fmla="*/ 1225 w 1497"/>
                <a:gd name="T77" fmla="*/ 1895 h 1895"/>
                <a:gd name="T78" fmla="*/ 1261 w 1497"/>
                <a:gd name="T79" fmla="*/ 1872 h 1895"/>
                <a:gd name="T80" fmla="*/ 1305 w 1497"/>
                <a:gd name="T81" fmla="*/ 1840 h 1895"/>
                <a:gd name="T82" fmla="*/ 1339 w 1497"/>
                <a:gd name="T83" fmla="*/ 1813 h 1895"/>
                <a:gd name="T84" fmla="*/ 1373 w 1497"/>
                <a:gd name="T85" fmla="*/ 1786 h 1895"/>
                <a:gd name="T86" fmla="*/ 1407 w 1497"/>
                <a:gd name="T87" fmla="*/ 1758 h 1895"/>
                <a:gd name="T88" fmla="*/ 1440 w 1497"/>
                <a:gd name="T89" fmla="*/ 1735 h 1895"/>
                <a:gd name="T90" fmla="*/ 1483 w 1497"/>
                <a:gd name="T91" fmla="*/ 1703 h 1895"/>
                <a:gd name="T92" fmla="*/ 1495 w 1497"/>
                <a:gd name="T93" fmla="*/ 1689 h 1895"/>
                <a:gd name="T94" fmla="*/ 1489 w 1497"/>
                <a:gd name="T95" fmla="*/ 1634 h 1895"/>
                <a:gd name="T96" fmla="*/ 1480 w 1497"/>
                <a:gd name="T97" fmla="*/ 1532 h 1895"/>
                <a:gd name="T98" fmla="*/ 1468 w 1497"/>
                <a:gd name="T99" fmla="*/ 1393 h 1895"/>
                <a:gd name="T100" fmla="*/ 1455 w 1497"/>
                <a:gd name="T101" fmla="*/ 1222 h 1895"/>
                <a:gd name="T102" fmla="*/ 1442 w 1497"/>
                <a:gd name="T103" fmla="*/ 1032 h 1895"/>
                <a:gd name="T104" fmla="*/ 1426 w 1497"/>
                <a:gd name="T105" fmla="*/ 827 h 1895"/>
                <a:gd name="T106" fmla="*/ 1413 w 1497"/>
                <a:gd name="T107" fmla="*/ 618 h 1895"/>
                <a:gd name="T108" fmla="*/ 1404 w 1497"/>
                <a:gd name="T109" fmla="*/ 411 h 1895"/>
                <a:gd name="T110" fmla="*/ 1396 w 1497"/>
                <a:gd name="T111" fmla="*/ 217 h 1895"/>
                <a:gd name="T112" fmla="*/ 1394 w 1497"/>
                <a:gd name="T113" fmla="*/ 42 h 1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7" h="1895">
                  <a:moveTo>
                    <a:pt x="1303" y="32"/>
                  </a:moveTo>
                  <a:lnTo>
                    <a:pt x="1341" y="32"/>
                  </a:lnTo>
                  <a:lnTo>
                    <a:pt x="1341" y="36"/>
                  </a:lnTo>
                  <a:lnTo>
                    <a:pt x="1341" y="40"/>
                  </a:lnTo>
                  <a:lnTo>
                    <a:pt x="1341" y="49"/>
                  </a:lnTo>
                  <a:lnTo>
                    <a:pt x="1341" y="57"/>
                  </a:lnTo>
                  <a:lnTo>
                    <a:pt x="1343" y="68"/>
                  </a:lnTo>
                  <a:lnTo>
                    <a:pt x="1343" y="82"/>
                  </a:lnTo>
                  <a:lnTo>
                    <a:pt x="1345" y="97"/>
                  </a:lnTo>
                  <a:lnTo>
                    <a:pt x="1345" y="112"/>
                  </a:lnTo>
                  <a:lnTo>
                    <a:pt x="1345" y="129"/>
                  </a:lnTo>
                  <a:lnTo>
                    <a:pt x="1345" y="148"/>
                  </a:lnTo>
                  <a:lnTo>
                    <a:pt x="1347" y="171"/>
                  </a:lnTo>
                  <a:lnTo>
                    <a:pt x="1348" y="192"/>
                  </a:lnTo>
                  <a:lnTo>
                    <a:pt x="1350" y="217"/>
                  </a:lnTo>
                  <a:lnTo>
                    <a:pt x="1350" y="241"/>
                  </a:lnTo>
                  <a:lnTo>
                    <a:pt x="1354" y="270"/>
                  </a:lnTo>
                  <a:lnTo>
                    <a:pt x="1354" y="297"/>
                  </a:lnTo>
                  <a:lnTo>
                    <a:pt x="1356" y="325"/>
                  </a:lnTo>
                  <a:lnTo>
                    <a:pt x="1358" y="355"/>
                  </a:lnTo>
                  <a:lnTo>
                    <a:pt x="1360" y="386"/>
                  </a:lnTo>
                  <a:lnTo>
                    <a:pt x="1360" y="416"/>
                  </a:lnTo>
                  <a:lnTo>
                    <a:pt x="1364" y="449"/>
                  </a:lnTo>
                  <a:lnTo>
                    <a:pt x="1364" y="483"/>
                  </a:lnTo>
                  <a:lnTo>
                    <a:pt x="1367" y="517"/>
                  </a:lnTo>
                  <a:lnTo>
                    <a:pt x="1369" y="551"/>
                  </a:lnTo>
                  <a:lnTo>
                    <a:pt x="1371" y="585"/>
                  </a:lnTo>
                  <a:lnTo>
                    <a:pt x="1373" y="621"/>
                  </a:lnTo>
                  <a:lnTo>
                    <a:pt x="1375" y="658"/>
                  </a:lnTo>
                  <a:lnTo>
                    <a:pt x="1377" y="694"/>
                  </a:lnTo>
                  <a:lnTo>
                    <a:pt x="1379" y="730"/>
                  </a:lnTo>
                  <a:lnTo>
                    <a:pt x="1383" y="768"/>
                  </a:lnTo>
                  <a:lnTo>
                    <a:pt x="1385" y="804"/>
                  </a:lnTo>
                  <a:lnTo>
                    <a:pt x="1386" y="842"/>
                  </a:lnTo>
                  <a:lnTo>
                    <a:pt x="1388" y="878"/>
                  </a:lnTo>
                  <a:lnTo>
                    <a:pt x="1390" y="916"/>
                  </a:lnTo>
                  <a:lnTo>
                    <a:pt x="1394" y="952"/>
                  </a:lnTo>
                  <a:lnTo>
                    <a:pt x="1396" y="990"/>
                  </a:lnTo>
                  <a:lnTo>
                    <a:pt x="1398" y="1026"/>
                  </a:lnTo>
                  <a:lnTo>
                    <a:pt x="1400" y="1062"/>
                  </a:lnTo>
                  <a:lnTo>
                    <a:pt x="1404" y="1100"/>
                  </a:lnTo>
                  <a:lnTo>
                    <a:pt x="1406" y="1135"/>
                  </a:lnTo>
                  <a:lnTo>
                    <a:pt x="1407" y="1171"/>
                  </a:lnTo>
                  <a:lnTo>
                    <a:pt x="1409" y="1205"/>
                  </a:lnTo>
                  <a:lnTo>
                    <a:pt x="1411" y="1239"/>
                  </a:lnTo>
                  <a:lnTo>
                    <a:pt x="1413" y="1271"/>
                  </a:lnTo>
                  <a:lnTo>
                    <a:pt x="1417" y="1306"/>
                  </a:lnTo>
                  <a:lnTo>
                    <a:pt x="1419" y="1336"/>
                  </a:lnTo>
                  <a:lnTo>
                    <a:pt x="1421" y="1368"/>
                  </a:lnTo>
                  <a:lnTo>
                    <a:pt x="1423" y="1399"/>
                  </a:lnTo>
                  <a:lnTo>
                    <a:pt x="1425" y="1427"/>
                  </a:lnTo>
                  <a:lnTo>
                    <a:pt x="1426" y="1454"/>
                  </a:lnTo>
                  <a:lnTo>
                    <a:pt x="1428" y="1480"/>
                  </a:lnTo>
                  <a:lnTo>
                    <a:pt x="1430" y="1505"/>
                  </a:lnTo>
                  <a:lnTo>
                    <a:pt x="1432" y="1532"/>
                  </a:lnTo>
                  <a:lnTo>
                    <a:pt x="1434" y="1555"/>
                  </a:lnTo>
                  <a:lnTo>
                    <a:pt x="1438" y="1575"/>
                  </a:lnTo>
                  <a:lnTo>
                    <a:pt x="1438" y="1594"/>
                  </a:lnTo>
                  <a:lnTo>
                    <a:pt x="1440" y="1613"/>
                  </a:lnTo>
                  <a:lnTo>
                    <a:pt x="1442" y="1631"/>
                  </a:lnTo>
                  <a:lnTo>
                    <a:pt x="1444" y="1646"/>
                  </a:lnTo>
                  <a:lnTo>
                    <a:pt x="1445" y="1659"/>
                  </a:lnTo>
                  <a:lnTo>
                    <a:pt x="1447" y="1672"/>
                  </a:lnTo>
                  <a:lnTo>
                    <a:pt x="1449" y="1682"/>
                  </a:lnTo>
                  <a:lnTo>
                    <a:pt x="1451" y="1691"/>
                  </a:lnTo>
                  <a:lnTo>
                    <a:pt x="1447" y="1693"/>
                  </a:lnTo>
                  <a:lnTo>
                    <a:pt x="1440" y="1699"/>
                  </a:lnTo>
                  <a:lnTo>
                    <a:pt x="1434" y="1701"/>
                  </a:lnTo>
                  <a:lnTo>
                    <a:pt x="1428" y="1707"/>
                  </a:lnTo>
                  <a:lnTo>
                    <a:pt x="1421" y="1712"/>
                  </a:lnTo>
                  <a:lnTo>
                    <a:pt x="1413" y="1720"/>
                  </a:lnTo>
                  <a:lnTo>
                    <a:pt x="1406" y="1726"/>
                  </a:lnTo>
                  <a:lnTo>
                    <a:pt x="1396" y="1733"/>
                  </a:lnTo>
                  <a:lnTo>
                    <a:pt x="1385" y="1741"/>
                  </a:lnTo>
                  <a:lnTo>
                    <a:pt x="1375" y="1748"/>
                  </a:lnTo>
                  <a:lnTo>
                    <a:pt x="1369" y="1752"/>
                  </a:lnTo>
                  <a:lnTo>
                    <a:pt x="1364" y="1758"/>
                  </a:lnTo>
                  <a:lnTo>
                    <a:pt x="1358" y="1762"/>
                  </a:lnTo>
                  <a:lnTo>
                    <a:pt x="1354" y="1765"/>
                  </a:lnTo>
                  <a:lnTo>
                    <a:pt x="1348" y="1769"/>
                  </a:lnTo>
                  <a:lnTo>
                    <a:pt x="1343" y="1775"/>
                  </a:lnTo>
                  <a:lnTo>
                    <a:pt x="1337" y="1777"/>
                  </a:lnTo>
                  <a:lnTo>
                    <a:pt x="1333" y="1783"/>
                  </a:lnTo>
                  <a:lnTo>
                    <a:pt x="1328" y="1786"/>
                  </a:lnTo>
                  <a:lnTo>
                    <a:pt x="1322" y="1790"/>
                  </a:lnTo>
                  <a:lnTo>
                    <a:pt x="1316" y="1794"/>
                  </a:lnTo>
                  <a:lnTo>
                    <a:pt x="1310" y="1798"/>
                  </a:lnTo>
                  <a:lnTo>
                    <a:pt x="1305" y="1802"/>
                  </a:lnTo>
                  <a:lnTo>
                    <a:pt x="1299" y="1805"/>
                  </a:lnTo>
                  <a:lnTo>
                    <a:pt x="1293" y="1809"/>
                  </a:lnTo>
                  <a:lnTo>
                    <a:pt x="1288" y="1813"/>
                  </a:lnTo>
                  <a:lnTo>
                    <a:pt x="1282" y="1817"/>
                  </a:lnTo>
                  <a:lnTo>
                    <a:pt x="1276" y="1821"/>
                  </a:lnTo>
                  <a:lnTo>
                    <a:pt x="1272" y="1824"/>
                  </a:lnTo>
                  <a:lnTo>
                    <a:pt x="1267" y="1828"/>
                  </a:lnTo>
                  <a:lnTo>
                    <a:pt x="1257" y="1834"/>
                  </a:lnTo>
                  <a:lnTo>
                    <a:pt x="1248" y="1840"/>
                  </a:lnTo>
                  <a:lnTo>
                    <a:pt x="1238" y="1843"/>
                  </a:lnTo>
                  <a:lnTo>
                    <a:pt x="1231" y="1849"/>
                  </a:lnTo>
                  <a:lnTo>
                    <a:pt x="1223" y="1851"/>
                  </a:lnTo>
                  <a:lnTo>
                    <a:pt x="1217" y="1855"/>
                  </a:lnTo>
                  <a:lnTo>
                    <a:pt x="1212" y="1855"/>
                  </a:lnTo>
                  <a:lnTo>
                    <a:pt x="1208" y="1855"/>
                  </a:lnTo>
                  <a:lnTo>
                    <a:pt x="1204" y="1855"/>
                  </a:lnTo>
                  <a:lnTo>
                    <a:pt x="1204" y="1853"/>
                  </a:lnTo>
                  <a:lnTo>
                    <a:pt x="1200" y="1851"/>
                  </a:lnTo>
                  <a:lnTo>
                    <a:pt x="1196" y="1849"/>
                  </a:lnTo>
                  <a:lnTo>
                    <a:pt x="1191" y="1849"/>
                  </a:lnTo>
                  <a:lnTo>
                    <a:pt x="1187" y="1847"/>
                  </a:lnTo>
                  <a:lnTo>
                    <a:pt x="1181" y="1847"/>
                  </a:lnTo>
                  <a:lnTo>
                    <a:pt x="1177" y="1845"/>
                  </a:lnTo>
                  <a:lnTo>
                    <a:pt x="1170" y="1843"/>
                  </a:lnTo>
                  <a:lnTo>
                    <a:pt x="1162" y="1842"/>
                  </a:lnTo>
                  <a:lnTo>
                    <a:pt x="1154" y="1840"/>
                  </a:lnTo>
                  <a:lnTo>
                    <a:pt x="1147" y="1838"/>
                  </a:lnTo>
                  <a:lnTo>
                    <a:pt x="1137" y="1836"/>
                  </a:lnTo>
                  <a:lnTo>
                    <a:pt x="1128" y="1834"/>
                  </a:lnTo>
                  <a:lnTo>
                    <a:pt x="1118" y="1832"/>
                  </a:lnTo>
                  <a:lnTo>
                    <a:pt x="1107" y="1830"/>
                  </a:lnTo>
                  <a:lnTo>
                    <a:pt x="1096" y="1826"/>
                  </a:lnTo>
                  <a:lnTo>
                    <a:pt x="1082" y="1824"/>
                  </a:lnTo>
                  <a:lnTo>
                    <a:pt x="1069" y="1821"/>
                  </a:lnTo>
                  <a:lnTo>
                    <a:pt x="1057" y="1819"/>
                  </a:lnTo>
                  <a:lnTo>
                    <a:pt x="1042" y="1815"/>
                  </a:lnTo>
                  <a:lnTo>
                    <a:pt x="1029" y="1813"/>
                  </a:lnTo>
                  <a:lnTo>
                    <a:pt x="1014" y="1809"/>
                  </a:lnTo>
                  <a:lnTo>
                    <a:pt x="999" y="1807"/>
                  </a:lnTo>
                  <a:lnTo>
                    <a:pt x="981" y="1804"/>
                  </a:lnTo>
                  <a:lnTo>
                    <a:pt x="964" y="1800"/>
                  </a:lnTo>
                  <a:lnTo>
                    <a:pt x="947" y="1796"/>
                  </a:lnTo>
                  <a:lnTo>
                    <a:pt x="932" y="1794"/>
                  </a:lnTo>
                  <a:lnTo>
                    <a:pt x="913" y="1790"/>
                  </a:lnTo>
                  <a:lnTo>
                    <a:pt x="894" y="1786"/>
                  </a:lnTo>
                  <a:lnTo>
                    <a:pt x="875" y="1783"/>
                  </a:lnTo>
                  <a:lnTo>
                    <a:pt x="858" y="1781"/>
                  </a:lnTo>
                  <a:lnTo>
                    <a:pt x="837" y="1777"/>
                  </a:lnTo>
                  <a:lnTo>
                    <a:pt x="816" y="1773"/>
                  </a:lnTo>
                  <a:lnTo>
                    <a:pt x="795" y="1767"/>
                  </a:lnTo>
                  <a:lnTo>
                    <a:pt x="774" y="1764"/>
                  </a:lnTo>
                  <a:lnTo>
                    <a:pt x="751" y="1760"/>
                  </a:lnTo>
                  <a:lnTo>
                    <a:pt x="730" y="1756"/>
                  </a:lnTo>
                  <a:lnTo>
                    <a:pt x="708" y="1752"/>
                  </a:lnTo>
                  <a:lnTo>
                    <a:pt x="687" y="1748"/>
                  </a:lnTo>
                  <a:lnTo>
                    <a:pt x="662" y="1743"/>
                  </a:lnTo>
                  <a:lnTo>
                    <a:pt x="639" y="1739"/>
                  </a:lnTo>
                  <a:lnTo>
                    <a:pt x="614" y="1735"/>
                  </a:lnTo>
                  <a:lnTo>
                    <a:pt x="592" y="1731"/>
                  </a:lnTo>
                  <a:lnTo>
                    <a:pt x="567" y="1726"/>
                  </a:lnTo>
                  <a:lnTo>
                    <a:pt x="542" y="1722"/>
                  </a:lnTo>
                  <a:lnTo>
                    <a:pt x="517" y="1718"/>
                  </a:lnTo>
                  <a:lnTo>
                    <a:pt x="493" y="1714"/>
                  </a:lnTo>
                  <a:lnTo>
                    <a:pt x="466" y="1708"/>
                  </a:lnTo>
                  <a:lnTo>
                    <a:pt x="441" y="1705"/>
                  </a:lnTo>
                  <a:lnTo>
                    <a:pt x="415" y="1701"/>
                  </a:lnTo>
                  <a:lnTo>
                    <a:pt x="390" y="1697"/>
                  </a:lnTo>
                  <a:lnTo>
                    <a:pt x="361" y="1691"/>
                  </a:lnTo>
                  <a:lnTo>
                    <a:pt x="335" y="1688"/>
                  </a:lnTo>
                  <a:lnTo>
                    <a:pt x="308" y="1684"/>
                  </a:lnTo>
                  <a:lnTo>
                    <a:pt x="282" y="1680"/>
                  </a:lnTo>
                  <a:lnTo>
                    <a:pt x="253" y="1674"/>
                  </a:lnTo>
                  <a:lnTo>
                    <a:pt x="226" y="1670"/>
                  </a:lnTo>
                  <a:lnTo>
                    <a:pt x="200" y="1665"/>
                  </a:lnTo>
                  <a:lnTo>
                    <a:pt x="173" y="1661"/>
                  </a:lnTo>
                  <a:lnTo>
                    <a:pt x="145" y="1657"/>
                  </a:lnTo>
                  <a:lnTo>
                    <a:pt x="116" y="1653"/>
                  </a:lnTo>
                  <a:lnTo>
                    <a:pt x="88" y="1648"/>
                  </a:lnTo>
                  <a:lnTo>
                    <a:pt x="61" y="1644"/>
                  </a:lnTo>
                  <a:lnTo>
                    <a:pt x="0" y="1733"/>
                  </a:lnTo>
                  <a:lnTo>
                    <a:pt x="32" y="1743"/>
                  </a:lnTo>
                  <a:lnTo>
                    <a:pt x="78" y="1676"/>
                  </a:lnTo>
                  <a:lnTo>
                    <a:pt x="82" y="1676"/>
                  </a:lnTo>
                  <a:lnTo>
                    <a:pt x="84" y="1676"/>
                  </a:lnTo>
                  <a:lnTo>
                    <a:pt x="89" y="1678"/>
                  </a:lnTo>
                  <a:lnTo>
                    <a:pt x="95" y="1678"/>
                  </a:lnTo>
                  <a:lnTo>
                    <a:pt x="105" y="1680"/>
                  </a:lnTo>
                  <a:lnTo>
                    <a:pt x="112" y="1680"/>
                  </a:lnTo>
                  <a:lnTo>
                    <a:pt x="124" y="1684"/>
                  </a:lnTo>
                  <a:lnTo>
                    <a:pt x="135" y="1684"/>
                  </a:lnTo>
                  <a:lnTo>
                    <a:pt x="148" y="1686"/>
                  </a:lnTo>
                  <a:lnTo>
                    <a:pt x="162" y="1689"/>
                  </a:lnTo>
                  <a:lnTo>
                    <a:pt x="177" y="1691"/>
                  </a:lnTo>
                  <a:lnTo>
                    <a:pt x="192" y="1695"/>
                  </a:lnTo>
                  <a:lnTo>
                    <a:pt x="209" y="1697"/>
                  </a:lnTo>
                  <a:lnTo>
                    <a:pt x="228" y="1701"/>
                  </a:lnTo>
                  <a:lnTo>
                    <a:pt x="247" y="1705"/>
                  </a:lnTo>
                  <a:lnTo>
                    <a:pt x="266" y="1707"/>
                  </a:lnTo>
                  <a:lnTo>
                    <a:pt x="287" y="1710"/>
                  </a:lnTo>
                  <a:lnTo>
                    <a:pt x="306" y="1714"/>
                  </a:lnTo>
                  <a:lnTo>
                    <a:pt x="329" y="1718"/>
                  </a:lnTo>
                  <a:lnTo>
                    <a:pt x="350" y="1722"/>
                  </a:lnTo>
                  <a:lnTo>
                    <a:pt x="375" y="1726"/>
                  </a:lnTo>
                  <a:lnTo>
                    <a:pt x="396" y="1729"/>
                  </a:lnTo>
                  <a:lnTo>
                    <a:pt x="422" y="1735"/>
                  </a:lnTo>
                  <a:lnTo>
                    <a:pt x="445" y="1739"/>
                  </a:lnTo>
                  <a:lnTo>
                    <a:pt x="470" y="1743"/>
                  </a:lnTo>
                  <a:lnTo>
                    <a:pt x="495" y="1746"/>
                  </a:lnTo>
                  <a:lnTo>
                    <a:pt x="521" y="1752"/>
                  </a:lnTo>
                  <a:lnTo>
                    <a:pt x="546" y="1756"/>
                  </a:lnTo>
                  <a:lnTo>
                    <a:pt x="573" y="1762"/>
                  </a:lnTo>
                  <a:lnTo>
                    <a:pt x="597" y="1765"/>
                  </a:lnTo>
                  <a:lnTo>
                    <a:pt x="624" y="1771"/>
                  </a:lnTo>
                  <a:lnTo>
                    <a:pt x="650" y="1775"/>
                  </a:lnTo>
                  <a:lnTo>
                    <a:pt x="675" y="1779"/>
                  </a:lnTo>
                  <a:lnTo>
                    <a:pt x="702" y="1785"/>
                  </a:lnTo>
                  <a:lnTo>
                    <a:pt x="728" y="1790"/>
                  </a:lnTo>
                  <a:lnTo>
                    <a:pt x="753" y="1794"/>
                  </a:lnTo>
                  <a:lnTo>
                    <a:pt x="778" y="1798"/>
                  </a:lnTo>
                  <a:lnTo>
                    <a:pt x="803" y="1804"/>
                  </a:lnTo>
                  <a:lnTo>
                    <a:pt x="829" y="1809"/>
                  </a:lnTo>
                  <a:lnTo>
                    <a:pt x="854" y="1813"/>
                  </a:lnTo>
                  <a:lnTo>
                    <a:pt x="879" y="1819"/>
                  </a:lnTo>
                  <a:lnTo>
                    <a:pt x="902" y="1823"/>
                  </a:lnTo>
                  <a:lnTo>
                    <a:pt x="926" y="1828"/>
                  </a:lnTo>
                  <a:lnTo>
                    <a:pt x="949" y="1832"/>
                  </a:lnTo>
                  <a:lnTo>
                    <a:pt x="972" y="1836"/>
                  </a:lnTo>
                  <a:lnTo>
                    <a:pt x="993" y="1842"/>
                  </a:lnTo>
                  <a:lnTo>
                    <a:pt x="1014" y="1845"/>
                  </a:lnTo>
                  <a:lnTo>
                    <a:pt x="1035" y="1849"/>
                  </a:lnTo>
                  <a:lnTo>
                    <a:pt x="1054" y="1853"/>
                  </a:lnTo>
                  <a:lnTo>
                    <a:pt x="1073" y="1857"/>
                  </a:lnTo>
                  <a:lnTo>
                    <a:pt x="1090" y="1861"/>
                  </a:lnTo>
                  <a:lnTo>
                    <a:pt x="1107" y="1862"/>
                  </a:lnTo>
                  <a:lnTo>
                    <a:pt x="1124" y="1866"/>
                  </a:lnTo>
                  <a:lnTo>
                    <a:pt x="1139" y="1870"/>
                  </a:lnTo>
                  <a:lnTo>
                    <a:pt x="1153" y="1874"/>
                  </a:lnTo>
                  <a:lnTo>
                    <a:pt x="1166" y="1878"/>
                  </a:lnTo>
                  <a:lnTo>
                    <a:pt x="1177" y="1880"/>
                  </a:lnTo>
                  <a:lnTo>
                    <a:pt x="1189" y="1883"/>
                  </a:lnTo>
                  <a:lnTo>
                    <a:pt x="1198" y="1885"/>
                  </a:lnTo>
                  <a:lnTo>
                    <a:pt x="1206" y="1887"/>
                  </a:lnTo>
                  <a:lnTo>
                    <a:pt x="1213" y="1891"/>
                  </a:lnTo>
                  <a:lnTo>
                    <a:pt x="1219" y="1893"/>
                  </a:lnTo>
                  <a:lnTo>
                    <a:pt x="1225" y="1895"/>
                  </a:lnTo>
                  <a:lnTo>
                    <a:pt x="1225" y="1895"/>
                  </a:lnTo>
                  <a:lnTo>
                    <a:pt x="1229" y="1893"/>
                  </a:lnTo>
                  <a:lnTo>
                    <a:pt x="1232" y="1889"/>
                  </a:lnTo>
                  <a:lnTo>
                    <a:pt x="1238" y="1887"/>
                  </a:lnTo>
                  <a:lnTo>
                    <a:pt x="1244" y="1883"/>
                  </a:lnTo>
                  <a:lnTo>
                    <a:pt x="1253" y="1878"/>
                  </a:lnTo>
                  <a:lnTo>
                    <a:pt x="1261" y="1872"/>
                  </a:lnTo>
                  <a:lnTo>
                    <a:pt x="1270" y="1866"/>
                  </a:lnTo>
                  <a:lnTo>
                    <a:pt x="1278" y="1861"/>
                  </a:lnTo>
                  <a:lnTo>
                    <a:pt x="1288" y="1853"/>
                  </a:lnTo>
                  <a:lnTo>
                    <a:pt x="1293" y="1847"/>
                  </a:lnTo>
                  <a:lnTo>
                    <a:pt x="1299" y="1843"/>
                  </a:lnTo>
                  <a:lnTo>
                    <a:pt x="1305" y="1840"/>
                  </a:lnTo>
                  <a:lnTo>
                    <a:pt x="1310" y="1836"/>
                  </a:lnTo>
                  <a:lnTo>
                    <a:pt x="1316" y="1832"/>
                  </a:lnTo>
                  <a:lnTo>
                    <a:pt x="1322" y="1826"/>
                  </a:lnTo>
                  <a:lnTo>
                    <a:pt x="1328" y="1823"/>
                  </a:lnTo>
                  <a:lnTo>
                    <a:pt x="1333" y="1819"/>
                  </a:lnTo>
                  <a:lnTo>
                    <a:pt x="1339" y="1813"/>
                  </a:lnTo>
                  <a:lnTo>
                    <a:pt x="1345" y="1809"/>
                  </a:lnTo>
                  <a:lnTo>
                    <a:pt x="1350" y="1805"/>
                  </a:lnTo>
                  <a:lnTo>
                    <a:pt x="1356" y="1802"/>
                  </a:lnTo>
                  <a:lnTo>
                    <a:pt x="1362" y="1796"/>
                  </a:lnTo>
                  <a:lnTo>
                    <a:pt x="1367" y="1790"/>
                  </a:lnTo>
                  <a:lnTo>
                    <a:pt x="1373" y="1786"/>
                  </a:lnTo>
                  <a:lnTo>
                    <a:pt x="1379" y="1783"/>
                  </a:lnTo>
                  <a:lnTo>
                    <a:pt x="1385" y="1777"/>
                  </a:lnTo>
                  <a:lnTo>
                    <a:pt x="1390" y="1773"/>
                  </a:lnTo>
                  <a:lnTo>
                    <a:pt x="1396" y="1767"/>
                  </a:lnTo>
                  <a:lnTo>
                    <a:pt x="1404" y="1764"/>
                  </a:lnTo>
                  <a:lnTo>
                    <a:pt x="1407" y="1758"/>
                  </a:lnTo>
                  <a:lnTo>
                    <a:pt x="1413" y="1754"/>
                  </a:lnTo>
                  <a:lnTo>
                    <a:pt x="1419" y="1750"/>
                  </a:lnTo>
                  <a:lnTo>
                    <a:pt x="1425" y="1746"/>
                  </a:lnTo>
                  <a:lnTo>
                    <a:pt x="1428" y="1743"/>
                  </a:lnTo>
                  <a:lnTo>
                    <a:pt x="1434" y="1739"/>
                  </a:lnTo>
                  <a:lnTo>
                    <a:pt x="1440" y="1735"/>
                  </a:lnTo>
                  <a:lnTo>
                    <a:pt x="1445" y="1731"/>
                  </a:lnTo>
                  <a:lnTo>
                    <a:pt x="1453" y="1724"/>
                  </a:lnTo>
                  <a:lnTo>
                    <a:pt x="1463" y="1718"/>
                  </a:lnTo>
                  <a:lnTo>
                    <a:pt x="1470" y="1710"/>
                  </a:lnTo>
                  <a:lnTo>
                    <a:pt x="1478" y="1707"/>
                  </a:lnTo>
                  <a:lnTo>
                    <a:pt x="1483" y="1703"/>
                  </a:lnTo>
                  <a:lnTo>
                    <a:pt x="1487" y="1701"/>
                  </a:lnTo>
                  <a:lnTo>
                    <a:pt x="1493" y="1697"/>
                  </a:lnTo>
                  <a:lnTo>
                    <a:pt x="1497" y="1697"/>
                  </a:lnTo>
                  <a:lnTo>
                    <a:pt x="1495" y="1695"/>
                  </a:lnTo>
                  <a:lnTo>
                    <a:pt x="1495" y="1693"/>
                  </a:lnTo>
                  <a:lnTo>
                    <a:pt x="1495" y="1689"/>
                  </a:lnTo>
                  <a:lnTo>
                    <a:pt x="1495" y="1684"/>
                  </a:lnTo>
                  <a:lnTo>
                    <a:pt x="1493" y="1676"/>
                  </a:lnTo>
                  <a:lnTo>
                    <a:pt x="1493" y="1669"/>
                  </a:lnTo>
                  <a:lnTo>
                    <a:pt x="1491" y="1657"/>
                  </a:lnTo>
                  <a:lnTo>
                    <a:pt x="1491" y="1648"/>
                  </a:lnTo>
                  <a:lnTo>
                    <a:pt x="1489" y="1634"/>
                  </a:lnTo>
                  <a:lnTo>
                    <a:pt x="1489" y="1621"/>
                  </a:lnTo>
                  <a:lnTo>
                    <a:pt x="1487" y="1606"/>
                  </a:lnTo>
                  <a:lnTo>
                    <a:pt x="1485" y="1589"/>
                  </a:lnTo>
                  <a:lnTo>
                    <a:pt x="1483" y="1572"/>
                  </a:lnTo>
                  <a:lnTo>
                    <a:pt x="1483" y="1553"/>
                  </a:lnTo>
                  <a:lnTo>
                    <a:pt x="1480" y="1532"/>
                  </a:lnTo>
                  <a:lnTo>
                    <a:pt x="1480" y="1513"/>
                  </a:lnTo>
                  <a:lnTo>
                    <a:pt x="1478" y="1488"/>
                  </a:lnTo>
                  <a:lnTo>
                    <a:pt x="1476" y="1467"/>
                  </a:lnTo>
                  <a:lnTo>
                    <a:pt x="1474" y="1442"/>
                  </a:lnTo>
                  <a:lnTo>
                    <a:pt x="1472" y="1418"/>
                  </a:lnTo>
                  <a:lnTo>
                    <a:pt x="1468" y="1393"/>
                  </a:lnTo>
                  <a:lnTo>
                    <a:pt x="1466" y="1366"/>
                  </a:lnTo>
                  <a:lnTo>
                    <a:pt x="1464" y="1338"/>
                  </a:lnTo>
                  <a:lnTo>
                    <a:pt x="1463" y="1311"/>
                  </a:lnTo>
                  <a:lnTo>
                    <a:pt x="1461" y="1283"/>
                  </a:lnTo>
                  <a:lnTo>
                    <a:pt x="1459" y="1252"/>
                  </a:lnTo>
                  <a:lnTo>
                    <a:pt x="1455" y="1222"/>
                  </a:lnTo>
                  <a:lnTo>
                    <a:pt x="1453" y="1192"/>
                  </a:lnTo>
                  <a:lnTo>
                    <a:pt x="1451" y="1161"/>
                  </a:lnTo>
                  <a:lnTo>
                    <a:pt x="1449" y="1129"/>
                  </a:lnTo>
                  <a:lnTo>
                    <a:pt x="1447" y="1098"/>
                  </a:lnTo>
                  <a:lnTo>
                    <a:pt x="1445" y="1066"/>
                  </a:lnTo>
                  <a:lnTo>
                    <a:pt x="1442" y="1032"/>
                  </a:lnTo>
                  <a:lnTo>
                    <a:pt x="1440" y="998"/>
                  </a:lnTo>
                  <a:lnTo>
                    <a:pt x="1436" y="964"/>
                  </a:lnTo>
                  <a:lnTo>
                    <a:pt x="1434" y="931"/>
                  </a:lnTo>
                  <a:lnTo>
                    <a:pt x="1432" y="895"/>
                  </a:lnTo>
                  <a:lnTo>
                    <a:pt x="1430" y="861"/>
                  </a:lnTo>
                  <a:lnTo>
                    <a:pt x="1426" y="827"/>
                  </a:lnTo>
                  <a:lnTo>
                    <a:pt x="1425" y="793"/>
                  </a:lnTo>
                  <a:lnTo>
                    <a:pt x="1423" y="756"/>
                  </a:lnTo>
                  <a:lnTo>
                    <a:pt x="1421" y="722"/>
                  </a:lnTo>
                  <a:lnTo>
                    <a:pt x="1419" y="686"/>
                  </a:lnTo>
                  <a:lnTo>
                    <a:pt x="1417" y="654"/>
                  </a:lnTo>
                  <a:lnTo>
                    <a:pt x="1413" y="618"/>
                  </a:lnTo>
                  <a:lnTo>
                    <a:pt x="1411" y="582"/>
                  </a:lnTo>
                  <a:lnTo>
                    <a:pt x="1411" y="547"/>
                  </a:lnTo>
                  <a:lnTo>
                    <a:pt x="1409" y="513"/>
                  </a:lnTo>
                  <a:lnTo>
                    <a:pt x="1407" y="479"/>
                  </a:lnTo>
                  <a:lnTo>
                    <a:pt x="1406" y="445"/>
                  </a:lnTo>
                  <a:lnTo>
                    <a:pt x="1404" y="411"/>
                  </a:lnTo>
                  <a:lnTo>
                    <a:pt x="1402" y="378"/>
                  </a:lnTo>
                  <a:lnTo>
                    <a:pt x="1400" y="344"/>
                  </a:lnTo>
                  <a:lnTo>
                    <a:pt x="1400" y="312"/>
                  </a:lnTo>
                  <a:lnTo>
                    <a:pt x="1398" y="279"/>
                  </a:lnTo>
                  <a:lnTo>
                    <a:pt x="1398" y="249"/>
                  </a:lnTo>
                  <a:lnTo>
                    <a:pt x="1396" y="217"/>
                  </a:lnTo>
                  <a:lnTo>
                    <a:pt x="1394" y="186"/>
                  </a:lnTo>
                  <a:lnTo>
                    <a:pt x="1394" y="154"/>
                  </a:lnTo>
                  <a:lnTo>
                    <a:pt x="1394" y="127"/>
                  </a:lnTo>
                  <a:lnTo>
                    <a:pt x="1394" y="97"/>
                  </a:lnTo>
                  <a:lnTo>
                    <a:pt x="1394" y="70"/>
                  </a:lnTo>
                  <a:lnTo>
                    <a:pt x="1394" y="42"/>
                  </a:lnTo>
                  <a:lnTo>
                    <a:pt x="1394" y="17"/>
                  </a:lnTo>
                  <a:lnTo>
                    <a:pt x="1320" y="0"/>
                  </a:lnTo>
                  <a:lnTo>
                    <a:pt x="1303" y="32"/>
                  </a:lnTo>
                  <a:lnTo>
                    <a:pt x="130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" name="Freeform 49"/>
            <p:cNvSpPr>
              <a:spLocks/>
            </p:cNvSpPr>
            <p:nvPr/>
          </p:nvSpPr>
          <p:spPr bwMode="auto">
            <a:xfrm>
              <a:off x="3063875" y="5681663"/>
              <a:ext cx="1189038" cy="230188"/>
            </a:xfrm>
            <a:custGeom>
              <a:avLst/>
              <a:gdLst>
                <a:gd name="T0" fmla="*/ 12 w 1499"/>
                <a:gd name="T1" fmla="*/ 26 h 289"/>
                <a:gd name="T2" fmla="*/ 31 w 1499"/>
                <a:gd name="T3" fmla="*/ 30 h 289"/>
                <a:gd name="T4" fmla="*/ 63 w 1499"/>
                <a:gd name="T5" fmla="*/ 36 h 289"/>
                <a:gd name="T6" fmla="*/ 105 w 1499"/>
                <a:gd name="T7" fmla="*/ 43 h 289"/>
                <a:gd name="T8" fmla="*/ 156 w 1499"/>
                <a:gd name="T9" fmla="*/ 51 h 289"/>
                <a:gd name="T10" fmla="*/ 215 w 1499"/>
                <a:gd name="T11" fmla="*/ 61 h 289"/>
                <a:gd name="T12" fmla="*/ 282 w 1499"/>
                <a:gd name="T13" fmla="*/ 72 h 289"/>
                <a:gd name="T14" fmla="*/ 354 w 1499"/>
                <a:gd name="T15" fmla="*/ 85 h 289"/>
                <a:gd name="T16" fmla="*/ 430 w 1499"/>
                <a:gd name="T17" fmla="*/ 97 h 289"/>
                <a:gd name="T18" fmla="*/ 510 w 1499"/>
                <a:gd name="T19" fmla="*/ 110 h 289"/>
                <a:gd name="T20" fmla="*/ 590 w 1499"/>
                <a:gd name="T21" fmla="*/ 123 h 289"/>
                <a:gd name="T22" fmla="*/ 672 w 1499"/>
                <a:gd name="T23" fmla="*/ 139 h 289"/>
                <a:gd name="T24" fmla="*/ 752 w 1499"/>
                <a:gd name="T25" fmla="*/ 152 h 289"/>
                <a:gd name="T26" fmla="*/ 830 w 1499"/>
                <a:gd name="T27" fmla="*/ 165 h 289"/>
                <a:gd name="T28" fmla="*/ 904 w 1499"/>
                <a:gd name="T29" fmla="*/ 178 h 289"/>
                <a:gd name="T30" fmla="*/ 976 w 1499"/>
                <a:gd name="T31" fmla="*/ 192 h 289"/>
                <a:gd name="T32" fmla="*/ 1039 w 1499"/>
                <a:gd name="T33" fmla="*/ 203 h 289"/>
                <a:gd name="T34" fmla="*/ 1098 w 1499"/>
                <a:gd name="T35" fmla="*/ 215 h 289"/>
                <a:gd name="T36" fmla="*/ 1145 w 1499"/>
                <a:gd name="T37" fmla="*/ 224 h 289"/>
                <a:gd name="T38" fmla="*/ 1185 w 1499"/>
                <a:gd name="T39" fmla="*/ 234 h 289"/>
                <a:gd name="T40" fmla="*/ 1216 w 1499"/>
                <a:gd name="T41" fmla="*/ 241 h 289"/>
                <a:gd name="T42" fmla="*/ 1442 w 1499"/>
                <a:gd name="T43" fmla="*/ 9 h 289"/>
                <a:gd name="T44" fmla="*/ 1231 w 1499"/>
                <a:gd name="T45" fmla="*/ 289 h 289"/>
                <a:gd name="T46" fmla="*/ 1223 w 1499"/>
                <a:gd name="T47" fmla="*/ 287 h 289"/>
                <a:gd name="T48" fmla="*/ 1204 w 1499"/>
                <a:gd name="T49" fmla="*/ 283 h 289"/>
                <a:gd name="T50" fmla="*/ 1176 w 1499"/>
                <a:gd name="T51" fmla="*/ 277 h 289"/>
                <a:gd name="T52" fmla="*/ 1138 w 1499"/>
                <a:gd name="T53" fmla="*/ 270 h 289"/>
                <a:gd name="T54" fmla="*/ 1090 w 1499"/>
                <a:gd name="T55" fmla="*/ 258 h 289"/>
                <a:gd name="T56" fmla="*/ 1035 w 1499"/>
                <a:gd name="T57" fmla="*/ 249 h 289"/>
                <a:gd name="T58" fmla="*/ 972 w 1499"/>
                <a:gd name="T59" fmla="*/ 235 h 289"/>
                <a:gd name="T60" fmla="*/ 906 w 1499"/>
                <a:gd name="T61" fmla="*/ 222 h 289"/>
                <a:gd name="T62" fmla="*/ 833 w 1499"/>
                <a:gd name="T63" fmla="*/ 207 h 289"/>
                <a:gd name="T64" fmla="*/ 759 w 1499"/>
                <a:gd name="T65" fmla="*/ 192 h 289"/>
                <a:gd name="T66" fmla="*/ 681 w 1499"/>
                <a:gd name="T67" fmla="*/ 177 h 289"/>
                <a:gd name="T68" fmla="*/ 603 w 1499"/>
                <a:gd name="T69" fmla="*/ 161 h 289"/>
                <a:gd name="T70" fmla="*/ 523 w 1499"/>
                <a:gd name="T71" fmla="*/ 146 h 289"/>
                <a:gd name="T72" fmla="*/ 446 w 1499"/>
                <a:gd name="T73" fmla="*/ 131 h 289"/>
                <a:gd name="T74" fmla="*/ 369 w 1499"/>
                <a:gd name="T75" fmla="*/ 116 h 289"/>
                <a:gd name="T76" fmla="*/ 297 w 1499"/>
                <a:gd name="T77" fmla="*/ 102 h 289"/>
                <a:gd name="T78" fmla="*/ 227 w 1499"/>
                <a:gd name="T79" fmla="*/ 89 h 289"/>
                <a:gd name="T80" fmla="*/ 162 w 1499"/>
                <a:gd name="T81" fmla="*/ 78 h 289"/>
                <a:gd name="T82" fmla="*/ 103 w 1499"/>
                <a:gd name="T83" fmla="*/ 70 h 289"/>
                <a:gd name="T84" fmla="*/ 54 w 1499"/>
                <a:gd name="T85" fmla="*/ 62 h 289"/>
                <a:gd name="T86" fmla="*/ 10 w 1499"/>
                <a:gd name="T87" fmla="*/ 55 h 289"/>
                <a:gd name="T88" fmla="*/ 6 w 1499"/>
                <a:gd name="T89" fmla="*/ 2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99" h="289">
                  <a:moveTo>
                    <a:pt x="6" y="26"/>
                  </a:moveTo>
                  <a:lnTo>
                    <a:pt x="10" y="26"/>
                  </a:lnTo>
                  <a:lnTo>
                    <a:pt x="12" y="26"/>
                  </a:lnTo>
                  <a:lnTo>
                    <a:pt x="18" y="28"/>
                  </a:lnTo>
                  <a:lnTo>
                    <a:pt x="23" y="28"/>
                  </a:lnTo>
                  <a:lnTo>
                    <a:pt x="31" y="30"/>
                  </a:lnTo>
                  <a:lnTo>
                    <a:pt x="40" y="30"/>
                  </a:lnTo>
                  <a:lnTo>
                    <a:pt x="52" y="34"/>
                  </a:lnTo>
                  <a:lnTo>
                    <a:pt x="63" y="36"/>
                  </a:lnTo>
                  <a:lnTo>
                    <a:pt x="77" y="38"/>
                  </a:lnTo>
                  <a:lnTo>
                    <a:pt x="90" y="40"/>
                  </a:lnTo>
                  <a:lnTo>
                    <a:pt x="105" y="43"/>
                  </a:lnTo>
                  <a:lnTo>
                    <a:pt x="122" y="45"/>
                  </a:lnTo>
                  <a:lnTo>
                    <a:pt x="139" y="47"/>
                  </a:lnTo>
                  <a:lnTo>
                    <a:pt x="156" y="51"/>
                  </a:lnTo>
                  <a:lnTo>
                    <a:pt x="177" y="55"/>
                  </a:lnTo>
                  <a:lnTo>
                    <a:pt x="196" y="59"/>
                  </a:lnTo>
                  <a:lnTo>
                    <a:pt x="215" y="61"/>
                  </a:lnTo>
                  <a:lnTo>
                    <a:pt x="238" y="64"/>
                  </a:lnTo>
                  <a:lnTo>
                    <a:pt x="261" y="68"/>
                  </a:lnTo>
                  <a:lnTo>
                    <a:pt x="282" y="72"/>
                  </a:lnTo>
                  <a:lnTo>
                    <a:pt x="305" y="76"/>
                  </a:lnTo>
                  <a:lnTo>
                    <a:pt x="330" y="80"/>
                  </a:lnTo>
                  <a:lnTo>
                    <a:pt x="354" y="85"/>
                  </a:lnTo>
                  <a:lnTo>
                    <a:pt x="379" y="89"/>
                  </a:lnTo>
                  <a:lnTo>
                    <a:pt x="406" y="93"/>
                  </a:lnTo>
                  <a:lnTo>
                    <a:pt x="430" y="97"/>
                  </a:lnTo>
                  <a:lnTo>
                    <a:pt x="457" y="101"/>
                  </a:lnTo>
                  <a:lnTo>
                    <a:pt x="484" y="104"/>
                  </a:lnTo>
                  <a:lnTo>
                    <a:pt x="510" y="110"/>
                  </a:lnTo>
                  <a:lnTo>
                    <a:pt x="537" y="114"/>
                  </a:lnTo>
                  <a:lnTo>
                    <a:pt x="565" y="120"/>
                  </a:lnTo>
                  <a:lnTo>
                    <a:pt x="590" y="123"/>
                  </a:lnTo>
                  <a:lnTo>
                    <a:pt x="619" y="129"/>
                  </a:lnTo>
                  <a:lnTo>
                    <a:pt x="643" y="133"/>
                  </a:lnTo>
                  <a:lnTo>
                    <a:pt x="672" y="139"/>
                  </a:lnTo>
                  <a:lnTo>
                    <a:pt x="698" y="142"/>
                  </a:lnTo>
                  <a:lnTo>
                    <a:pt x="725" y="148"/>
                  </a:lnTo>
                  <a:lnTo>
                    <a:pt x="752" y="152"/>
                  </a:lnTo>
                  <a:lnTo>
                    <a:pt x="778" y="158"/>
                  </a:lnTo>
                  <a:lnTo>
                    <a:pt x="803" y="161"/>
                  </a:lnTo>
                  <a:lnTo>
                    <a:pt x="830" y="165"/>
                  </a:lnTo>
                  <a:lnTo>
                    <a:pt x="854" y="171"/>
                  </a:lnTo>
                  <a:lnTo>
                    <a:pt x="881" y="175"/>
                  </a:lnTo>
                  <a:lnTo>
                    <a:pt x="904" y="178"/>
                  </a:lnTo>
                  <a:lnTo>
                    <a:pt x="929" y="182"/>
                  </a:lnTo>
                  <a:lnTo>
                    <a:pt x="951" y="188"/>
                  </a:lnTo>
                  <a:lnTo>
                    <a:pt x="976" y="192"/>
                  </a:lnTo>
                  <a:lnTo>
                    <a:pt x="997" y="196"/>
                  </a:lnTo>
                  <a:lnTo>
                    <a:pt x="1020" y="199"/>
                  </a:lnTo>
                  <a:lnTo>
                    <a:pt x="1039" y="203"/>
                  </a:lnTo>
                  <a:lnTo>
                    <a:pt x="1060" y="207"/>
                  </a:lnTo>
                  <a:lnTo>
                    <a:pt x="1079" y="211"/>
                  </a:lnTo>
                  <a:lnTo>
                    <a:pt x="1098" y="215"/>
                  </a:lnTo>
                  <a:lnTo>
                    <a:pt x="1113" y="218"/>
                  </a:lnTo>
                  <a:lnTo>
                    <a:pt x="1132" y="222"/>
                  </a:lnTo>
                  <a:lnTo>
                    <a:pt x="1145" y="224"/>
                  </a:lnTo>
                  <a:lnTo>
                    <a:pt x="1161" y="228"/>
                  </a:lnTo>
                  <a:lnTo>
                    <a:pt x="1174" y="230"/>
                  </a:lnTo>
                  <a:lnTo>
                    <a:pt x="1185" y="234"/>
                  </a:lnTo>
                  <a:lnTo>
                    <a:pt x="1197" y="235"/>
                  </a:lnTo>
                  <a:lnTo>
                    <a:pt x="1206" y="237"/>
                  </a:lnTo>
                  <a:lnTo>
                    <a:pt x="1216" y="241"/>
                  </a:lnTo>
                  <a:lnTo>
                    <a:pt x="1223" y="243"/>
                  </a:lnTo>
                  <a:lnTo>
                    <a:pt x="1463" y="59"/>
                  </a:lnTo>
                  <a:lnTo>
                    <a:pt x="1442" y="9"/>
                  </a:lnTo>
                  <a:lnTo>
                    <a:pt x="1471" y="0"/>
                  </a:lnTo>
                  <a:lnTo>
                    <a:pt x="1499" y="59"/>
                  </a:lnTo>
                  <a:lnTo>
                    <a:pt x="1231" y="289"/>
                  </a:lnTo>
                  <a:lnTo>
                    <a:pt x="1229" y="289"/>
                  </a:lnTo>
                  <a:lnTo>
                    <a:pt x="1227" y="289"/>
                  </a:lnTo>
                  <a:lnTo>
                    <a:pt x="1223" y="287"/>
                  </a:lnTo>
                  <a:lnTo>
                    <a:pt x="1218" y="287"/>
                  </a:lnTo>
                  <a:lnTo>
                    <a:pt x="1212" y="285"/>
                  </a:lnTo>
                  <a:lnTo>
                    <a:pt x="1204" y="283"/>
                  </a:lnTo>
                  <a:lnTo>
                    <a:pt x="1195" y="281"/>
                  </a:lnTo>
                  <a:lnTo>
                    <a:pt x="1187" y="279"/>
                  </a:lnTo>
                  <a:lnTo>
                    <a:pt x="1176" y="277"/>
                  </a:lnTo>
                  <a:lnTo>
                    <a:pt x="1164" y="273"/>
                  </a:lnTo>
                  <a:lnTo>
                    <a:pt x="1151" y="272"/>
                  </a:lnTo>
                  <a:lnTo>
                    <a:pt x="1138" y="270"/>
                  </a:lnTo>
                  <a:lnTo>
                    <a:pt x="1121" y="266"/>
                  </a:lnTo>
                  <a:lnTo>
                    <a:pt x="1107" y="262"/>
                  </a:lnTo>
                  <a:lnTo>
                    <a:pt x="1090" y="258"/>
                  </a:lnTo>
                  <a:lnTo>
                    <a:pt x="1073" y="256"/>
                  </a:lnTo>
                  <a:lnTo>
                    <a:pt x="1052" y="251"/>
                  </a:lnTo>
                  <a:lnTo>
                    <a:pt x="1035" y="249"/>
                  </a:lnTo>
                  <a:lnTo>
                    <a:pt x="1014" y="243"/>
                  </a:lnTo>
                  <a:lnTo>
                    <a:pt x="993" y="239"/>
                  </a:lnTo>
                  <a:lnTo>
                    <a:pt x="972" y="235"/>
                  </a:lnTo>
                  <a:lnTo>
                    <a:pt x="951" y="230"/>
                  </a:lnTo>
                  <a:lnTo>
                    <a:pt x="929" y="226"/>
                  </a:lnTo>
                  <a:lnTo>
                    <a:pt x="906" y="222"/>
                  </a:lnTo>
                  <a:lnTo>
                    <a:pt x="881" y="216"/>
                  </a:lnTo>
                  <a:lnTo>
                    <a:pt x="858" y="211"/>
                  </a:lnTo>
                  <a:lnTo>
                    <a:pt x="833" y="207"/>
                  </a:lnTo>
                  <a:lnTo>
                    <a:pt x="809" y="201"/>
                  </a:lnTo>
                  <a:lnTo>
                    <a:pt x="784" y="196"/>
                  </a:lnTo>
                  <a:lnTo>
                    <a:pt x="759" y="192"/>
                  </a:lnTo>
                  <a:lnTo>
                    <a:pt x="733" y="186"/>
                  </a:lnTo>
                  <a:lnTo>
                    <a:pt x="708" y="182"/>
                  </a:lnTo>
                  <a:lnTo>
                    <a:pt x="681" y="177"/>
                  </a:lnTo>
                  <a:lnTo>
                    <a:pt x="655" y="171"/>
                  </a:lnTo>
                  <a:lnTo>
                    <a:pt x="628" y="165"/>
                  </a:lnTo>
                  <a:lnTo>
                    <a:pt x="603" y="161"/>
                  </a:lnTo>
                  <a:lnTo>
                    <a:pt x="575" y="156"/>
                  </a:lnTo>
                  <a:lnTo>
                    <a:pt x="550" y="150"/>
                  </a:lnTo>
                  <a:lnTo>
                    <a:pt x="523" y="146"/>
                  </a:lnTo>
                  <a:lnTo>
                    <a:pt x="497" y="140"/>
                  </a:lnTo>
                  <a:lnTo>
                    <a:pt x="472" y="135"/>
                  </a:lnTo>
                  <a:lnTo>
                    <a:pt x="446" y="131"/>
                  </a:lnTo>
                  <a:lnTo>
                    <a:pt x="421" y="125"/>
                  </a:lnTo>
                  <a:lnTo>
                    <a:pt x="394" y="121"/>
                  </a:lnTo>
                  <a:lnTo>
                    <a:pt x="369" y="116"/>
                  </a:lnTo>
                  <a:lnTo>
                    <a:pt x="345" y="112"/>
                  </a:lnTo>
                  <a:lnTo>
                    <a:pt x="320" y="106"/>
                  </a:lnTo>
                  <a:lnTo>
                    <a:pt x="297" y="102"/>
                  </a:lnTo>
                  <a:lnTo>
                    <a:pt x="272" y="99"/>
                  </a:lnTo>
                  <a:lnTo>
                    <a:pt x="250" y="93"/>
                  </a:lnTo>
                  <a:lnTo>
                    <a:pt x="227" y="89"/>
                  </a:lnTo>
                  <a:lnTo>
                    <a:pt x="206" y="87"/>
                  </a:lnTo>
                  <a:lnTo>
                    <a:pt x="183" y="81"/>
                  </a:lnTo>
                  <a:lnTo>
                    <a:pt x="162" y="78"/>
                  </a:lnTo>
                  <a:lnTo>
                    <a:pt x="143" y="76"/>
                  </a:lnTo>
                  <a:lnTo>
                    <a:pt x="124" y="72"/>
                  </a:lnTo>
                  <a:lnTo>
                    <a:pt x="103" y="70"/>
                  </a:lnTo>
                  <a:lnTo>
                    <a:pt x="86" y="66"/>
                  </a:lnTo>
                  <a:lnTo>
                    <a:pt x="69" y="64"/>
                  </a:lnTo>
                  <a:lnTo>
                    <a:pt x="54" y="62"/>
                  </a:lnTo>
                  <a:lnTo>
                    <a:pt x="39" y="59"/>
                  </a:lnTo>
                  <a:lnTo>
                    <a:pt x="23" y="57"/>
                  </a:lnTo>
                  <a:lnTo>
                    <a:pt x="10" y="55"/>
                  </a:lnTo>
                  <a:lnTo>
                    <a:pt x="0" y="55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" name="Freeform 55"/>
            <p:cNvSpPr>
              <a:spLocks/>
            </p:cNvSpPr>
            <p:nvPr/>
          </p:nvSpPr>
          <p:spPr bwMode="auto">
            <a:xfrm>
              <a:off x="3194050" y="4895850"/>
              <a:ext cx="414338" cy="188913"/>
            </a:xfrm>
            <a:custGeom>
              <a:avLst/>
              <a:gdLst>
                <a:gd name="T0" fmla="*/ 80 w 521"/>
                <a:gd name="T1" fmla="*/ 192 h 237"/>
                <a:gd name="T2" fmla="*/ 80 w 521"/>
                <a:gd name="T3" fmla="*/ 180 h 237"/>
                <a:gd name="T4" fmla="*/ 78 w 521"/>
                <a:gd name="T5" fmla="*/ 167 h 237"/>
                <a:gd name="T6" fmla="*/ 72 w 521"/>
                <a:gd name="T7" fmla="*/ 154 h 237"/>
                <a:gd name="T8" fmla="*/ 61 w 521"/>
                <a:gd name="T9" fmla="*/ 138 h 237"/>
                <a:gd name="T10" fmla="*/ 49 w 521"/>
                <a:gd name="T11" fmla="*/ 129 h 237"/>
                <a:gd name="T12" fmla="*/ 40 w 521"/>
                <a:gd name="T13" fmla="*/ 123 h 237"/>
                <a:gd name="T14" fmla="*/ 27 w 521"/>
                <a:gd name="T15" fmla="*/ 118 h 237"/>
                <a:gd name="T16" fmla="*/ 13 w 521"/>
                <a:gd name="T17" fmla="*/ 112 h 237"/>
                <a:gd name="T18" fmla="*/ 0 w 521"/>
                <a:gd name="T19" fmla="*/ 53 h 237"/>
                <a:gd name="T20" fmla="*/ 8 w 521"/>
                <a:gd name="T21" fmla="*/ 53 h 237"/>
                <a:gd name="T22" fmla="*/ 21 w 521"/>
                <a:gd name="T23" fmla="*/ 53 h 237"/>
                <a:gd name="T24" fmla="*/ 38 w 521"/>
                <a:gd name="T25" fmla="*/ 53 h 237"/>
                <a:gd name="T26" fmla="*/ 53 w 521"/>
                <a:gd name="T27" fmla="*/ 49 h 237"/>
                <a:gd name="T28" fmla="*/ 67 w 521"/>
                <a:gd name="T29" fmla="*/ 41 h 237"/>
                <a:gd name="T30" fmla="*/ 74 w 521"/>
                <a:gd name="T31" fmla="*/ 30 h 237"/>
                <a:gd name="T32" fmla="*/ 76 w 521"/>
                <a:gd name="T33" fmla="*/ 17 h 237"/>
                <a:gd name="T34" fmla="*/ 74 w 521"/>
                <a:gd name="T35" fmla="*/ 7 h 237"/>
                <a:gd name="T36" fmla="*/ 72 w 521"/>
                <a:gd name="T37" fmla="*/ 0 h 237"/>
                <a:gd name="T38" fmla="*/ 80 w 521"/>
                <a:gd name="T39" fmla="*/ 0 h 237"/>
                <a:gd name="T40" fmla="*/ 95 w 521"/>
                <a:gd name="T41" fmla="*/ 0 h 237"/>
                <a:gd name="T42" fmla="*/ 110 w 521"/>
                <a:gd name="T43" fmla="*/ 0 h 237"/>
                <a:gd name="T44" fmla="*/ 122 w 521"/>
                <a:gd name="T45" fmla="*/ 2 h 237"/>
                <a:gd name="T46" fmla="*/ 133 w 521"/>
                <a:gd name="T47" fmla="*/ 2 h 237"/>
                <a:gd name="T48" fmla="*/ 148 w 521"/>
                <a:gd name="T49" fmla="*/ 3 h 237"/>
                <a:gd name="T50" fmla="*/ 164 w 521"/>
                <a:gd name="T51" fmla="*/ 3 h 237"/>
                <a:gd name="T52" fmla="*/ 179 w 521"/>
                <a:gd name="T53" fmla="*/ 5 h 237"/>
                <a:gd name="T54" fmla="*/ 194 w 521"/>
                <a:gd name="T55" fmla="*/ 7 h 237"/>
                <a:gd name="T56" fmla="*/ 211 w 521"/>
                <a:gd name="T57" fmla="*/ 9 h 237"/>
                <a:gd name="T58" fmla="*/ 228 w 521"/>
                <a:gd name="T59" fmla="*/ 9 h 237"/>
                <a:gd name="T60" fmla="*/ 245 w 521"/>
                <a:gd name="T61" fmla="*/ 11 h 237"/>
                <a:gd name="T62" fmla="*/ 262 w 521"/>
                <a:gd name="T63" fmla="*/ 13 h 237"/>
                <a:gd name="T64" fmla="*/ 280 w 521"/>
                <a:gd name="T65" fmla="*/ 15 h 237"/>
                <a:gd name="T66" fmla="*/ 297 w 521"/>
                <a:gd name="T67" fmla="*/ 15 h 237"/>
                <a:gd name="T68" fmla="*/ 314 w 521"/>
                <a:gd name="T69" fmla="*/ 17 h 237"/>
                <a:gd name="T70" fmla="*/ 329 w 521"/>
                <a:gd name="T71" fmla="*/ 19 h 237"/>
                <a:gd name="T72" fmla="*/ 344 w 521"/>
                <a:gd name="T73" fmla="*/ 21 h 237"/>
                <a:gd name="T74" fmla="*/ 359 w 521"/>
                <a:gd name="T75" fmla="*/ 21 h 237"/>
                <a:gd name="T76" fmla="*/ 375 w 521"/>
                <a:gd name="T77" fmla="*/ 22 h 237"/>
                <a:gd name="T78" fmla="*/ 388 w 521"/>
                <a:gd name="T79" fmla="*/ 24 h 237"/>
                <a:gd name="T80" fmla="*/ 399 w 521"/>
                <a:gd name="T81" fmla="*/ 24 h 237"/>
                <a:gd name="T82" fmla="*/ 415 w 521"/>
                <a:gd name="T83" fmla="*/ 26 h 237"/>
                <a:gd name="T84" fmla="*/ 430 w 521"/>
                <a:gd name="T85" fmla="*/ 28 h 237"/>
                <a:gd name="T86" fmla="*/ 437 w 521"/>
                <a:gd name="T87" fmla="*/ 28 h 237"/>
                <a:gd name="T88" fmla="*/ 439 w 521"/>
                <a:gd name="T89" fmla="*/ 32 h 237"/>
                <a:gd name="T90" fmla="*/ 441 w 521"/>
                <a:gd name="T91" fmla="*/ 43 h 237"/>
                <a:gd name="T92" fmla="*/ 445 w 521"/>
                <a:gd name="T93" fmla="*/ 57 h 237"/>
                <a:gd name="T94" fmla="*/ 453 w 521"/>
                <a:gd name="T95" fmla="*/ 70 h 237"/>
                <a:gd name="T96" fmla="*/ 464 w 521"/>
                <a:gd name="T97" fmla="*/ 81 h 237"/>
                <a:gd name="T98" fmla="*/ 477 w 521"/>
                <a:gd name="T99" fmla="*/ 91 h 237"/>
                <a:gd name="T100" fmla="*/ 487 w 521"/>
                <a:gd name="T101" fmla="*/ 95 h 237"/>
                <a:gd name="T102" fmla="*/ 498 w 521"/>
                <a:gd name="T103" fmla="*/ 97 h 237"/>
                <a:gd name="T104" fmla="*/ 513 w 521"/>
                <a:gd name="T105" fmla="*/ 99 h 237"/>
                <a:gd name="T106" fmla="*/ 521 w 521"/>
                <a:gd name="T107" fmla="*/ 163 h 237"/>
                <a:gd name="T108" fmla="*/ 513 w 521"/>
                <a:gd name="T109" fmla="*/ 167 h 237"/>
                <a:gd name="T110" fmla="*/ 496 w 521"/>
                <a:gd name="T111" fmla="*/ 180 h 237"/>
                <a:gd name="T112" fmla="*/ 487 w 521"/>
                <a:gd name="T113" fmla="*/ 188 h 237"/>
                <a:gd name="T114" fmla="*/ 479 w 521"/>
                <a:gd name="T115" fmla="*/ 201 h 237"/>
                <a:gd name="T116" fmla="*/ 472 w 521"/>
                <a:gd name="T117" fmla="*/ 218 h 237"/>
                <a:gd name="T118" fmla="*/ 468 w 521"/>
                <a:gd name="T119" fmla="*/ 226 h 237"/>
                <a:gd name="T120" fmla="*/ 468 w 521"/>
                <a:gd name="T121" fmla="*/ 237 h 237"/>
                <a:gd name="T122" fmla="*/ 80 w 521"/>
                <a:gd name="T123" fmla="*/ 195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1" h="237">
                  <a:moveTo>
                    <a:pt x="80" y="195"/>
                  </a:moveTo>
                  <a:lnTo>
                    <a:pt x="80" y="192"/>
                  </a:lnTo>
                  <a:lnTo>
                    <a:pt x="80" y="186"/>
                  </a:lnTo>
                  <a:lnTo>
                    <a:pt x="80" y="180"/>
                  </a:lnTo>
                  <a:lnTo>
                    <a:pt x="80" y="175"/>
                  </a:lnTo>
                  <a:lnTo>
                    <a:pt x="78" y="167"/>
                  </a:lnTo>
                  <a:lnTo>
                    <a:pt x="76" y="161"/>
                  </a:lnTo>
                  <a:lnTo>
                    <a:pt x="72" y="154"/>
                  </a:lnTo>
                  <a:lnTo>
                    <a:pt x="67" y="146"/>
                  </a:lnTo>
                  <a:lnTo>
                    <a:pt x="61" y="138"/>
                  </a:lnTo>
                  <a:lnTo>
                    <a:pt x="55" y="133"/>
                  </a:lnTo>
                  <a:lnTo>
                    <a:pt x="49" y="129"/>
                  </a:lnTo>
                  <a:lnTo>
                    <a:pt x="46" y="125"/>
                  </a:lnTo>
                  <a:lnTo>
                    <a:pt x="40" y="123"/>
                  </a:lnTo>
                  <a:lnTo>
                    <a:pt x="34" y="119"/>
                  </a:lnTo>
                  <a:lnTo>
                    <a:pt x="27" y="118"/>
                  </a:lnTo>
                  <a:lnTo>
                    <a:pt x="21" y="116"/>
                  </a:lnTo>
                  <a:lnTo>
                    <a:pt x="13" y="112"/>
                  </a:lnTo>
                  <a:lnTo>
                    <a:pt x="6" y="110"/>
                  </a:lnTo>
                  <a:lnTo>
                    <a:pt x="0" y="53"/>
                  </a:lnTo>
                  <a:lnTo>
                    <a:pt x="4" y="53"/>
                  </a:lnTo>
                  <a:lnTo>
                    <a:pt x="8" y="53"/>
                  </a:lnTo>
                  <a:lnTo>
                    <a:pt x="13" y="55"/>
                  </a:lnTo>
                  <a:lnTo>
                    <a:pt x="21" y="53"/>
                  </a:lnTo>
                  <a:lnTo>
                    <a:pt x="28" y="53"/>
                  </a:lnTo>
                  <a:lnTo>
                    <a:pt x="38" y="53"/>
                  </a:lnTo>
                  <a:lnTo>
                    <a:pt x="46" y="53"/>
                  </a:lnTo>
                  <a:lnTo>
                    <a:pt x="53" y="49"/>
                  </a:lnTo>
                  <a:lnTo>
                    <a:pt x="59" y="45"/>
                  </a:lnTo>
                  <a:lnTo>
                    <a:pt x="67" y="41"/>
                  </a:lnTo>
                  <a:lnTo>
                    <a:pt x="72" y="38"/>
                  </a:lnTo>
                  <a:lnTo>
                    <a:pt x="74" y="30"/>
                  </a:lnTo>
                  <a:lnTo>
                    <a:pt x="76" y="22"/>
                  </a:lnTo>
                  <a:lnTo>
                    <a:pt x="76" y="17"/>
                  </a:lnTo>
                  <a:lnTo>
                    <a:pt x="76" y="13"/>
                  </a:lnTo>
                  <a:lnTo>
                    <a:pt x="74" y="7"/>
                  </a:lnTo>
                  <a:lnTo>
                    <a:pt x="72" y="2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7" y="0"/>
                  </a:lnTo>
                  <a:lnTo>
                    <a:pt x="95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6" y="2"/>
                  </a:lnTo>
                  <a:lnTo>
                    <a:pt x="122" y="2"/>
                  </a:lnTo>
                  <a:lnTo>
                    <a:pt x="127" y="2"/>
                  </a:lnTo>
                  <a:lnTo>
                    <a:pt x="133" y="2"/>
                  </a:lnTo>
                  <a:lnTo>
                    <a:pt x="141" y="2"/>
                  </a:lnTo>
                  <a:lnTo>
                    <a:pt x="148" y="3"/>
                  </a:lnTo>
                  <a:lnTo>
                    <a:pt x="156" y="3"/>
                  </a:lnTo>
                  <a:lnTo>
                    <a:pt x="164" y="3"/>
                  </a:lnTo>
                  <a:lnTo>
                    <a:pt x="171" y="5"/>
                  </a:lnTo>
                  <a:lnTo>
                    <a:pt x="179" y="5"/>
                  </a:lnTo>
                  <a:lnTo>
                    <a:pt x="188" y="7"/>
                  </a:lnTo>
                  <a:lnTo>
                    <a:pt x="194" y="7"/>
                  </a:lnTo>
                  <a:lnTo>
                    <a:pt x="203" y="7"/>
                  </a:lnTo>
                  <a:lnTo>
                    <a:pt x="211" y="9"/>
                  </a:lnTo>
                  <a:lnTo>
                    <a:pt x="221" y="9"/>
                  </a:lnTo>
                  <a:lnTo>
                    <a:pt x="228" y="9"/>
                  </a:lnTo>
                  <a:lnTo>
                    <a:pt x="238" y="11"/>
                  </a:lnTo>
                  <a:lnTo>
                    <a:pt x="245" y="11"/>
                  </a:lnTo>
                  <a:lnTo>
                    <a:pt x="255" y="13"/>
                  </a:lnTo>
                  <a:lnTo>
                    <a:pt x="262" y="13"/>
                  </a:lnTo>
                  <a:lnTo>
                    <a:pt x="272" y="13"/>
                  </a:lnTo>
                  <a:lnTo>
                    <a:pt x="280" y="15"/>
                  </a:lnTo>
                  <a:lnTo>
                    <a:pt x="289" y="15"/>
                  </a:lnTo>
                  <a:lnTo>
                    <a:pt x="297" y="15"/>
                  </a:lnTo>
                  <a:lnTo>
                    <a:pt x="306" y="17"/>
                  </a:lnTo>
                  <a:lnTo>
                    <a:pt x="314" y="17"/>
                  </a:lnTo>
                  <a:lnTo>
                    <a:pt x="321" y="19"/>
                  </a:lnTo>
                  <a:lnTo>
                    <a:pt x="329" y="19"/>
                  </a:lnTo>
                  <a:lnTo>
                    <a:pt x="337" y="19"/>
                  </a:lnTo>
                  <a:lnTo>
                    <a:pt x="344" y="21"/>
                  </a:lnTo>
                  <a:lnTo>
                    <a:pt x="354" y="21"/>
                  </a:lnTo>
                  <a:lnTo>
                    <a:pt x="359" y="21"/>
                  </a:lnTo>
                  <a:lnTo>
                    <a:pt x="367" y="22"/>
                  </a:lnTo>
                  <a:lnTo>
                    <a:pt x="375" y="22"/>
                  </a:lnTo>
                  <a:lnTo>
                    <a:pt x="382" y="24"/>
                  </a:lnTo>
                  <a:lnTo>
                    <a:pt x="388" y="24"/>
                  </a:lnTo>
                  <a:lnTo>
                    <a:pt x="394" y="24"/>
                  </a:lnTo>
                  <a:lnTo>
                    <a:pt x="399" y="24"/>
                  </a:lnTo>
                  <a:lnTo>
                    <a:pt x="405" y="26"/>
                  </a:lnTo>
                  <a:lnTo>
                    <a:pt x="415" y="26"/>
                  </a:lnTo>
                  <a:lnTo>
                    <a:pt x="422" y="28"/>
                  </a:lnTo>
                  <a:lnTo>
                    <a:pt x="430" y="28"/>
                  </a:lnTo>
                  <a:lnTo>
                    <a:pt x="435" y="28"/>
                  </a:lnTo>
                  <a:lnTo>
                    <a:pt x="437" y="28"/>
                  </a:lnTo>
                  <a:lnTo>
                    <a:pt x="439" y="30"/>
                  </a:lnTo>
                  <a:lnTo>
                    <a:pt x="439" y="32"/>
                  </a:lnTo>
                  <a:lnTo>
                    <a:pt x="441" y="40"/>
                  </a:lnTo>
                  <a:lnTo>
                    <a:pt x="441" y="43"/>
                  </a:lnTo>
                  <a:lnTo>
                    <a:pt x="443" y="49"/>
                  </a:lnTo>
                  <a:lnTo>
                    <a:pt x="445" y="57"/>
                  </a:lnTo>
                  <a:lnTo>
                    <a:pt x="449" y="64"/>
                  </a:lnTo>
                  <a:lnTo>
                    <a:pt x="453" y="70"/>
                  </a:lnTo>
                  <a:lnTo>
                    <a:pt x="458" y="76"/>
                  </a:lnTo>
                  <a:lnTo>
                    <a:pt x="464" y="81"/>
                  </a:lnTo>
                  <a:lnTo>
                    <a:pt x="474" y="89"/>
                  </a:lnTo>
                  <a:lnTo>
                    <a:pt x="477" y="91"/>
                  </a:lnTo>
                  <a:lnTo>
                    <a:pt x="481" y="93"/>
                  </a:lnTo>
                  <a:lnTo>
                    <a:pt x="487" y="95"/>
                  </a:lnTo>
                  <a:lnTo>
                    <a:pt x="493" y="97"/>
                  </a:lnTo>
                  <a:lnTo>
                    <a:pt x="498" y="97"/>
                  </a:lnTo>
                  <a:lnTo>
                    <a:pt x="506" y="99"/>
                  </a:lnTo>
                  <a:lnTo>
                    <a:pt x="513" y="99"/>
                  </a:lnTo>
                  <a:lnTo>
                    <a:pt x="521" y="100"/>
                  </a:lnTo>
                  <a:lnTo>
                    <a:pt x="521" y="163"/>
                  </a:lnTo>
                  <a:lnTo>
                    <a:pt x="519" y="163"/>
                  </a:lnTo>
                  <a:lnTo>
                    <a:pt x="513" y="167"/>
                  </a:lnTo>
                  <a:lnTo>
                    <a:pt x="506" y="173"/>
                  </a:lnTo>
                  <a:lnTo>
                    <a:pt x="496" y="180"/>
                  </a:lnTo>
                  <a:lnTo>
                    <a:pt x="491" y="182"/>
                  </a:lnTo>
                  <a:lnTo>
                    <a:pt x="487" y="188"/>
                  </a:lnTo>
                  <a:lnTo>
                    <a:pt x="481" y="194"/>
                  </a:lnTo>
                  <a:lnTo>
                    <a:pt x="479" y="201"/>
                  </a:lnTo>
                  <a:lnTo>
                    <a:pt x="474" y="209"/>
                  </a:lnTo>
                  <a:lnTo>
                    <a:pt x="472" y="218"/>
                  </a:lnTo>
                  <a:lnTo>
                    <a:pt x="470" y="222"/>
                  </a:lnTo>
                  <a:lnTo>
                    <a:pt x="468" y="226"/>
                  </a:lnTo>
                  <a:lnTo>
                    <a:pt x="468" y="232"/>
                  </a:lnTo>
                  <a:lnTo>
                    <a:pt x="468" y="237"/>
                  </a:lnTo>
                  <a:lnTo>
                    <a:pt x="80" y="195"/>
                  </a:lnTo>
                  <a:lnTo>
                    <a:pt x="80" y="195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" name="Freeform 33"/>
            <p:cNvSpPr>
              <a:spLocks/>
            </p:cNvSpPr>
            <p:nvPr/>
          </p:nvSpPr>
          <p:spPr bwMode="auto">
            <a:xfrm rot="10800000">
              <a:off x="3090068" y="4423518"/>
              <a:ext cx="702469" cy="301625"/>
            </a:xfrm>
            <a:custGeom>
              <a:avLst/>
              <a:gdLst>
                <a:gd name="T0" fmla="*/ 29 w 900"/>
                <a:gd name="T1" fmla="*/ 179 h 381"/>
                <a:gd name="T2" fmla="*/ 29 w 900"/>
                <a:gd name="T3" fmla="*/ 200 h 381"/>
                <a:gd name="T4" fmla="*/ 27 w 900"/>
                <a:gd name="T5" fmla="*/ 229 h 381"/>
                <a:gd name="T6" fmla="*/ 27 w 900"/>
                <a:gd name="T7" fmla="*/ 255 h 381"/>
                <a:gd name="T8" fmla="*/ 29 w 900"/>
                <a:gd name="T9" fmla="*/ 276 h 381"/>
                <a:gd name="T10" fmla="*/ 34 w 900"/>
                <a:gd name="T11" fmla="*/ 282 h 381"/>
                <a:gd name="T12" fmla="*/ 53 w 900"/>
                <a:gd name="T13" fmla="*/ 282 h 381"/>
                <a:gd name="T14" fmla="*/ 78 w 900"/>
                <a:gd name="T15" fmla="*/ 284 h 381"/>
                <a:gd name="T16" fmla="*/ 110 w 900"/>
                <a:gd name="T17" fmla="*/ 286 h 381"/>
                <a:gd name="T18" fmla="*/ 148 w 900"/>
                <a:gd name="T19" fmla="*/ 289 h 381"/>
                <a:gd name="T20" fmla="*/ 192 w 900"/>
                <a:gd name="T21" fmla="*/ 295 h 381"/>
                <a:gd name="T22" fmla="*/ 242 w 900"/>
                <a:gd name="T23" fmla="*/ 299 h 381"/>
                <a:gd name="T24" fmla="*/ 295 w 900"/>
                <a:gd name="T25" fmla="*/ 303 h 381"/>
                <a:gd name="T26" fmla="*/ 348 w 900"/>
                <a:gd name="T27" fmla="*/ 308 h 381"/>
                <a:gd name="T28" fmla="*/ 405 w 900"/>
                <a:gd name="T29" fmla="*/ 314 h 381"/>
                <a:gd name="T30" fmla="*/ 460 w 900"/>
                <a:gd name="T31" fmla="*/ 318 h 381"/>
                <a:gd name="T32" fmla="*/ 517 w 900"/>
                <a:gd name="T33" fmla="*/ 322 h 381"/>
                <a:gd name="T34" fmla="*/ 572 w 900"/>
                <a:gd name="T35" fmla="*/ 327 h 381"/>
                <a:gd name="T36" fmla="*/ 626 w 900"/>
                <a:gd name="T37" fmla="*/ 331 h 381"/>
                <a:gd name="T38" fmla="*/ 673 w 900"/>
                <a:gd name="T39" fmla="*/ 335 h 381"/>
                <a:gd name="T40" fmla="*/ 721 w 900"/>
                <a:gd name="T41" fmla="*/ 341 h 381"/>
                <a:gd name="T42" fmla="*/ 759 w 900"/>
                <a:gd name="T43" fmla="*/ 343 h 381"/>
                <a:gd name="T44" fmla="*/ 793 w 900"/>
                <a:gd name="T45" fmla="*/ 346 h 381"/>
                <a:gd name="T46" fmla="*/ 818 w 900"/>
                <a:gd name="T47" fmla="*/ 348 h 381"/>
                <a:gd name="T48" fmla="*/ 837 w 900"/>
                <a:gd name="T49" fmla="*/ 350 h 381"/>
                <a:gd name="T50" fmla="*/ 846 w 900"/>
                <a:gd name="T51" fmla="*/ 350 h 381"/>
                <a:gd name="T52" fmla="*/ 846 w 900"/>
                <a:gd name="T53" fmla="*/ 341 h 381"/>
                <a:gd name="T54" fmla="*/ 844 w 900"/>
                <a:gd name="T55" fmla="*/ 318 h 381"/>
                <a:gd name="T56" fmla="*/ 844 w 900"/>
                <a:gd name="T57" fmla="*/ 297 h 381"/>
                <a:gd name="T58" fmla="*/ 844 w 900"/>
                <a:gd name="T59" fmla="*/ 280 h 381"/>
                <a:gd name="T60" fmla="*/ 844 w 900"/>
                <a:gd name="T61" fmla="*/ 261 h 381"/>
                <a:gd name="T62" fmla="*/ 844 w 900"/>
                <a:gd name="T63" fmla="*/ 240 h 381"/>
                <a:gd name="T64" fmla="*/ 846 w 900"/>
                <a:gd name="T65" fmla="*/ 219 h 381"/>
                <a:gd name="T66" fmla="*/ 846 w 900"/>
                <a:gd name="T67" fmla="*/ 198 h 381"/>
                <a:gd name="T68" fmla="*/ 846 w 900"/>
                <a:gd name="T69" fmla="*/ 175 h 381"/>
                <a:gd name="T70" fmla="*/ 848 w 900"/>
                <a:gd name="T71" fmla="*/ 153 h 381"/>
                <a:gd name="T72" fmla="*/ 848 w 900"/>
                <a:gd name="T73" fmla="*/ 130 h 381"/>
                <a:gd name="T74" fmla="*/ 850 w 900"/>
                <a:gd name="T75" fmla="*/ 107 h 381"/>
                <a:gd name="T76" fmla="*/ 854 w 900"/>
                <a:gd name="T77" fmla="*/ 88 h 381"/>
                <a:gd name="T78" fmla="*/ 856 w 900"/>
                <a:gd name="T79" fmla="*/ 67 h 381"/>
                <a:gd name="T80" fmla="*/ 858 w 900"/>
                <a:gd name="T81" fmla="*/ 48 h 381"/>
                <a:gd name="T82" fmla="*/ 862 w 900"/>
                <a:gd name="T83" fmla="*/ 31 h 381"/>
                <a:gd name="T84" fmla="*/ 865 w 900"/>
                <a:gd name="T85" fmla="*/ 18 h 381"/>
                <a:gd name="T86" fmla="*/ 900 w 900"/>
                <a:gd name="T87" fmla="*/ 0 h 381"/>
                <a:gd name="T88" fmla="*/ 896 w 900"/>
                <a:gd name="T89" fmla="*/ 16 h 381"/>
                <a:gd name="T90" fmla="*/ 892 w 900"/>
                <a:gd name="T91" fmla="*/ 40 h 381"/>
                <a:gd name="T92" fmla="*/ 888 w 900"/>
                <a:gd name="T93" fmla="*/ 56 h 381"/>
                <a:gd name="T94" fmla="*/ 884 w 900"/>
                <a:gd name="T95" fmla="*/ 73 h 381"/>
                <a:gd name="T96" fmla="*/ 882 w 900"/>
                <a:gd name="T97" fmla="*/ 92 h 381"/>
                <a:gd name="T98" fmla="*/ 881 w 900"/>
                <a:gd name="T99" fmla="*/ 111 h 381"/>
                <a:gd name="T100" fmla="*/ 877 w 900"/>
                <a:gd name="T101" fmla="*/ 132 h 381"/>
                <a:gd name="T102" fmla="*/ 875 w 900"/>
                <a:gd name="T103" fmla="*/ 154 h 381"/>
                <a:gd name="T104" fmla="*/ 873 w 900"/>
                <a:gd name="T105" fmla="*/ 179 h 381"/>
                <a:gd name="T106" fmla="*/ 873 w 900"/>
                <a:gd name="T107" fmla="*/ 202 h 381"/>
                <a:gd name="T108" fmla="*/ 871 w 900"/>
                <a:gd name="T109" fmla="*/ 225 h 381"/>
                <a:gd name="T110" fmla="*/ 871 w 900"/>
                <a:gd name="T111" fmla="*/ 249 h 381"/>
                <a:gd name="T112" fmla="*/ 871 w 900"/>
                <a:gd name="T113" fmla="*/ 272 h 381"/>
                <a:gd name="T114" fmla="*/ 871 w 900"/>
                <a:gd name="T115" fmla="*/ 295 h 381"/>
                <a:gd name="T116" fmla="*/ 873 w 900"/>
                <a:gd name="T117" fmla="*/ 318 h 381"/>
                <a:gd name="T118" fmla="*/ 877 w 900"/>
                <a:gd name="T119" fmla="*/ 339 h 381"/>
                <a:gd name="T120" fmla="*/ 881 w 900"/>
                <a:gd name="T121" fmla="*/ 360 h 381"/>
                <a:gd name="T122" fmla="*/ 886 w 900"/>
                <a:gd name="T123" fmla="*/ 381 h 381"/>
                <a:gd name="T124" fmla="*/ 30 w 900"/>
                <a:gd name="T125" fmla="*/ 17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" h="381">
                  <a:moveTo>
                    <a:pt x="30" y="175"/>
                  </a:moveTo>
                  <a:lnTo>
                    <a:pt x="29" y="175"/>
                  </a:lnTo>
                  <a:lnTo>
                    <a:pt x="29" y="179"/>
                  </a:lnTo>
                  <a:lnTo>
                    <a:pt x="29" y="185"/>
                  </a:lnTo>
                  <a:lnTo>
                    <a:pt x="29" y="192"/>
                  </a:lnTo>
                  <a:lnTo>
                    <a:pt x="29" y="200"/>
                  </a:lnTo>
                  <a:lnTo>
                    <a:pt x="27" y="210"/>
                  </a:lnTo>
                  <a:lnTo>
                    <a:pt x="27" y="219"/>
                  </a:lnTo>
                  <a:lnTo>
                    <a:pt x="27" y="229"/>
                  </a:lnTo>
                  <a:lnTo>
                    <a:pt x="27" y="238"/>
                  </a:lnTo>
                  <a:lnTo>
                    <a:pt x="27" y="248"/>
                  </a:lnTo>
                  <a:lnTo>
                    <a:pt x="27" y="255"/>
                  </a:lnTo>
                  <a:lnTo>
                    <a:pt x="27" y="265"/>
                  </a:lnTo>
                  <a:lnTo>
                    <a:pt x="27" y="270"/>
                  </a:lnTo>
                  <a:lnTo>
                    <a:pt x="29" y="276"/>
                  </a:lnTo>
                  <a:lnTo>
                    <a:pt x="29" y="280"/>
                  </a:lnTo>
                  <a:lnTo>
                    <a:pt x="32" y="282"/>
                  </a:lnTo>
                  <a:lnTo>
                    <a:pt x="34" y="282"/>
                  </a:lnTo>
                  <a:lnTo>
                    <a:pt x="42" y="282"/>
                  </a:lnTo>
                  <a:lnTo>
                    <a:pt x="48" y="282"/>
                  </a:lnTo>
                  <a:lnTo>
                    <a:pt x="53" y="282"/>
                  </a:lnTo>
                  <a:lnTo>
                    <a:pt x="61" y="282"/>
                  </a:lnTo>
                  <a:lnTo>
                    <a:pt x="70" y="284"/>
                  </a:lnTo>
                  <a:lnTo>
                    <a:pt x="78" y="284"/>
                  </a:lnTo>
                  <a:lnTo>
                    <a:pt x="88" y="284"/>
                  </a:lnTo>
                  <a:lnTo>
                    <a:pt x="99" y="286"/>
                  </a:lnTo>
                  <a:lnTo>
                    <a:pt x="110" y="286"/>
                  </a:lnTo>
                  <a:lnTo>
                    <a:pt x="122" y="287"/>
                  </a:lnTo>
                  <a:lnTo>
                    <a:pt x="135" y="289"/>
                  </a:lnTo>
                  <a:lnTo>
                    <a:pt x="148" y="289"/>
                  </a:lnTo>
                  <a:lnTo>
                    <a:pt x="164" y="291"/>
                  </a:lnTo>
                  <a:lnTo>
                    <a:pt x="177" y="293"/>
                  </a:lnTo>
                  <a:lnTo>
                    <a:pt x="192" y="295"/>
                  </a:lnTo>
                  <a:lnTo>
                    <a:pt x="207" y="295"/>
                  </a:lnTo>
                  <a:lnTo>
                    <a:pt x="224" y="297"/>
                  </a:lnTo>
                  <a:lnTo>
                    <a:pt x="242" y="299"/>
                  </a:lnTo>
                  <a:lnTo>
                    <a:pt x="259" y="301"/>
                  </a:lnTo>
                  <a:lnTo>
                    <a:pt x="276" y="301"/>
                  </a:lnTo>
                  <a:lnTo>
                    <a:pt x="295" y="303"/>
                  </a:lnTo>
                  <a:lnTo>
                    <a:pt x="312" y="305"/>
                  </a:lnTo>
                  <a:lnTo>
                    <a:pt x="329" y="306"/>
                  </a:lnTo>
                  <a:lnTo>
                    <a:pt x="348" y="308"/>
                  </a:lnTo>
                  <a:lnTo>
                    <a:pt x="367" y="310"/>
                  </a:lnTo>
                  <a:lnTo>
                    <a:pt x="386" y="310"/>
                  </a:lnTo>
                  <a:lnTo>
                    <a:pt x="405" y="314"/>
                  </a:lnTo>
                  <a:lnTo>
                    <a:pt x="424" y="314"/>
                  </a:lnTo>
                  <a:lnTo>
                    <a:pt x="443" y="318"/>
                  </a:lnTo>
                  <a:lnTo>
                    <a:pt x="460" y="318"/>
                  </a:lnTo>
                  <a:lnTo>
                    <a:pt x="481" y="320"/>
                  </a:lnTo>
                  <a:lnTo>
                    <a:pt x="498" y="322"/>
                  </a:lnTo>
                  <a:lnTo>
                    <a:pt x="517" y="322"/>
                  </a:lnTo>
                  <a:lnTo>
                    <a:pt x="536" y="324"/>
                  </a:lnTo>
                  <a:lnTo>
                    <a:pt x="555" y="325"/>
                  </a:lnTo>
                  <a:lnTo>
                    <a:pt x="572" y="327"/>
                  </a:lnTo>
                  <a:lnTo>
                    <a:pt x="592" y="329"/>
                  </a:lnTo>
                  <a:lnTo>
                    <a:pt x="609" y="329"/>
                  </a:lnTo>
                  <a:lnTo>
                    <a:pt x="626" y="331"/>
                  </a:lnTo>
                  <a:lnTo>
                    <a:pt x="643" y="333"/>
                  </a:lnTo>
                  <a:lnTo>
                    <a:pt x="658" y="335"/>
                  </a:lnTo>
                  <a:lnTo>
                    <a:pt x="673" y="335"/>
                  </a:lnTo>
                  <a:lnTo>
                    <a:pt x="690" y="337"/>
                  </a:lnTo>
                  <a:lnTo>
                    <a:pt x="706" y="339"/>
                  </a:lnTo>
                  <a:lnTo>
                    <a:pt x="721" y="341"/>
                  </a:lnTo>
                  <a:lnTo>
                    <a:pt x="734" y="341"/>
                  </a:lnTo>
                  <a:lnTo>
                    <a:pt x="747" y="343"/>
                  </a:lnTo>
                  <a:lnTo>
                    <a:pt x="759" y="343"/>
                  </a:lnTo>
                  <a:lnTo>
                    <a:pt x="772" y="344"/>
                  </a:lnTo>
                  <a:lnTo>
                    <a:pt x="782" y="344"/>
                  </a:lnTo>
                  <a:lnTo>
                    <a:pt x="793" y="346"/>
                  </a:lnTo>
                  <a:lnTo>
                    <a:pt x="803" y="346"/>
                  </a:lnTo>
                  <a:lnTo>
                    <a:pt x="812" y="348"/>
                  </a:lnTo>
                  <a:lnTo>
                    <a:pt x="818" y="348"/>
                  </a:lnTo>
                  <a:lnTo>
                    <a:pt x="825" y="350"/>
                  </a:lnTo>
                  <a:lnTo>
                    <a:pt x="831" y="350"/>
                  </a:lnTo>
                  <a:lnTo>
                    <a:pt x="837" y="350"/>
                  </a:lnTo>
                  <a:lnTo>
                    <a:pt x="844" y="352"/>
                  </a:lnTo>
                  <a:lnTo>
                    <a:pt x="846" y="352"/>
                  </a:lnTo>
                  <a:lnTo>
                    <a:pt x="846" y="350"/>
                  </a:lnTo>
                  <a:lnTo>
                    <a:pt x="846" y="348"/>
                  </a:lnTo>
                  <a:lnTo>
                    <a:pt x="846" y="344"/>
                  </a:lnTo>
                  <a:lnTo>
                    <a:pt x="846" y="341"/>
                  </a:lnTo>
                  <a:lnTo>
                    <a:pt x="844" y="333"/>
                  </a:lnTo>
                  <a:lnTo>
                    <a:pt x="844" y="325"/>
                  </a:lnTo>
                  <a:lnTo>
                    <a:pt x="844" y="318"/>
                  </a:lnTo>
                  <a:lnTo>
                    <a:pt x="844" y="308"/>
                  </a:lnTo>
                  <a:lnTo>
                    <a:pt x="844" y="303"/>
                  </a:lnTo>
                  <a:lnTo>
                    <a:pt x="844" y="297"/>
                  </a:lnTo>
                  <a:lnTo>
                    <a:pt x="844" y="291"/>
                  </a:lnTo>
                  <a:lnTo>
                    <a:pt x="844" y="286"/>
                  </a:lnTo>
                  <a:lnTo>
                    <a:pt x="844" y="280"/>
                  </a:lnTo>
                  <a:lnTo>
                    <a:pt x="844" y="274"/>
                  </a:lnTo>
                  <a:lnTo>
                    <a:pt x="844" y="267"/>
                  </a:lnTo>
                  <a:lnTo>
                    <a:pt x="844" y="261"/>
                  </a:lnTo>
                  <a:lnTo>
                    <a:pt x="844" y="253"/>
                  </a:lnTo>
                  <a:lnTo>
                    <a:pt x="844" y="248"/>
                  </a:lnTo>
                  <a:lnTo>
                    <a:pt x="844" y="240"/>
                  </a:lnTo>
                  <a:lnTo>
                    <a:pt x="844" y="234"/>
                  </a:lnTo>
                  <a:lnTo>
                    <a:pt x="844" y="227"/>
                  </a:lnTo>
                  <a:lnTo>
                    <a:pt x="846" y="219"/>
                  </a:lnTo>
                  <a:lnTo>
                    <a:pt x="846" y="213"/>
                  </a:lnTo>
                  <a:lnTo>
                    <a:pt x="846" y="206"/>
                  </a:lnTo>
                  <a:lnTo>
                    <a:pt x="846" y="198"/>
                  </a:lnTo>
                  <a:lnTo>
                    <a:pt x="846" y="191"/>
                  </a:lnTo>
                  <a:lnTo>
                    <a:pt x="846" y="183"/>
                  </a:lnTo>
                  <a:lnTo>
                    <a:pt x="846" y="175"/>
                  </a:lnTo>
                  <a:lnTo>
                    <a:pt x="846" y="168"/>
                  </a:lnTo>
                  <a:lnTo>
                    <a:pt x="848" y="160"/>
                  </a:lnTo>
                  <a:lnTo>
                    <a:pt x="848" y="153"/>
                  </a:lnTo>
                  <a:lnTo>
                    <a:pt x="848" y="145"/>
                  </a:lnTo>
                  <a:lnTo>
                    <a:pt x="848" y="137"/>
                  </a:lnTo>
                  <a:lnTo>
                    <a:pt x="848" y="130"/>
                  </a:lnTo>
                  <a:lnTo>
                    <a:pt x="850" y="122"/>
                  </a:lnTo>
                  <a:lnTo>
                    <a:pt x="850" y="115"/>
                  </a:lnTo>
                  <a:lnTo>
                    <a:pt x="850" y="107"/>
                  </a:lnTo>
                  <a:lnTo>
                    <a:pt x="850" y="101"/>
                  </a:lnTo>
                  <a:lnTo>
                    <a:pt x="852" y="94"/>
                  </a:lnTo>
                  <a:lnTo>
                    <a:pt x="854" y="88"/>
                  </a:lnTo>
                  <a:lnTo>
                    <a:pt x="854" y="80"/>
                  </a:lnTo>
                  <a:lnTo>
                    <a:pt x="854" y="75"/>
                  </a:lnTo>
                  <a:lnTo>
                    <a:pt x="856" y="67"/>
                  </a:lnTo>
                  <a:lnTo>
                    <a:pt x="856" y="61"/>
                  </a:lnTo>
                  <a:lnTo>
                    <a:pt x="856" y="54"/>
                  </a:lnTo>
                  <a:lnTo>
                    <a:pt x="858" y="48"/>
                  </a:lnTo>
                  <a:lnTo>
                    <a:pt x="858" y="42"/>
                  </a:lnTo>
                  <a:lnTo>
                    <a:pt x="860" y="37"/>
                  </a:lnTo>
                  <a:lnTo>
                    <a:pt x="862" y="31"/>
                  </a:lnTo>
                  <a:lnTo>
                    <a:pt x="863" y="25"/>
                  </a:lnTo>
                  <a:lnTo>
                    <a:pt x="863" y="21"/>
                  </a:lnTo>
                  <a:lnTo>
                    <a:pt x="865" y="18"/>
                  </a:lnTo>
                  <a:lnTo>
                    <a:pt x="869" y="8"/>
                  </a:lnTo>
                  <a:lnTo>
                    <a:pt x="873" y="0"/>
                  </a:lnTo>
                  <a:lnTo>
                    <a:pt x="900" y="0"/>
                  </a:lnTo>
                  <a:lnTo>
                    <a:pt x="900" y="2"/>
                  </a:lnTo>
                  <a:lnTo>
                    <a:pt x="898" y="12"/>
                  </a:lnTo>
                  <a:lnTo>
                    <a:pt x="896" y="16"/>
                  </a:lnTo>
                  <a:lnTo>
                    <a:pt x="894" y="23"/>
                  </a:lnTo>
                  <a:lnTo>
                    <a:pt x="892" y="31"/>
                  </a:lnTo>
                  <a:lnTo>
                    <a:pt x="892" y="40"/>
                  </a:lnTo>
                  <a:lnTo>
                    <a:pt x="890" y="44"/>
                  </a:lnTo>
                  <a:lnTo>
                    <a:pt x="888" y="50"/>
                  </a:lnTo>
                  <a:lnTo>
                    <a:pt x="888" y="56"/>
                  </a:lnTo>
                  <a:lnTo>
                    <a:pt x="886" y="61"/>
                  </a:lnTo>
                  <a:lnTo>
                    <a:pt x="886" y="67"/>
                  </a:lnTo>
                  <a:lnTo>
                    <a:pt x="884" y="73"/>
                  </a:lnTo>
                  <a:lnTo>
                    <a:pt x="884" y="78"/>
                  </a:lnTo>
                  <a:lnTo>
                    <a:pt x="884" y="86"/>
                  </a:lnTo>
                  <a:lnTo>
                    <a:pt x="882" y="92"/>
                  </a:lnTo>
                  <a:lnTo>
                    <a:pt x="881" y="97"/>
                  </a:lnTo>
                  <a:lnTo>
                    <a:pt x="881" y="103"/>
                  </a:lnTo>
                  <a:lnTo>
                    <a:pt x="881" y="111"/>
                  </a:lnTo>
                  <a:lnTo>
                    <a:pt x="879" y="118"/>
                  </a:lnTo>
                  <a:lnTo>
                    <a:pt x="879" y="126"/>
                  </a:lnTo>
                  <a:lnTo>
                    <a:pt x="877" y="132"/>
                  </a:lnTo>
                  <a:lnTo>
                    <a:pt x="877" y="141"/>
                  </a:lnTo>
                  <a:lnTo>
                    <a:pt x="877" y="147"/>
                  </a:lnTo>
                  <a:lnTo>
                    <a:pt x="875" y="154"/>
                  </a:lnTo>
                  <a:lnTo>
                    <a:pt x="875" y="162"/>
                  </a:lnTo>
                  <a:lnTo>
                    <a:pt x="875" y="172"/>
                  </a:lnTo>
                  <a:lnTo>
                    <a:pt x="873" y="179"/>
                  </a:lnTo>
                  <a:lnTo>
                    <a:pt x="873" y="185"/>
                  </a:lnTo>
                  <a:lnTo>
                    <a:pt x="873" y="192"/>
                  </a:lnTo>
                  <a:lnTo>
                    <a:pt x="873" y="202"/>
                  </a:lnTo>
                  <a:lnTo>
                    <a:pt x="871" y="210"/>
                  </a:lnTo>
                  <a:lnTo>
                    <a:pt x="871" y="217"/>
                  </a:lnTo>
                  <a:lnTo>
                    <a:pt x="871" y="225"/>
                  </a:lnTo>
                  <a:lnTo>
                    <a:pt x="871" y="232"/>
                  </a:lnTo>
                  <a:lnTo>
                    <a:pt x="871" y="240"/>
                  </a:lnTo>
                  <a:lnTo>
                    <a:pt x="871" y="249"/>
                  </a:lnTo>
                  <a:lnTo>
                    <a:pt x="871" y="255"/>
                  </a:lnTo>
                  <a:lnTo>
                    <a:pt x="871" y="265"/>
                  </a:lnTo>
                  <a:lnTo>
                    <a:pt x="871" y="272"/>
                  </a:lnTo>
                  <a:lnTo>
                    <a:pt x="871" y="280"/>
                  </a:lnTo>
                  <a:lnTo>
                    <a:pt x="871" y="287"/>
                  </a:lnTo>
                  <a:lnTo>
                    <a:pt x="871" y="295"/>
                  </a:lnTo>
                  <a:lnTo>
                    <a:pt x="871" y="303"/>
                  </a:lnTo>
                  <a:lnTo>
                    <a:pt x="873" y="310"/>
                  </a:lnTo>
                  <a:lnTo>
                    <a:pt x="873" y="318"/>
                  </a:lnTo>
                  <a:lnTo>
                    <a:pt x="875" y="325"/>
                  </a:lnTo>
                  <a:lnTo>
                    <a:pt x="875" y="331"/>
                  </a:lnTo>
                  <a:lnTo>
                    <a:pt x="877" y="339"/>
                  </a:lnTo>
                  <a:lnTo>
                    <a:pt x="877" y="346"/>
                  </a:lnTo>
                  <a:lnTo>
                    <a:pt x="879" y="354"/>
                  </a:lnTo>
                  <a:lnTo>
                    <a:pt x="881" y="360"/>
                  </a:lnTo>
                  <a:lnTo>
                    <a:pt x="882" y="367"/>
                  </a:lnTo>
                  <a:lnTo>
                    <a:pt x="884" y="373"/>
                  </a:lnTo>
                  <a:lnTo>
                    <a:pt x="886" y="381"/>
                  </a:lnTo>
                  <a:lnTo>
                    <a:pt x="2" y="320"/>
                  </a:lnTo>
                  <a:lnTo>
                    <a:pt x="0" y="183"/>
                  </a:lnTo>
                  <a:lnTo>
                    <a:pt x="30" y="175"/>
                  </a:lnTo>
                  <a:lnTo>
                    <a:pt x="30" y="1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39" name="그룹 238"/>
          <p:cNvGrpSpPr/>
          <p:nvPr/>
        </p:nvGrpSpPr>
        <p:grpSpPr>
          <a:xfrm>
            <a:off x="2283135" y="3945722"/>
            <a:ext cx="684000" cy="608400"/>
            <a:chOff x="2952750" y="4256088"/>
            <a:chExt cx="1336676" cy="1689100"/>
          </a:xfrm>
        </p:grpSpPr>
        <p:sp>
          <p:nvSpPr>
            <p:cNvPr id="240" name="Freeform 13"/>
            <p:cNvSpPr>
              <a:spLocks/>
            </p:cNvSpPr>
            <p:nvPr/>
          </p:nvSpPr>
          <p:spPr bwMode="auto">
            <a:xfrm>
              <a:off x="3055938" y="5692775"/>
              <a:ext cx="1233488" cy="252413"/>
            </a:xfrm>
            <a:custGeom>
              <a:avLst/>
              <a:gdLst>
                <a:gd name="T0" fmla="*/ 1468 w 1554"/>
                <a:gd name="T1" fmla="*/ 29 h 317"/>
                <a:gd name="T2" fmla="*/ 1215 w 1554"/>
                <a:gd name="T3" fmla="*/ 215 h 317"/>
                <a:gd name="T4" fmla="*/ 68 w 1554"/>
                <a:gd name="T5" fmla="*/ 0 h 317"/>
                <a:gd name="T6" fmla="*/ 0 w 1554"/>
                <a:gd name="T7" fmla="*/ 88 h 317"/>
                <a:gd name="T8" fmla="*/ 1267 w 1554"/>
                <a:gd name="T9" fmla="*/ 317 h 317"/>
                <a:gd name="T10" fmla="*/ 1554 w 1554"/>
                <a:gd name="T11" fmla="*/ 70 h 317"/>
                <a:gd name="T12" fmla="*/ 1468 w 1554"/>
                <a:gd name="T13" fmla="*/ 29 h 317"/>
                <a:gd name="T14" fmla="*/ 1468 w 1554"/>
                <a:gd name="T15" fmla="*/ 2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4" h="317">
                  <a:moveTo>
                    <a:pt x="1468" y="29"/>
                  </a:moveTo>
                  <a:lnTo>
                    <a:pt x="1215" y="215"/>
                  </a:lnTo>
                  <a:lnTo>
                    <a:pt x="68" y="0"/>
                  </a:lnTo>
                  <a:lnTo>
                    <a:pt x="0" y="88"/>
                  </a:lnTo>
                  <a:lnTo>
                    <a:pt x="1267" y="317"/>
                  </a:lnTo>
                  <a:lnTo>
                    <a:pt x="1554" y="70"/>
                  </a:lnTo>
                  <a:lnTo>
                    <a:pt x="1468" y="29"/>
                  </a:lnTo>
                  <a:lnTo>
                    <a:pt x="1468" y="29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" name="Freeform 15"/>
            <p:cNvSpPr>
              <a:spLocks/>
            </p:cNvSpPr>
            <p:nvPr/>
          </p:nvSpPr>
          <p:spPr bwMode="auto">
            <a:xfrm>
              <a:off x="3011488" y="4413250"/>
              <a:ext cx="917575" cy="1343025"/>
            </a:xfrm>
            <a:custGeom>
              <a:avLst/>
              <a:gdLst>
                <a:gd name="T0" fmla="*/ 85 w 1154"/>
                <a:gd name="T1" fmla="*/ 0 h 1691"/>
                <a:gd name="T2" fmla="*/ 1036 w 1154"/>
                <a:gd name="T3" fmla="*/ 524 h 1691"/>
                <a:gd name="T4" fmla="*/ 1061 w 1154"/>
                <a:gd name="T5" fmla="*/ 102 h 1691"/>
                <a:gd name="T6" fmla="*/ 165 w 1154"/>
                <a:gd name="T7" fmla="*/ 1520 h 1691"/>
                <a:gd name="T8" fmla="*/ 163 w 1154"/>
                <a:gd name="T9" fmla="*/ 1516 h 1691"/>
                <a:gd name="T10" fmla="*/ 161 w 1154"/>
                <a:gd name="T11" fmla="*/ 1503 h 1691"/>
                <a:gd name="T12" fmla="*/ 160 w 1154"/>
                <a:gd name="T13" fmla="*/ 1482 h 1691"/>
                <a:gd name="T14" fmla="*/ 156 w 1154"/>
                <a:gd name="T15" fmla="*/ 1455 h 1691"/>
                <a:gd name="T16" fmla="*/ 152 w 1154"/>
                <a:gd name="T17" fmla="*/ 1421 h 1691"/>
                <a:gd name="T18" fmla="*/ 148 w 1154"/>
                <a:gd name="T19" fmla="*/ 1383 h 1691"/>
                <a:gd name="T20" fmla="*/ 142 w 1154"/>
                <a:gd name="T21" fmla="*/ 1337 h 1691"/>
                <a:gd name="T22" fmla="*/ 137 w 1154"/>
                <a:gd name="T23" fmla="*/ 1288 h 1691"/>
                <a:gd name="T24" fmla="*/ 129 w 1154"/>
                <a:gd name="T25" fmla="*/ 1233 h 1691"/>
                <a:gd name="T26" fmla="*/ 123 w 1154"/>
                <a:gd name="T27" fmla="*/ 1174 h 1691"/>
                <a:gd name="T28" fmla="*/ 116 w 1154"/>
                <a:gd name="T29" fmla="*/ 1111 h 1691"/>
                <a:gd name="T30" fmla="*/ 108 w 1154"/>
                <a:gd name="T31" fmla="*/ 1049 h 1691"/>
                <a:gd name="T32" fmla="*/ 101 w 1154"/>
                <a:gd name="T33" fmla="*/ 980 h 1691"/>
                <a:gd name="T34" fmla="*/ 93 w 1154"/>
                <a:gd name="T35" fmla="*/ 912 h 1691"/>
                <a:gd name="T36" fmla="*/ 85 w 1154"/>
                <a:gd name="T37" fmla="*/ 843 h 1691"/>
                <a:gd name="T38" fmla="*/ 78 w 1154"/>
                <a:gd name="T39" fmla="*/ 773 h 1691"/>
                <a:gd name="T40" fmla="*/ 70 w 1154"/>
                <a:gd name="T41" fmla="*/ 703 h 1691"/>
                <a:gd name="T42" fmla="*/ 61 w 1154"/>
                <a:gd name="T43" fmla="*/ 632 h 1691"/>
                <a:gd name="T44" fmla="*/ 53 w 1154"/>
                <a:gd name="T45" fmla="*/ 562 h 1691"/>
                <a:gd name="T46" fmla="*/ 45 w 1154"/>
                <a:gd name="T47" fmla="*/ 496 h 1691"/>
                <a:gd name="T48" fmla="*/ 38 w 1154"/>
                <a:gd name="T49" fmla="*/ 431 h 1691"/>
                <a:gd name="T50" fmla="*/ 32 w 1154"/>
                <a:gd name="T51" fmla="*/ 368 h 1691"/>
                <a:gd name="T52" fmla="*/ 25 w 1154"/>
                <a:gd name="T53" fmla="*/ 309 h 1691"/>
                <a:gd name="T54" fmla="*/ 21 w 1154"/>
                <a:gd name="T55" fmla="*/ 254 h 1691"/>
                <a:gd name="T56" fmla="*/ 15 w 1154"/>
                <a:gd name="T57" fmla="*/ 201 h 1691"/>
                <a:gd name="T58" fmla="*/ 9 w 1154"/>
                <a:gd name="T59" fmla="*/ 153 h 1691"/>
                <a:gd name="T60" fmla="*/ 6 w 1154"/>
                <a:gd name="T61" fmla="*/ 114 h 1691"/>
                <a:gd name="T62" fmla="*/ 4 w 1154"/>
                <a:gd name="T63" fmla="*/ 77 h 1691"/>
                <a:gd name="T64" fmla="*/ 2 w 1154"/>
                <a:gd name="T65" fmla="*/ 47 h 1691"/>
                <a:gd name="T66" fmla="*/ 0 w 1154"/>
                <a:gd name="T67" fmla="*/ 26 h 1691"/>
                <a:gd name="T68" fmla="*/ 0 w 1154"/>
                <a:gd name="T69" fmla="*/ 11 h 1691"/>
                <a:gd name="T70" fmla="*/ 2 w 1154"/>
                <a:gd name="T71" fmla="*/ 5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54" h="1691">
                  <a:moveTo>
                    <a:pt x="2" y="5"/>
                  </a:moveTo>
                  <a:lnTo>
                    <a:pt x="85" y="0"/>
                  </a:lnTo>
                  <a:lnTo>
                    <a:pt x="123" y="446"/>
                  </a:lnTo>
                  <a:lnTo>
                    <a:pt x="1036" y="524"/>
                  </a:lnTo>
                  <a:lnTo>
                    <a:pt x="996" y="85"/>
                  </a:lnTo>
                  <a:lnTo>
                    <a:pt x="1061" y="102"/>
                  </a:lnTo>
                  <a:lnTo>
                    <a:pt x="1154" y="1691"/>
                  </a:lnTo>
                  <a:lnTo>
                    <a:pt x="165" y="1520"/>
                  </a:lnTo>
                  <a:lnTo>
                    <a:pt x="163" y="1518"/>
                  </a:lnTo>
                  <a:lnTo>
                    <a:pt x="163" y="1516"/>
                  </a:lnTo>
                  <a:lnTo>
                    <a:pt x="163" y="1510"/>
                  </a:lnTo>
                  <a:lnTo>
                    <a:pt x="161" y="1503"/>
                  </a:lnTo>
                  <a:lnTo>
                    <a:pt x="160" y="1493"/>
                  </a:lnTo>
                  <a:lnTo>
                    <a:pt x="160" y="1482"/>
                  </a:lnTo>
                  <a:lnTo>
                    <a:pt x="158" y="1470"/>
                  </a:lnTo>
                  <a:lnTo>
                    <a:pt x="156" y="1455"/>
                  </a:lnTo>
                  <a:lnTo>
                    <a:pt x="154" y="1438"/>
                  </a:lnTo>
                  <a:lnTo>
                    <a:pt x="152" y="1421"/>
                  </a:lnTo>
                  <a:lnTo>
                    <a:pt x="150" y="1402"/>
                  </a:lnTo>
                  <a:lnTo>
                    <a:pt x="148" y="1383"/>
                  </a:lnTo>
                  <a:lnTo>
                    <a:pt x="146" y="1360"/>
                  </a:lnTo>
                  <a:lnTo>
                    <a:pt x="142" y="1337"/>
                  </a:lnTo>
                  <a:lnTo>
                    <a:pt x="141" y="1313"/>
                  </a:lnTo>
                  <a:lnTo>
                    <a:pt x="137" y="1288"/>
                  </a:lnTo>
                  <a:lnTo>
                    <a:pt x="133" y="1260"/>
                  </a:lnTo>
                  <a:lnTo>
                    <a:pt x="129" y="1233"/>
                  </a:lnTo>
                  <a:lnTo>
                    <a:pt x="125" y="1203"/>
                  </a:lnTo>
                  <a:lnTo>
                    <a:pt x="123" y="1174"/>
                  </a:lnTo>
                  <a:lnTo>
                    <a:pt x="120" y="1144"/>
                  </a:lnTo>
                  <a:lnTo>
                    <a:pt x="116" y="1111"/>
                  </a:lnTo>
                  <a:lnTo>
                    <a:pt x="112" y="1081"/>
                  </a:lnTo>
                  <a:lnTo>
                    <a:pt x="108" y="1049"/>
                  </a:lnTo>
                  <a:lnTo>
                    <a:pt x="104" y="1014"/>
                  </a:lnTo>
                  <a:lnTo>
                    <a:pt x="101" y="980"/>
                  </a:lnTo>
                  <a:lnTo>
                    <a:pt x="97" y="946"/>
                  </a:lnTo>
                  <a:lnTo>
                    <a:pt x="93" y="912"/>
                  </a:lnTo>
                  <a:lnTo>
                    <a:pt x="87" y="878"/>
                  </a:lnTo>
                  <a:lnTo>
                    <a:pt x="85" y="843"/>
                  </a:lnTo>
                  <a:lnTo>
                    <a:pt x="80" y="807"/>
                  </a:lnTo>
                  <a:lnTo>
                    <a:pt x="78" y="773"/>
                  </a:lnTo>
                  <a:lnTo>
                    <a:pt x="74" y="737"/>
                  </a:lnTo>
                  <a:lnTo>
                    <a:pt x="70" y="703"/>
                  </a:lnTo>
                  <a:lnTo>
                    <a:pt x="64" y="667"/>
                  </a:lnTo>
                  <a:lnTo>
                    <a:pt x="61" y="632"/>
                  </a:lnTo>
                  <a:lnTo>
                    <a:pt x="57" y="596"/>
                  </a:lnTo>
                  <a:lnTo>
                    <a:pt x="53" y="562"/>
                  </a:lnTo>
                  <a:lnTo>
                    <a:pt x="49" y="530"/>
                  </a:lnTo>
                  <a:lnTo>
                    <a:pt x="45" y="496"/>
                  </a:lnTo>
                  <a:lnTo>
                    <a:pt x="42" y="463"/>
                  </a:lnTo>
                  <a:lnTo>
                    <a:pt x="38" y="431"/>
                  </a:lnTo>
                  <a:lnTo>
                    <a:pt x="34" y="399"/>
                  </a:lnTo>
                  <a:lnTo>
                    <a:pt x="32" y="368"/>
                  </a:lnTo>
                  <a:lnTo>
                    <a:pt x="28" y="338"/>
                  </a:lnTo>
                  <a:lnTo>
                    <a:pt x="25" y="309"/>
                  </a:lnTo>
                  <a:lnTo>
                    <a:pt x="23" y="279"/>
                  </a:lnTo>
                  <a:lnTo>
                    <a:pt x="21" y="254"/>
                  </a:lnTo>
                  <a:lnTo>
                    <a:pt x="17" y="226"/>
                  </a:lnTo>
                  <a:lnTo>
                    <a:pt x="15" y="201"/>
                  </a:lnTo>
                  <a:lnTo>
                    <a:pt x="13" y="176"/>
                  </a:lnTo>
                  <a:lnTo>
                    <a:pt x="9" y="153"/>
                  </a:lnTo>
                  <a:lnTo>
                    <a:pt x="7" y="133"/>
                  </a:lnTo>
                  <a:lnTo>
                    <a:pt x="6" y="114"/>
                  </a:lnTo>
                  <a:lnTo>
                    <a:pt x="4" y="95"/>
                  </a:lnTo>
                  <a:lnTo>
                    <a:pt x="4" y="77"/>
                  </a:lnTo>
                  <a:lnTo>
                    <a:pt x="2" y="62"/>
                  </a:lnTo>
                  <a:lnTo>
                    <a:pt x="2" y="47"/>
                  </a:lnTo>
                  <a:lnTo>
                    <a:pt x="0" y="36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FFD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" name="Freeform 16"/>
            <p:cNvSpPr>
              <a:spLocks/>
            </p:cNvSpPr>
            <p:nvPr/>
          </p:nvSpPr>
          <p:spPr bwMode="auto">
            <a:xfrm>
              <a:off x="3635375" y="5510213"/>
              <a:ext cx="69850" cy="107950"/>
            </a:xfrm>
            <a:custGeom>
              <a:avLst/>
              <a:gdLst>
                <a:gd name="T0" fmla="*/ 63 w 88"/>
                <a:gd name="T1" fmla="*/ 2 h 137"/>
                <a:gd name="T2" fmla="*/ 59 w 88"/>
                <a:gd name="T3" fmla="*/ 0 h 137"/>
                <a:gd name="T4" fmla="*/ 52 w 88"/>
                <a:gd name="T5" fmla="*/ 0 h 137"/>
                <a:gd name="T6" fmla="*/ 46 w 88"/>
                <a:gd name="T7" fmla="*/ 0 h 137"/>
                <a:gd name="T8" fmla="*/ 42 w 88"/>
                <a:gd name="T9" fmla="*/ 0 h 137"/>
                <a:gd name="T10" fmla="*/ 36 w 88"/>
                <a:gd name="T11" fmla="*/ 2 h 137"/>
                <a:gd name="T12" fmla="*/ 31 w 88"/>
                <a:gd name="T13" fmla="*/ 4 h 137"/>
                <a:gd name="T14" fmla="*/ 23 w 88"/>
                <a:gd name="T15" fmla="*/ 6 h 137"/>
                <a:gd name="T16" fmla="*/ 17 w 88"/>
                <a:gd name="T17" fmla="*/ 10 h 137"/>
                <a:gd name="T18" fmla="*/ 12 w 88"/>
                <a:gd name="T19" fmla="*/ 13 h 137"/>
                <a:gd name="T20" fmla="*/ 8 w 88"/>
                <a:gd name="T21" fmla="*/ 19 h 137"/>
                <a:gd name="T22" fmla="*/ 4 w 88"/>
                <a:gd name="T23" fmla="*/ 27 h 137"/>
                <a:gd name="T24" fmla="*/ 2 w 88"/>
                <a:gd name="T25" fmla="*/ 36 h 137"/>
                <a:gd name="T26" fmla="*/ 0 w 88"/>
                <a:gd name="T27" fmla="*/ 40 h 137"/>
                <a:gd name="T28" fmla="*/ 0 w 88"/>
                <a:gd name="T29" fmla="*/ 46 h 137"/>
                <a:gd name="T30" fmla="*/ 0 w 88"/>
                <a:gd name="T31" fmla="*/ 51 h 137"/>
                <a:gd name="T32" fmla="*/ 0 w 88"/>
                <a:gd name="T33" fmla="*/ 59 h 137"/>
                <a:gd name="T34" fmla="*/ 0 w 88"/>
                <a:gd name="T35" fmla="*/ 65 h 137"/>
                <a:gd name="T36" fmla="*/ 0 w 88"/>
                <a:gd name="T37" fmla="*/ 70 h 137"/>
                <a:gd name="T38" fmla="*/ 0 w 88"/>
                <a:gd name="T39" fmla="*/ 76 h 137"/>
                <a:gd name="T40" fmla="*/ 2 w 88"/>
                <a:gd name="T41" fmla="*/ 82 h 137"/>
                <a:gd name="T42" fmla="*/ 2 w 88"/>
                <a:gd name="T43" fmla="*/ 88 h 137"/>
                <a:gd name="T44" fmla="*/ 4 w 88"/>
                <a:gd name="T45" fmla="*/ 91 h 137"/>
                <a:gd name="T46" fmla="*/ 6 w 88"/>
                <a:gd name="T47" fmla="*/ 97 h 137"/>
                <a:gd name="T48" fmla="*/ 10 w 88"/>
                <a:gd name="T49" fmla="*/ 101 h 137"/>
                <a:gd name="T50" fmla="*/ 12 w 88"/>
                <a:gd name="T51" fmla="*/ 108 h 137"/>
                <a:gd name="T52" fmla="*/ 17 w 88"/>
                <a:gd name="T53" fmla="*/ 116 h 137"/>
                <a:gd name="T54" fmla="*/ 23 w 88"/>
                <a:gd name="T55" fmla="*/ 122 h 137"/>
                <a:gd name="T56" fmla="*/ 31 w 88"/>
                <a:gd name="T57" fmla="*/ 127 h 137"/>
                <a:gd name="T58" fmla="*/ 36 w 88"/>
                <a:gd name="T59" fmla="*/ 131 h 137"/>
                <a:gd name="T60" fmla="*/ 42 w 88"/>
                <a:gd name="T61" fmla="*/ 133 h 137"/>
                <a:gd name="T62" fmla="*/ 50 w 88"/>
                <a:gd name="T63" fmla="*/ 135 h 137"/>
                <a:gd name="T64" fmla="*/ 57 w 88"/>
                <a:gd name="T65" fmla="*/ 137 h 137"/>
                <a:gd name="T66" fmla="*/ 63 w 88"/>
                <a:gd name="T67" fmla="*/ 137 h 137"/>
                <a:gd name="T68" fmla="*/ 73 w 88"/>
                <a:gd name="T69" fmla="*/ 137 h 137"/>
                <a:gd name="T70" fmla="*/ 80 w 88"/>
                <a:gd name="T71" fmla="*/ 135 h 137"/>
                <a:gd name="T72" fmla="*/ 88 w 88"/>
                <a:gd name="T73" fmla="*/ 133 h 137"/>
                <a:gd name="T74" fmla="*/ 50 w 88"/>
                <a:gd name="T75" fmla="*/ 72 h 137"/>
                <a:gd name="T76" fmla="*/ 63 w 88"/>
                <a:gd name="T77" fmla="*/ 2 h 137"/>
                <a:gd name="T78" fmla="*/ 63 w 88"/>
                <a:gd name="T79" fmla="*/ 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8" h="137">
                  <a:moveTo>
                    <a:pt x="63" y="2"/>
                  </a:moveTo>
                  <a:lnTo>
                    <a:pt x="59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36" y="2"/>
                  </a:lnTo>
                  <a:lnTo>
                    <a:pt x="31" y="4"/>
                  </a:lnTo>
                  <a:lnTo>
                    <a:pt x="23" y="6"/>
                  </a:lnTo>
                  <a:lnTo>
                    <a:pt x="17" y="10"/>
                  </a:lnTo>
                  <a:lnTo>
                    <a:pt x="12" y="13"/>
                  </a:lnTo>
                  <a:lnTo>
                    <a:pt x="8" y="19"/>
                  </a:lnTo>
                  <a:lnTo>
                    <a:pt x="4" y="27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0" y="70"/>
                  </a:lnTo>
                  <a:lnTo>
                    <a:pt x="0" y="76"/>
                  </a:lnTo>
                  <a:lnTo>
                    <a:pt x="2" y="82"/>
                  </a:lnTo>
                  <a:lnTo>
                    <a:pt x="2" y="88"/>
                  </a:lnTo>
                  <a:lnTo>
                    <a:pt x="4" y="91"/>
                  </a:lnTo>
                  <a:lnTo>
                    <a:pt x="6" y="97"/>
                  </a:lnTo>
                  <a:lnTo>
                    <a:pt x="10" y="101"/>
                  </a:lnTo>
                  <a:lnTo>
                    <a:pt x="12" y="108"/>
                  </a:lnTo>
                  <a:lnTo>
                    <a:pt x="17" y="116"/>
                  </a:lnTo>
                  <a:lnTo>
                    <a:pt x="23" y="122"/>
                  </a:lnTo>
                  <a:lnTo>
                    <a:pt x="31" y="127"/>
                  </a:lnTo>
                  <a:lnTo>
                    <a:pt x="36" y="131"/>
                  </a:lnTo>
                  <a:lnTo>
                    <a:pt x="42" y="133"/>
                  </a:lnTo>
                  <a:lnTo>
                    <a:pt x="50" y="135"/>
                  </a:lnTo>
                  <a:lnTo>
                    <a:pt x="57" y="137"/>
                  </a:lnTo>
                  <a:lnTo>
                    <a:pt x="63" y="137"/>
                  </a:lnTo>
                  <a:lnTo>
                    <a:pt x="73" y="137"/>
                  </a:lnTo>
                  <a:lnTo>
                    <a:pt x="80" y="135"/>
                  </a:lnTo>
                  <a:lnTo>
                    <a:pt x="88" y="133"/>
                  </a:lnTo>
                  <a:lnTo>
                    <a:pt x="50" y="72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" name="Freeform 17"/>
            <p:cNvSpPr>
              <a:spLocks/>
            </p:cNvSpPr>
            <p:nvPr/>
          </p:nvSpPr>
          <p:spPr bwMode="auto">
            <a:xfrm>
              <a:off x="3146425" y="4457700"/>
              <a:ext cx="601663" cy="290513"/>
            </a:xfrm>
            <a:custGeom>
              <a:avLst/>
              <a:gdLst>
                <a:gd name="T0" fmla="*/ 0 w 757"/>
                <a:gd name="T1" fmla="*/ 0 h 366"/>
                <a:gd name="T2" fmla="*/ 0 w 757"/>
                <a:gd name="T3" fmla="*/ 292 h 366"/>
                <a:gd name="T4" fmla="*/ 755 w 757"/>
                <a:gd name="T5" fmla="*/ 366 h 366"/>
                <a:gd name="T6" fmla="*/ 757 w 757"/>
                <a:gd name="T7" fmla="*/ 66 h 366"/>
                <a:gd name="T8" fmla="*/ 0 w 757"/>
                <a:gd name="T9" fmla="*/ 0 h 366"/>
                <a:gd name="T10" fmla="*/ 0 w 757"/>
                <a:gd name="T11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7" h="366">
                  <a:moveTo>
                    <a:pt x="0" y="0"/>
                  </a:moveTo>
                  <a:lnTo>
                    <a:pt x="0" y="292"/>
                  </a:lnTo>
                  <a:lnTo>
                    <a:pt x="755" y="366"/>
                  </a:lnTo>
                  <a:lnTo>
                    <a:pt x="757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4" name="Freeform 19"/>
            <p:cNvSpPr>
              <a:spLocks/>
            </p:cNvSpPr>
            <p:nvPr/>
          </p:nvSpPr>
          <p:spPr bwMode="auto">
            <a:xfrm>
              <a:off x="3665538" y="5492750"/>
              <a:ext cx="114300" cy="120650"/>
            </a:xfrm>
            <a:custGeom>
              <a:avLst/>
              <a:gdLst>
                <a:gd name="T0" fmla="*/ 124 w 145"/>
                <a:gd name="T1" fmla="*/ 19 h 152"/>
                <a:gd name="T2" fmla="*/ 116 w 145"/>
                <a:gd name="T3" fmla="*/ 12 h 152"/>
                <a:gd name="T4" fmla="*/ 103 w 145"/>
                <a:gd name="T5" fmla="*/ 6 h 152"/>
                <a:gd name="T6" fmla="*/ 86 w 145"/>
                <a:gd name="T7" fmla="*/ 0 h 152"/>
                <a:gd name="T8" fmla="*/ 73 w 145"/>
                <a:gd name="T9" fmla="*/ 0 h 152"/>
                <a:gd name="T10" fmla="*/ 61 w 145"/>
                <a:gd name="T11" fmla="*/ 0 h 152"/>
                <a:gd name="T12" fmla="*/ 46 w 145"/>
                <a:gd name="T13" fmla="*/ 6 h 152"/>
                <a:gd name="T14" fmla="*/ 31 w 145"/>
                <a:gd name="T15" fmla="*/ 17 h 152"/>
                <a:gd name="T16" fmla="*/ 21 w 145"/>
                <a:gd name="T17" fmla="*/ 29 h 152"/>
                <a:gd name="T18" fmla="*/ 14 w 145"/>
                <a:gd name="T19" fmla="*/ 40 h 152"/>
                <a:gd name="T20" fmla="*/ 8 w 145"/>
                <a:gd name="T21" fmla="*/ 54 h 152"/>
                <a:gd name="T22" fmla="*/ 6 w 145"/>
                <a:gd name="T23" fmla="*/ 65 h 152"/>
                <a:gd name="T24" fmla="*/ 2 w 145"/>
                <a:gd name="T25" fmla="*/ 80 h 152"/>
                <a:gd name="T26" fmla="*/ 0 w 145"/>
                <a:gd name="T27" fmla="*/ 97 h 152"/>
                <a:gd name="T28" fmla="*/ 0 w 145"/>
                <a:gd name="T29" fmla="*/ 112 h 152"/>
                <a:gd name="T30" fmla="*/ 6 w 145"/>
                <a:gd name="T31" fmla="*/ 124 h 152"/>
                <a:gd name="T32" fmla="*/ 12 w 145"/>
                <a:gd name="T33" fmla="*/ 133 h 152"/>
                <a:gd name="T34" fmla="*/ 21 w 145"/>
                <a:gd name="T35" fmla="*/ 141 h 152"/>
                <a:gd name="T36" fmla="*/ 31 w 145"/>
                <a:gd name="T37" fmla="*/ 147 h 152"/>
                <a:gd name="T38" fmla="*/ 44 w 145"/>
                <a:gd name="T39" fmla="*/ 150 h 152"/>
                <a:gd name="T40" fmla="*/ 55 w 145"/>
                <a:gd name="T41" fmla="*/ 152 h 152"/>
                <a:gd name="T42" fmla="*/ 69 w 145"/>
                <a:gd name="T43" fmla="*/ 150 h 152"/>
                <a:gd name="T44" fmla="*/ 80 w 145"/>
                <a:gd name="T45" fmla="*/ 149 h 152"/>
                <a:gd name="T46" fmla="*/ 94 w 145"/>
                <a:gd name="T47" fmla="*/ 147 h 152"/>
                <a:gd name="T48" fmla="*/ 105 w 145"/>
                <a:gd name="T49" fmla="*/ 141 h 152"/>
                <a:gd name="T50" fmla="*/ 114 w 145"/>
                <a:gd name="T51" fmla="*/ 135 h 152"/>
                <a:gd name="T52" fmla="*/ 130 w 145"/>
                <a:gd name="T53" fmla="*/ 126 h 152"/>
                <a:gd name="T54" fmla="*/ 139 w 145"/>
                <a:gd name="T55" fmla="*/ 111 h 152"/>
                <a:gd name="T56" fmla="*/ 143 w 145"/>
                <a:gd name="T57" fmla="*/ 92 h 152"/>
                <a:gd name="T58" fmla="*/ 145 w 145"/>
                <a:gd name="T59" fmla="*/ 74 h 152"/>
                <a:gd name="T60" fmla="*/ 141 w 145"/>
                <a:gd name="T61" fmla="*/ 59 h 152"/>
                <a:gd name="T62" fmla="*/ 137 w 145"/>
                <a:gd name="T63" fmla="*/ 44 h 152"/>
                <a:gd name="T64" fmla="*/ 132 w 145"/>
                <a:gd name="T65" fmla="*/ 35 h 152"/>
                <a:gd name="T66" fmla="*/ 126 w 145"/>
                <a:gd name="T67" fmla="*/ 23 h 152"/>
                <a:gd name="T68" fmla="*/ 126 w 145"/>
                <a:gd name="T69" fmla="*/ 2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" h="152">
                  <a:moveTo>
                    <a:pt x="126" y="21"/>
                  </a:moveTo>
                  <a:lnTo>
                    <a:pt x="124" y="19"/>
                  </a:lnTo>
                  <a:lnTo>
                    <a:pt x="122" y="16"/>
                  </a:lnTo>
                  <a:lnTo>
                    <a:pt x="116" y="12"/>
                  </a:lnTo>
                  <a:lnTo>
                    <a:pt x="113" y="10"/>
                  </a:lnTo>
                  <a:lnTo>
                    <a:pt x="103" y="6"/>
                  </a:lnTo>
                  <a:lnTo>
                    <a:pt x="95" y="4"/>
                  </a:lnTo>
                  <a:lnTo>
                    <a:pt x="86" y="0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55" y="2"/>
                  </a:lnTo>
                  <a:lnTo>
                    <a:pt x="46" y="6"/>
                  </a:lnTo>
                  <a:lnTo>
                    <a:pt x="36" y="14"/>
                  </a:lnTo>
                  <a:lnTo>
                    <a:pt x="31" y="17"/>
                  </a:lnTo>
                  <a:lnTo>
                    <a:pt x="25" y="23"/>
                  </a:lnTo>
                  <a:lnTo>
                    <a:pt x="21" y="29"/>
                  </a:lnTo>
                  <a:lnTo>
                    <a:pt x="17" y="35"/>
                  </a:lnTo>
                  <a:lnTo>
                    <a:pt x="14" y="40"/>
                  </a:lnTo>
                  <a:lnTo>
                    <a:pt x="10" y="50"/>
                  </a:lnTo>
                  <a:lnTo>
                    <a:pt x="8" y="54"/>
                  </a:lnTo>
                  <a:lnTo>
                    <a:pt x="6" y="59"/>
                  </a:lnTo>
                  <a:lnTo>
                    <a:pt x="6" y="65"/>
                  </a:lnTo>
                  <a:lnTo>
                    <a:pt x="6" y="71"/>
                  </a:lnTo>
                  <a:lnTo>
                    <a:pt x="2" y="80"/>
                  </a:lnTo>
                  <a:lnTo>
                    <a:pt x="0" y="90"/>
                  </a:lnTo>
                  <a:lnTo>
                    <a:pt x="0" y="97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4" y="118"/>
                  </a:lnTo>
                  <a:lnTo>
                    <a:pt x="6" y="124"/>
                  </a:lnTo>
                  <a:lnTo>
                    <a:pt x="10" y="130"/>
                  </a:lnTo>
                  <a:lnTo>
                    <a:pt x="12" y="133"/>
                  </a:lnTo>
                  <a:lnTo>
                    <a:pt x="16" y="139"/>
                  </a:lnTo>
                  <a:lnTo>
                    <a:pt x="21" y="141"/>
                  </a:lnTo>
                  <a:lnTo>
                    <a:pt x="27" y="145"/>
                  </a:lnTo>
                  <a:lnTo>
                    <a:pt x="31" y="147"/>
                  </a:lnTo>
                  <a:lnTo>
                    <a:pt x="36" y="149"/>
                  </a:lnTo>
                  <a:lnTo>
                    <a:pt x="44" y="150"/>
                  </a:lnTo>
                  <a:lnTo>
                    <a:pt x="50" y="152"/>
                  </a:lnTo>
                  <a:lnTo>
                    <a:pt x="55" y="152"/>
                  </a:lnTo>
                  <a:lnTo>
                    <a:pt x="61" y="152"/>
                  </a:lnTo>
                  <a:lnTo>
                    <a:pt x="69" y="150"/>
                  </a:lnTo>
                  <a:lnTo>
                    <a:pt x="74" y="150"/>
                  </a:lnTo>
                  <a:lnTo>
                    <a:pt x="80" y="149"/>
                  </a:lnTo>
                  <a:lnTo>
                    <a:pt x="86" y="149"/>
                  </a:lnTo>
                  <a:lnTo>
                    <a:pt x="94" y="147"/>
                  </a:lnTo>
                  <a:lnTo>
                    <a:pt x="99" y="145"/>
                  </a:lnTo>
                  <a:lnTo>
                    <a:pt x="105" y="141"/>
                  </a:lnTo>
                  <a:lnTo>
                    <a:pt x="111" y="139"/>
                  </a:lnTo>
                  <a:lnTo>
                    <a:pt x="114" y="135"/>
                  </a:lnTo>
                  <a:lnTo>
                    <a:pt x="120" y="133"/>
                  </a:lnTo>
                  <a:lnTo>
                    <a:pt x="130" y="126"/>
                  </a:lnTo>
                  <a:lnTo>
                    <a:pt x="135" y="120"/>
                  </a:lnTo>
                  <a:lnTo>
                    <a:pt x="139" y="111"/>
                  </a:lnTo>
                  <a:lnTo>
                    <a:pt x="143" y="101"/>
                  </a:lnTo>
                  <a:lnTo>
                    <a:pt x="143" y="92"/>
                  </a:lnTo>
                  <a:lnTo>
                    <a:pt x="145" y="84"/>
                  </a:lnTo>
                  <a:lnTo>
                    <a:pt x="145" y="74"/>
                  </a:lnTo>
                  <a:lnTo>
                    <a:pt x="143" y="67"/>
                  </a:lnTo>
                  <a:lnTo>
                    <a:pt x="141" y="59"/>
                  </a:lnTo>
                  <a:lnTo>
                    <a:pt x="139" y="52"/>
                  </a:lnTo>
                  <a:lnTo>
                    <a:pt x="137" y="44"/>
                  </a:lnTo>
                  <a:lnTo>
                    <a:pt x="135" y="40"/>
                  </a:lnTo>
                  <a:lnTo>
                    <a:pt x="132" y="35"/>
                  </a:lnTo>
                  <a:lnTo>
                    <a:pt x="130" y="31"/>
                  </a:lnTo>
                  <a:lnTo>
                    <a:pt x="126" y="23"/>
                  </a:lnTo>
                  <a:lnTo>
                    <a:pt x="126" y="21"/>
                  </a:lnTo>
                  <a:lnTo>
                    <a:pt x="126" y="21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5" name="Freeform 20"/>
            <p:cNvSpPr>
              <a:spLocks/>
            </p:cNvSpPr>
            <p:nvPr/>
          </p:nvSpPr>
          <p:spPr bwMode="auto">
            <a:xfrm>
              <a:off x="3382963" y="5475288"/>
              <a:ext cx="85725" cy="106363"/>
            </a:xfrm>
            <a:custGeom>
              <a:avLst/>
              <a:gdLst>
                <a:gd name="T0" fmla="*/ 62 w 106"/>
                <a:gd name="T1" fmla="*/ 2 h 133"/>
                <a:gd name="T2" fmla="*/ 57 w 106"/>
                <a:gd name="T3" fmla="*/ 0 h 133"/>
                <a:gd name="T4" fmla="*/ 43 w 106"/>
                <a:gd name="T5" fmla="*/ 0 h 133"/>
                <a:gd name="T6" fmla="*/ 30 w 106"/>
                <a:gd name="T7" fmla="*/ 2 h 133"/>
                <a:gd name="T8" fmla="*/ 17 w 106"/>
                <a:gd name="T9" fmla="*/ 8 h 133"/>
                <a:gd name="T10" fmla="*/ 5 w 106"/>
                <a:gd name="T11" fmla="*/ 18 h 133"/>
                <a:gd name="T12" fmla="*/ 0 w 106"/>
                <a:gd name="T13" fmla="*/ 31 h 133"/>
                <a:gd name="T14" fmla="*/ 0 w 106"/>
                <a:gd name="T15" fmla="*/ 40 h 133"/>
                <a:gd name="T16" fmla="*/ 0 w 106"/>
                <a:gd name="T17" fmla="*/ 54 h 133"/>
                <a:gd name="T18" fmla="*/ 2 w 106"/>
                <a:gd name="T19" fmla="*/ 67 h 133"/>
                <a:gd name="T20" fmla="*/ 7 w 106"/>
                <a:gd name="T21" fmla="*/ 84 h 133"/>
                <a:gd name="T22" fmla="*/ 13 w 106"/>
                <a:gd name="T23" fmla="*/ 97 h 133"/>
                <a:gd name="T24" fmla="*/ 19 w 106"/>
                <a:gd name="T25" fmla="*/ 109 h 133"/>
                <a:gd name="T26" fmla="*/ 26 w 106"/>
                <a:gd name="T27" fmla="*/ 118 h 133"/>
                <a:gd name="T28" fmla="*/ 40 w 106"/>
                <a:gd name="T29" fmla="*/ 128 h 133"/>
                <a:gd name="T30" fmla="*/ 57 w 106"/>
                <a:gd name="T31" fmla="*/ 133 h 133"/>
                <a:gd name="T32" fmla="*/ 72 w 106"/>
                <a:gd name="T33" fmla="*/ 133 h 133"/>
                <a:gd name="T34" fmla="*/ 87 w 106"/>
                <a:gd name="T35" fmla="*/ 132 h 133"/>
                <a:gd name="T36" fmla="*/ 99 w 106"/>
                <a:gd name="T37" fmla="*/ 126 h 133"/>
                <a:gd name="T38" fmla="*/ 104 w 106"/>
                <a:gd name="T39" fmla="*/ 124 h 133"/>
                <a:gd name="T40" fmla="*/ 102 w 106"/>
                <a:gd name="T41" fmla="*/ 122 h 133"/>
                <a:gd name="T42" fmla="*/ 91 w 106"/>
                <a:gd name="T43" fmla="*/ 116 h 133"/>
                <a:gd name="T44" fmla="*/ 80 w 106"/>
                <a:gd name="T45" fmla="*/ 107 h 133"/>
                <a:gd name="T46" fmla="*/ 72 w 106"/>
                <a:gd name="T47" fmla="*/ 97 h 133"/>
                <a:gd name="T48" fmla="*/ 66 w 106"/>
                <a:gd name="T49" fmla="*/ 86 h 133"/>
                <a:gd name="T50" fmla="*/ 64 w 106"/>
                <a:gd name="T51" fmla="*/ 71 h 133"/>
                <a:gd name="T52" fmla="*/ 64 w 106"/>
                <a:gd name="T53" fmla="*/ 52 h 133"/>
                <a:gd name="T54" fmla="*/ 64 w 106"/>
                <a:gd name="T55" fmla="*/ 37 h 133"/>
                <a:gd name="T56" fmla="*/ 66 w 106"/>
                <a:gd name="T57" fmla="*/ 25 h 133"/>
                <a:gd name="T58" fmla="*/ 66 w 106"/>
                <a:gd name="T59" fmla="*/ 16 h 133"/>
                <a:gd name="T60" fmla="*/ 64 w 106"/>
                <a:gd name="T61" fmla="*/ 8 h 133"/>
                <a:gd name="T62" fmla="*/ 64 w 106"/>
                <a:gd name="T63" fmla="*/ 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6" h="133">
                  <a:moveTo>
                    <a:pt x="64" y="2"/>
                  </a:moveTo>
                  <a:lnTo>
                    <a:pt x="62" y="2"/>
                  </a:lnTo>
                  <a:lnTo>
                    <a:pt x="61" y="2"/>
                  </a:lnTo>
                  <a:lnTo>
                    <a:pt x="57" y="0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7" y="8"/>
                  </a:lnTo>
                  <a:lnTo>
                    <a:pt x="11" y="12"/>
                  </a:lnTo>
                  <a:lnTo>
                    <a:pt x="5" y="18"/>
                  </a:lnTo>
                  <a:lnTo>
                    <a:pt x="3" y="27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0" y="61"/>
                  </a:lnTo>
                  <a:lnTo>
                    <a:pt x="2" y="67"/>
                  </a:lnTo>
                  <a:lnTo>
                    <a:pt x="5" y="76"/>
                  </a:lnTo>
                  <a:lnTo>
                    <a:pt x="7" y="84"/>
                  </a:lnTo>
                  <a:lnTo>
                    <a:pt x="9" y="92"/>
                  </a:lnTo>
                  <a:lnTo>
                    <a:pt x="13" y="97"/>
                  </a:lnTo>
                  <a:lnTo>
                    <a:pt x="17" y="105"/>
                  </a:lnTo>
                  <a:lnTo>
                    <a:pt x="19" y="109"/>
                  </a:lnTo>
                  <a:lnTo>
                    <a:pt x="23" y="114"/>
                  </a:lnTo>
                  <a:lnTo>
                    <a:pt x="26" y="118"/>
                  </a:lnTo>
                  <a:lnTo>
                    <a:pt x="30" y="122"/>
                  </a:lnTo>
                  <a:lnTo>
                    <a:pt x="40" y="128"/>
                  </a:lnTo>
                  <a:lnTo>
                    <a:pt x="47" y="132"/>
                  </a:lnTo>
                  <a:lnTo>
                    <a:pt x="57" y="133"/>
                  </a:lnTo>
                  <a:lnTo>
                    <a:pt x="64" y="133"/>
                  </a:lnTo>
                  <a:lnTo>
                    <a:pt x="72" y="133"/>
                  </a:lnTo>
                  <a:lnTo>
                    <a:pt x="81" y="133"/>
                  </a:lnTo>
                  <a:lnTo>
                    <a:pt x="87" y="132"/>
                  </a:lnTo>
                  <a:lnTo>
                    <a:pt x="93" y="128"/>
                  </a:lnTo>
                  <a:lnTo>
                    <a:pt x="99" y="126"/>
                  </a:lnTo>
                  <a:lnTo>
                    <a:pt x="102" y="124"/>
                  </a:lnTo>
                  <a:lnTo>
                    <a:pt x="104" y="124"/>
                  </a:lnTo>
                  <a:lnTo>
                    <a:pt x="106" y="124"/>
                  </a:lnTo>
                  <a:lnTo>
                    <a:pt x="102" y="122"/>
                  </a:lnTo>
                  <a:lnTo>
                    <a:pt x="99" y="120"/>
                  </a:lnTo>
                  <a:lnTo>
                    <a:pt x="91" y="116"/>
                  </a:lnTo>
                  <a:lnTo>
                    <a:pt x="83" y="113"/>
                  </a:lnTo>
                  <a:lnTo>
                    <a:pt x="80" y="107"/>
                  </a:lnTo>
                  <a:lnTo>
                    <a:pt x="76" y="103"/>
                  </a:lnTo>
                  <a:lnTo>
                    <a:pt x="72" y="97"/>
                  </a:lnTo>
                  <a:lnTo>
                    <a:pt x="68" y="94"/>
                  </a:lnTo>
                  <a:lnTo>
                    <a:pt x="66" y="86"/>
                  </a:lnTo>
                  <a:lnTo>
                    <a:pt x="64" y="78"/>
                  </a:lnTo>
                  <a:lnTo>
                    <a:pt x="64" y="71"/>
                  </a:lnTo>
                  <a:lnTo>
                    <a:pt x="64" y="61"/>
                  </a:lnTo>
                  <a:lnTo>
                    <a:pt x="64" y="52"/>
                  </a:lnTo>
                  <a:lnTo>
                    <a:pt x="64" y="44"/>
                  </a:lnTo>
                  <a:lnTo>
                    <a:pt x="64" y="37"/>
                  </a:lnTo>
                  <a:lnTo>
                    <a:pt x="66" y="31"/>
                  </a:lnTo>
                  <a:lnTo>
                    <a:pt x="66" y="25"/>
                  </a:lnTo>
                  <a:lnTo>
                    <a:pt x="66" y="19"/>
                  </a:lnTo>
                  <a:lnTo>
                    <a:pt x="66" y="16"/>
                  </a:lnTo>
                  <a:lnTo>
                    <a:pt x="66" y="14"/>
                  </a:lnTo>
                  <a:lnTo>
                    <a:pt x="64" y="8"/>
                  </a:lnTo>
                  <a:lnTo>
                    <a:pt x="64" y="4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6" name="Freeform 21"/>
            <p:cNvSpPr>
              <a:spLocks/>
            </p:cNvSpPr>
            <p:nvPr/>
          </p:nvSpPr>
          <p:spPr bwMode="auto">
            <a:xfrm>
              <a:off x="3168650" y="4875213"/>
              <a:ext cx="469900" cy="231775"/>
            </a:xfrm>
            <a:custGeom>
              <a:avLst/>
              <a:gdLst>
                <a:gd name="T0" fmla="*/ 0 w 591"/>
                <a:gd name="T1" fmla="*/ 49 h 293"/>
                <a:gd name="T2" fmla="*/ 9 w 591"/>
                <a:gd name="T3" fmla="*/ 53 h 293"/>
                <a:gd name="T4" fmla="*/ 17 w 591"/>
                <a:gd name="T5" fmla="*/ 55 h 293"/>
                <a:gd name="T6" fmla="*/ 28 w 591"/>
                <a:gd name="T7" fmla="*/ 55 h 293"/>
                <a:gd name="T8" fmla="*/ 40 w 591"/>
                <a:gd name="T9" fmla="*/ 51 h 293"/>
                <a:gd name="T10" fmla="*/ 51 w 591"/>
                <a:gd name="T11" fmla="*/ 42 h 293"/>
                <a:gd name="T12" fmla="*/ 59 w 591"/>
                <a:gd name="T13" fmla="*/ 25 h 293"/>
                <a:gd name="T14" fmla="*/ 60 w 591"/>
                <a:gd name="T15" fmla="*/ 13 h 293"/>
                <a:gd name="T16" fmla="*/ 62 w 591"/>
                <a:gd name="T17" fmla="*/ 0 h 293"/>
                <a:gd name="T18" fmla="*/ 506 w 591"/>
                <a:gd name="T19" fmla="*/ 21 h 293"/>
                <a:gd name="T20" fmla="*/ 506 w 591"/>
                <a:gd name="T21" fmla="*/ 29 h 293"/>
                <a:gd name="T22" fmla="*/ 506 w 591"/>
                <a:gd name="T23" fmla="*/ 40 h 293"/>
                <a:gd name="T24" fmla="*/ 507 w 591"/>
                <a:gd name="T25" fmla="*/ 53 h 293"/>
                <a:gd name="T26" fmla="*/ 515 w 591"/>
                <a:gd name="T27" fmla="*/ 67 h 293"/>
                <a:gd name="T28" fmla="*/ 526 w 591"/>
                <a:gd name="T29" fmla="*/ 80 h 293"/>
                <a:gd name="T30" fmla="*/ 540 w 591"/>
                <a:gd name="T31" fmla="*/ 89 h 293"/>
                <a:gd name="T32" fmla="*/ 551 w 591"/>
                <a:gd name="T33" fmla="*/ 93 h 293"/>
                <a:gd name="T34" fmla="*/ 564 w 591"/>
                <a:gd name="T35" fmla="*/ 97 h 293"/>
                <a:gd name="T36" fmla="*/ 580 w 591"/>
                <a:gd name="T37" fmla="*/ 97 h 293"/>
                <a:gd name="T38" fmla="*/ 587 w 591"/>
                <a:gd name="T39" fmla="*/ 222 h 293"/>
                <a:gd name="T40" fmla="*/ 580 w 591"/>
                <a:gd name="T41" fmla="*/ 226 h 293"/>
                <a:gd name="T42" fmla="*/ 563 w 591"/>
                <a:gd name="T43" fmla="*/ 238 h 293"/>
                <a:gd name="T44" fmla="*/ 551 w 591"/>
                <a:gd name="T45" fmla="*/ 247 h 293"/>
                <a:gd name="T46" fmla="*/ 542 w 591"/>
                <a:gd name="T47" fmla="*/ 260 h 293"/>
                <a:gd name="T48" fmla="*/ 536 w 591"/>
                <a:gd name="T49" fmla="*/ 276 h 293"/>
                <a:gd name="T50" fmla="*/ 532 w 591"/>
                <a:gd name="T51" fmla="*/ 293 h 293"/>
                <a:gd name="T52" fmla="*/ 72 w 591"/>
                <a:gd name="T53" fmla="*/ 253 h 293"/>
                <a:gd name="T54" fmla="*/ 72 w 591"/>
                <a:gd name="T55" fmla="*/ 247 h 293"/>
                <a:gd name="T56" fmla="*/ 72 w 591"/>
                <a:gd name="T57" fmla="*/ 236 h 293"/>
                <a:gd name="T58" fmla="*/ 70 w 591"/>
                <a:gd name="T59" fmla="*/ 222 h 293"/>
                <a:gd name="T60" fmla="*/ 66 w 591"/>
                <a:gd name="T61" fmla="*/ 207 h 293"/>
                <a:gd name="T62" fmla="*/ 59 w 591"/>
                <a:gd name="T63" fmla="*/ 192 h 293"/>
                <a:gd name="T64" fmla="*/ 47 w 591"/>
                <a:gd name="T65" fmla="*/ 181 h 293"/>
                <a:gd name="T66" fmla="*/ 32 w 591"/>
                <a:gd name="T67" fmla="*/ 171 h 293"/>
                <a:gd name="T68" fmla="*/ 0 w 591"/>
                <a:gd name="T69" fmla="*/ 15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1" h="293">
                  <a:moveTo>
                    <a:pt x="0" y="150"/>
                  </a:moveTo>
                  <a:lnTo>
                    <a:pt x="0" y="49"/>
                  </a:lnTo>
                  <a:lnTo>
                    <a:pt x="2" y="51"/>
                  </a:lnTo>
                  <a:lnTo>
                    <a:pt x="9" y="53"/>
                  </a:lnTo>
                  <a:lnTo>
                    <a:pt x="13" y="53"/>
                  </a:lnTo>
                  <a:lnTo>
                    <a:pt x="17" y="55"/>
                  </a:lnTo>
                  <a:lnTo>
                    <a:pt x="22" y="55"/>
                  </a:lnTo>
                  <a:lnTo>
                    <a:pt x="28" y="55"/>
                  </a:lnTo>
                  <a:lnTo>
                    <a:pt x="34" y="53"/>
                  </a:lnTo>
                  <a:lnTo>
                    <a:pt x="40" y="51"/>
                  </a:lnTo>
                  <a:lnTo>
                    <a:pt x="45" y="46"/>
                  </a:lnTo>
                  <a:lnTo>
                    <a:pt x="51" y="42"/>
                  </a:lnTo>
                  <a:lnTo>
                    <a:pt x="55" y="32"/>
                  </a:lnTo>
                  <a:lnTo>
                    <a:pt x="59" y="25"/>
                  </a:lnTo>
                  <a:lnTo>
                    <a:pt x="59" y="19"/>
                  </a:lnTo>
                  <a:lnTo>
                    <a:pt x="60" y="13"/>
                  </a:lnTo>
                  <a:lnTo>
                    <a:pt x="62" y="6"/>
                  </a:lnTo>
                  <a:lnTo>
                    <a:pt x="62" y="0"/>
                  </a:lnTo>
                  <a:lnTo>
                    <a:pt x="507" y="21"/>
                  </a:lnTo>
                  <a:lnTo>
                    <a:pt x="506" y="21"/>
                  </a:lnTo>
                  <a:lnTo>
                    <a:pt x="506" y="25"/>
                  </a:lnTo>
                  <a:lnTo>
                    <a:pt x="506" y="29"/>
                  </a:lnTo>
                  <a:lnTo>
                    <a:pt x="506" y="34"/>
                  </a:lnTo>
                  <a:lnTo>
                    <a:pt x="506" y="40"/>
                  </a:lnTo>
                  <a:lnTo>
                    <a:pt x="507" y="46"/>
                  </a:lnTo>
                  <a:lnTo>
                    <a:pt x="507" y="53"/>
                  </a:lnTo>
                  <a:lnTo>
                    <a:pt x="511" y="61"/>
                  </a:lnTo>
                  <a:lnTo>
                    <a:pt x="515" y="67"/>
                  </a:lnTo>
                  <a:lnTo>
                    <a:pt x="521" y="74"/>
                  </a:lnTo>
                  <a:lnTo>
                    <a:pt x="526" y="80"/>
                  </a:lnTo>
                  <a:lnTo>
                    <a:pt x="536" y="87"/>
                  </a:lnTo>
                  <a:lnTo>
                    <a:pt x="540" y="89"/>
                  </a:lnTo>
                  <a:lnTo>
                    <a:pt x="545" y="91"/>
                  </a:lnTo>
                  <a:lnTo>
                    <a:pt x="551" y="93"/>
                  </a:lnTo>
                  <a:lnTo>
                    <a:pt x="559" y="95"/>
                  </a:lnTo>
                  <a:lnTo>
                    <a:pt x="564" y="97"/>
                  </a:lnTo>
                  <a:lnTo>
                    <a:pt x="572" y="97"/>
                  </a:lnTo>
                  <a:lnTo>
                    <a:pt x="580" y="97"/>
                  </a:lnTo>
                  <a:lnTo>
                    <a:pt x="591" y="99"/>
                  </a:lnTo>
                  <a:lnTo>
                    <a:pt x="587" y="222"/>
                  </a:lnTo>
                  <a:lnTo>
                    <a:pt x="585" y="222"/>
                  </a:lnTo>
                  <a:lnTo>
                    <a:pt x="580" y="226"/>
                  </a:lnTo>
                  <a:lnTo>
                    <a:pt x="570" y="230"/>
                  </a:lnTo>
                  <a:lnTo>
                    <a:pt x="563" y="238"/>
                  </a:lnTo>
                  <a:lnTo>
                    <a:pt x="557" y="241"/>
                  </a:lnTo>
                  <a:lnTo>
                    <a:pt x="551" y="247"/>
                  </a:lnTo>
                  <a:lnTo>
                    <a:pt x="545" y="253"/>
                  </a:lnTo>
                  <a:lnTo>
                    <a:pt x="542" y="260"/>
                  </a:lnTo>
                  <a:lnTo>
                    <a:pt x="538" y="266"/>
                  </a:lnTo>
                  <a:lnTo>
                    <a:pt x="536" y="276"/>
                  </a:lnTo>
                  <a:lnTo>
                    <a:pt x="532" y="283"/>
                  </a:lnTo>
                  <a:lnTo>
                    <a:pt x="532" y="293"/>
                  </a:lnTo>
                  <a:lnTo>
                    <a:pt x="72" y="255"/>
                  </a:lnTo>
                  <a:lnTo>
                    <a:pt x="72" y="253"/>
                  </a:lnTo>
                  <a:lnTo>
                    <a:pt x="72" y="251"/>
                  </a:lnTo>
                  <a:lnTo>
                    <a:pt x="72" y="247"/>
                  </a:lnTo>
                  <a:lnTo>
                    <a:pt x="72" y="241"/>
                  </a:lnTo>
                  <a:lnTo>
                    <a:pt x="72" y="236"/>
                  </a:lnTo>
                  <a:lnTo>
                    <a:pt x="72" y="230"/>
                  </a:lnTo>
                  <a:lnTo>
                    <a:pt x="70" y="222"/>
                  </a:lnTo>
                  <a:lnTo>
                    <a:pt x="68" y="215"/>
                  </a:lnTo>
                  <a:lnTo>
                    <a:pt x="66" y="207"/>
                  </a:lnTo>
                  <a:lnTo>
                    <a:pt x="62" y="200"/>
                  </a:lnTo>
                  <a:lnTo>
                    <a:pt x="59" y="192"/>
                  </a:lnTo>
                  <a:lnTo>
                    <a:pt x="55" y="186"/>
                  </a:lnTo>
                  <a:lnTo>
                    <a:pt x="47" y="181"/>
                  </a:lnTo>
                  <a:lnTo>
                    <a:pt x="41" y="175"/>
                  </a:lnTo>
                  <a:lnTo>
                    <a:pt x="32" y="171"/>
                  </a:lnTo>
                  <a:lnTo>
                    <a:pt x="22" y="169"/>
                  </a:lnTo>
                  <a:lnTo>
                    <a:pt x="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7" name="Freeform 22"/>
            <p:cNvSpPr>
              <a:spLocks/>
            </p:cNvSpPr>
            <p:nvPr/>
          </p:nvSpPr>
          <p:spPr bwMode="auto">
            <a:xfrm>
              <a:off x="3154363" y="5453063"/>
              <a:ext cx="79375" cy="112713"/>
            </a:xfrm>
            <a:custGeom>
              <a:avLst/>
              <a:gdLst>
                <a:gd name="T0" fmla="*/ 72 w 100"/>
                <a:gd name="T1" fmla="*/ 6 h 142"/>
                <a:gd name="T2" fmla="*/ 68 w 100"/>
                <a:gd name="T3" fmla="*/ 4 h 142"/>
                <a:gd name="T4" fmla="*/ 60 w 100"/>
                <a:gd name="T5" fmla="*/ 2 h 142"/>
                <a:gd name="T6" fmla="*/ 55 w 100"/>
                <a:gd name="T7" fmla="*/ 2 h 142"/>
                <a:gd name="T8" fmla="*/ 51 w 100"/>
                <a:gd name="T9" fmla="*/ 0 h 142"/>
                <a:gd name="T10" fmla="*/ 45 w 100"/>
                <a:gd name="T11" fmla="*/ 0 h 142"/>
                <a:gd name="T12" fmla="*/ 40 w 100"/>
                <a:gd name="T13" fmla="*/ 2 h 142"/>
                <a:gd name="T14" fmla="*/ 34 w 100"/>
                <a:gd name="T15" fmla="*/ 2 h 142"/>
                <a:gd name="T16" fmla="*/ 28 w 100"/>
                <a:gd name="T17" fmla="*/ 6 h 142"/>
                <a:gd name="T18" fmla="*/ 22 w 100"/>
                <a:gd name="T19" fmla="*/ 9 h 142"/>
                <a:gd name="T20" fmla="*/ 17 w 100"/>
                <a:gd name="T21" fmla="*/ 13 h 142"/>
                <a:gd name="T22" fmla="*/ 11 w 100"/>
                <a:gd name="T23" fmla="*/ 19 h 142"/>
                <a:gd name="T24" fmla="*/ 7 w 100"/>
                <a:gd name="T25" fmla="*/ 28 h 142"/>
                <a:gd name="T26" fmla="*/ 5 w 100"/>
                <a:gd name="T27" fmla="*/ 32 h 142"/>
                <a:gd name="T28" fmla="*/ 5 w 100"/>
                <a:gd name="T29" fmla="*/ 38 h 142"/>
                <a:gd name="T30" fmla="*/ 3 w 100"/>
                <a:gd name="T31" fmla="*/ 44 h 142"/>
                <a:gd name="T32" fmla="*/ 3 w 100"/>
                <a:gd name="T33" fmla="*/ 51 h 142"/>
                <a:gd name="T34" fmla="*/ 2 w 100"/>
                <a:gd name="T35" fmla="*/ 57 h 142"/>
                <a:gd name="T36" fmla="*/ 0 w 100"/>
                <a:gd name="T37" fmla="*/ 63 h 142"/>
                <a:gd name="T38" fmla="*/ 0 w 100"/>
                <a:gd name="T39" fmla="*/ 68 h 142"/>
                <a:gd name="T40" fmla="*/ 0 w 100"/>
                <a:gd name="T41" fmla="*/ 74 h 142"/>
                <a:gd name="T42" fmla="*/ 0 w 100"/>
                <a:gd name="T43" fmla="*/ 80 h 142"/>
                <a:gd name="T44" fmla="*/ 2 w 100"/>
                <a:gd name="T45" fmla="*/ 84 h 142"/>
                <a:gd name="T46" fmla="*/ 2 w 100"/>
                <a:gd name="T47" fmla="*/ 89 h 142"/>
                <a:gd name="T48" fmla="*/ 3 w 100"/>
                <a:gd name="T49" fmla="*/ 95 h 142"/>
                <a:gd name="T50" fmla="*/ 7 w 100"/>
                <a:gd name="T51" fmla="*/ 104 h 142"/>
                <a:gd name="T52" fmla="*/ 11 w 100"/>
                <a:gd name="T53" fmla="*/ 114 h 142"/>
                <a:gd name="T54" fmla="*/ 17 w 100"/>
                <a:gd name="T55" fmla="*/ 122 h 142"/>
                <a:gd name="T56" fmla="*/ 24 w 100"/>
                <a:gd name="T57" fmla="*/ 129 h 142"/>
                <a:gd name="T58" fmla="*/ 30 w 100"/>
                <a:gd name="T59" fmla="*/ 133 h 142"/>
                <a:gd name="T60" fmla="*/ 38 w 100"/>
                <a:gd name="T61" fmla="*/ 137 h 142"/>
                <a:gd name="T62" fmla="*/ 45 w 100"/>
                <a:gd name="T63" fmla="*/ 141 h 142"/>
                <a:gd name="T64" fmla="*/ 57 w 100"/>
                <a:gd name="T65" fmla="*/ 142 h 142"/>
                <a:gd name="T66" fmla="*/ 66 w 100"/>
                <a:gd name="T67" fmla="*/ 141 h 142"/>
                <a:gd name="T68" fmla="*/ 76 w 100"/>
                <a:gd name="T69" fmla="*/ 139 h 142"/>
                <a:gd name="T70" fmla="*/ 81 w 100"/>
                <a:gd name="T71" fmla="*/ 137 h 142"/>
                <a:gd name="T72" fmla="*/ 87 w 100"/>
                <a:gd name="T73" fmla="*/ 135 h 142"/>
                <a:gd name="T74" fmla="*/ 93 w 100"/>
                <a:gd name="T75" fmla="*/ 131 h 142"/>
                <a:gd name="T76" fmla="*/ 100 w 100"/>
                <a:gd name="T77" fmla="*/ 129 h 142"/>
                <a:gd name="T78" fmla="*/ 64 w 100"/>
                <a:gd name="T79" fmla="*/ 63 h 142"/>
                <a:gd name="T80" fmla="*/ 72 w 100"/>
                <a:gd name="T81" fmla="*/ 6 h 142"/>
                <a:gd name="T82" fmla="*/ 72 w 100"/>
                <a:gd name="T83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0" h="142">
                  <a:moveTo>
                    <a:pt x="72" y="6"/>
                  </a:moveTo>
                  <a:lnTo>
                    <a:pt x="68" y="4"/>
                  </a:lnTo>
                  <a:lnTo>
                    <a:pt x="60" y="2"/>
                  </a:lnTo>
                  <a:lnTo>
                    <a:pt x="55" y="2"/>
                  </a:lnTo>
                  <a:lnTo>
                    <a:pt x="51" y="0"/>
                  </a:lnTo>
                  <a:lnTo>
                    <a:pt x="45" y="0"/>
                  </a:lnTo>
                  <a:lnTo>
                    <a:pt x="40" y="2"/>
                  </a:lnTo>
                  <a:lnTo>
                    <a:pt x="34" y="2"/>
                  </a:lnTo>
                  <a:lnTo>
                    <a:pt x="28" y="6"/>
                  </a:lnTo>
                  <a:lnTo>
                    <a:pt x="22" y="9"/>
                  </a:lnTo>
                  <a:lnTo>
                    <a:pt x="17" y="13"/>
                  </a:lnTo>
                  <a:lnTo>
                    <a:pt x="11" y="19"/>
                  </a:lnTo>
                  <a:lnTo>
                    <a:pt x="7" y="28"/>
                  </a:lnTo>
                  <a:lnTo>
                    <a:pt x="5" y="32"/>
                  </a:lnTo>
                  <a:lnTo>
                    <a:pt x="5" y="38"/>
                  </a:lnTo>
                  <a:lnTo>
                    <a:pt x="3" y="44"/>
                  </a:lnTo>
                  <a:lnTo>
                    <a:pt x="3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2" y="84"/>
                  </a:lnTo>
                  <a:lnTo>
                    <a:pt x="2" y="89"/>
                  </a:lnTo>
                  <a:lnTo>
                    <a:pt x="3" y="95"/>
                  </a:lnTo>
                  <a:lnTo>
                    <a:pt x="7" y="104"/>
                  </a:lnTo>
                  <a:lnTo>
                    <a:pt x="11" y="114"/>
                  </a:lnTo>
                  <a:lnTo>
                    <a:pt x="17" y="122"/>
                  </a:lnTo>
                  <a:lnTo>
                    <a:pt x="24" y="129"/>
                  </a:lnTo>
                  <a:lnTo>
                    <a:pt x="30" y="133"/>
                  </a:lnTo>
                  <a:lnTo>
                    <a:pt x="38" y="137"/>
                  </a:lnTo>
                  <a:lnTo>
                    <a:pt x="45" y="141"/>
                  </a:lnTo>
                  <a:lnTo>
                    <a:pt x="57" y="142"/>
                  </a:lnTo>
                  <a:lnTo>
                    <a:pt x="66" y="141"/>
                  </a:lnTo>
                  <a:lnTo>
                    <a:pt x="76" y="139"/>
                  </a:lnTo>
                  <a:lnTo>
                    <a:pt x="81" y="137"/>
                  </a:lnTo>
                  <a:lnTo>
                    <a:pt x="87" y="135"/>
                  </a:lnTo>
                  <a:lnTo>
                    <a:pt x="93" y="131"/>
                  </a:lnTo>
                  <a:lnTo>
                    <a:pt x="100" y="129"/>
                  </a:lnTo>
                  <a:lnTo>
                    <a:pt x="64" y="63"/>
                  </a:lnTo>
                  <a:lnTo>
                    <a:pt x="72" y="6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8" name="Freeform 24"/>
            <p:cNvSpPr>
              <a:spLocks/>
            </p:cNvSpPr>
            <p:nvPr/>
          </p:nvSpPr>
          <p:spPr bwMode="auto">
            <a:xfrm>
              <a:off x="3416300" y="5457825"/>
              <a:ext cx="119063" cy="119063"/>
            </a:xfrm>
            <a:custGeom>
              <a:avLst/>
              <a:gdLst>
                <a:gd name="T0" fmla="*/ 140 w 150"/>
                <a:gd name="T1" fmla="*/ 41 h 150"/>
                <a:gd name="T2" fmla="*/ 133 w 150"/>
                <a:gd name="T3" fmla="*/ 34 h 150"/>
                <a:gd name="T4" fmla="*/ 117 w 150"/>
                <a:gd name="T5" fmla="*/ 22 h 150"/>
                <a:gd name="T6" fmla="*/ 102 w 150"/>
                <a:gd name="T7" fmla="*/ 13 h 150"/>
                <a:gd name="T8" fmla="*/ 93 w 150"/>
                <a:gd name="T9" fmla="*/ 7 h 150"/>
                <a:gd name="T10" fmla="*/ 83 w 150"/>
                <a:gd name="T11" fmla="*/ 3 h 150"/>
                <a:gd name="T12" fmla="*/ 72 w 150"/>
                <a:gd name="T13" fmla="*/ 0 h 150"/>
                <a:gd name="T14" fmla="*/ 60 w 150"/>
                <a:gd name="T15" fmla="*/ 0 h 150"/>
                <a:gd name="T16" fmla="*/ 49 w 150"/>
                <a:gd name="T17" fmla="*/ 0 h 150"/>
                <a:gd name="T18" fmla="*/ 39 w 150"/>
                <a:gd name="T19" fmla="*/ 3 h 150"/>
                <a:gd name="T20" fmla="*/ 28 w 150"/>
                <a:gd name="T21" fmla="*/ 9 h 150"/>
                <a:gd name="T22" fmla="*/ 19 w 150"/>
                <a:gd name="T23" fmla="*/ 21 h 150"/>
                <a:gd name="T24" fmla="*/ 11 w 150"/>
                <a:gd name="T25" fmla="*/ 36 h 150"/>
                <a:gd name="T26" fmla="*/ 3 w 150"/>
                <a:gd name="T27" fmla="*/ 53 h 150"/>
                <a:gd name="T28" fmla="*/ 0 w 150"/>
                <a:gd name="T29" fmla="*/ 70 h 150"/>
                <a:gd name="T30" fmla="*/ 0 w 150"/>
                <a:gd name="T31" fmla="*/ 83 h 150"/>
                <a:gd name="T32" fmla="*/ 1 w 150"/>
                <a:gd name="T33" fmla="*/ 97 h 150"/>
                <a:gd name="T34" fmla="*/ 7 w 150"/>
                <a:gd name="T35" fmla="*/ 108 h 150"/>
                <a:gd name="T36" fmla="*/ 13 w 150"/>
                <a:gd name="T37" fmla="*/ 119 h 150"/>
                <a:gd name="T38" fmla="*/ 22 w 150"/>
                <a:gd name="T39" fmla="*/ 127 h 150"/>
                <a:gd name="T40" fmla="*/ 34 w 150"/>
                <a:gd name="T41" fmla="*/ 135 h 150"/>
                <a:gd name="T42" fmla="*/ 45 w 150"/>
                <a:gd name="T43" fmla="*/ 140 h 150"/>
                <a:gd name="T44" fmla="*/ 57 w 150"/>
                <a:gd name="T45" fmla="*/ 144 h 150"/>
                <a:gd name="T46" fmla="*/ 68 w 150"/>
                <a:gd name="T47" fmla="*/ 148 h 150"/>
                <a:gd name="T48" fmla="*/ 79 w 150"/>
                <a:gd name="T49" fmla="*/ 148 h 150"/>
                <a:gd name="T50" fmla="*/ 91 w 150"/>
                <a:gd name="T51" fmla="*/ 148 h 150"/>
                <a:gd name="T52" fmla="*/ 102 w 150"/>
                <a:gd name="T53" fmla="*/ 146 h 150"/>
                <a:gd name="T54" fmla="*/ 116 w 150"/>
                <a:gd name="T55" fmla="*/ 142 h 150"/>
                <a:gd name="T56" fmla="*/ 131 w 150"/>
                <a:gd name="T57" fmla="*/ 127 h 150"/>
                <a:gd name="T58" fmla="*/ 142 w 150"/>
                <a:gd name="T59" fmla="*/ 110 h 150"/>
                <a:gd name="T60" fmla="*/ 148 w 150"/>
                <a:gd name="T61" fmla="*/ 93 h 150"/>
                <a:gd name="T62" fmla="*/ 150 w 150"/>
                <a:gd name="T63" fmla="*/ 78 h 150"/>
                <a:gd name="T64" fmla="*/ 148 w 150"/>
                <a:gd name="T65" fmla="*/ 64 h 150"/>
                <a:gd name="T66" fmla="*/ 146 w 150"/>
                <a:gd name="T67" fmla="*/ 53 h 150"/>
                <a:gd name="T68" fmla="*/ 142 w 150"/>
                <a:gd name="T69" fmla="*/ 45 h 150"/>
                <a:gd name="T70" fmla="*/ 142 w 150"/>
                <a:gd name="T71" fmla="*/ 4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0" h="150">
                  <a:moveTo>
                    <a:pt x="142" y="43"/>
                  </a:moveTo>
                  <a:lnTo>
                    <a:pt x="140" y="41"/>
                  </a:lnTo>
                  <a:lnTo>
                    <a:pt x="138" y="38"/>
                  </a:lnTo>
                  <a:lnTo>
                    <a:pt x="133" y="34"/>
                  </a:lnTo>
                  <a:lnTo>
                    <a:pt x="125" y="28"/>
                  </a:lnTo>
                  <a:lnTo>
                    <a:pt x="117" y="22"/>
                  </a:lnTo>
                  <a:lnTo>
                    <a:pt x="108" y="17"/>
                  </a:lnTo>
                  <a:lnTo>
                    <a:pt x="102" y="13"/>
                  </a:lnTo>
                  <a:lnTo>
                    <a:pt x="98" y="11"/>
                  </a:lnTo>
                  <a:lnTo>
                    <a:pt x="93" y="7"/>
                  </a:lnTo>
                  <a:lnTo>
                    <a:pt x="89" y="5"/>
                  </a:lnTo>
                  <a:lnTo>
                    <a:pt x="83" y="3"/>
                  </a:lnTo>
                  <a:lnTo>
                    <a:pt x="77" y="2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55" y="0"/>
                  </a:lnTo>
                  <a:lnTo>
                    <a:pt x="49" y="0"/>
                  </a:lnTo>
                  <a:lnTo>
                    <a:pt x="45" y="3"/>
                  </a:lnTo>
                  <a:lnTo>
                    <a:pt x="39" y="3"/>
                  </a:lnTo>
                  <a:lnTo>
                    <a:pt x="34" y="7"/>
                  </a:lnTo>
                  <a:lnTo>
                    <a:pt x="28" y="9"/>
                  </a:lnTo>
                  <a:lnTo>
                    <a:pt x="24" y="15"/>
                  </a:lnTo>
                  <a:lnTo>
                    <a:pt x="19" y="21"/>
                  </a:lnTo>
                  <a:lnTo>
                    <a:pt x="15" y="26"/>
                  </a:lnTo>
                  <a:lnTo>
                    <a:pt x="11" y="36"/>
                  </a:lnTo>
                  <a:lnTo>
                    <a:pt x="9" y="45"/>
                  </a:lnTo>
                  <a:lnTo>
                    <a:pt x="3" y="53"/>
                  </a:lnTo>
                  <a:lnTo>
                    <a:pt x="1" y="62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3"/>
                  </a:lnTo>
                  <a:lnTo>
                    <a:pt x="0" y="91"/>
                  </a:lnTo>
                  <a:lnTo>
                    <a:pt x="1" y="97"/>
                  </a:lnTo>
                  <a:lnTo>
                    <a:pt x="5" y="104"/>
                  </a:lnTo>
                  <a:lnTo>
                    <a:pt x="7" y="108"/>
                  </a:lnTo>
                  <a:lnTo>
                    <a:pt x="11" y="114"/>
                  </a:lnTo>
                  <a:lnTo>
                    <a:pt x="13" y="119"/>
                  </a:lnTo>
                  <a:lnTo>
                    <a:pt x="19" y="123"/>
                  </a:lnTo>
                  <a:lnTo>
                    <a:pt x="22" y="127"/>
                  </a:lnTo>
                  <a:lnTo>
                    <a:pt x="28" y="133"/>
                  </a:lnTo>
                  <a:lnTo>
                    <a:pt x="34" y="135"/>
                  </a:lnTo>
                  <a:lnTo>
                    <a:pt x="39" y="138"/>
                  </a:lnTo>
                  <a:lnTo>
                    <a:pt x="45" y="140"/>
                  </a:lnTo>
                  <a:lnTo>
                    <a:pt x="51" y="142"/>
                  </a:lnTo>
                  <a:lnTo>
                    <a:pt x="57" y="144"/>
                  </a:lnTo>
                  <a:lnTo>
                    <a:pt x="62" y="146"/>
                  </a:lnTo>
                  <a:lnTo>
                    <a:pt x="68" y="148"/>
                  </a:lnTo>
                  <a:lnTo>
                    <a:pt x="74" y="148"/>
                  </a:lnTo>
                  <a:lnTo>
                    <a:pt x="79" y="148"/>
                  </a:lnTo>
                  <a:lnTo>
                    <a:pt x="87" y="150"/>
                  </a:lnTo>
                  <a:lnTo>
                    <a:pt x="91" y="148"/>
                  </a:lnTo>
                  <a:lnTo>
                    <a:pt x="97" y="148"/>
                  </a:lnTo>
                  <a:lnTo>
                    <a:pt x="102" y="146"/>
                  </a:lnTo>
                  <a:lnTo>
                    <a:pt x="108" y="146"/>
                  </a:lnTo>
                  <a:lnTo>
                    <a:pt x="116" y="142"/>
                  </a:lnTo>
                  <a:lnTo>
                    <a:pt x="125" y="136"/>
                  </a:lnTo>
                  <a:lnTo>
                    <a:pt x="131" y="127"/>
                  </a:lnTo>
                  <a:lnTo>
                    <a:pt x="138" y="119"/>
                  </a:lnTo>
                  <a:lnTo>
                    <a:pt x="142" y="110"/>
                  </a:lnTo>
                  <a:lnTo>
                    <a:pt x="146" y="102"/>
                  </a:lnTo>
                  <a:lnTo>
                    <a:pt x="148" y="93"/>
                  </a:lnTo>
                  <a:lnTo>
                    <a:pt x="150" y="85"/>
                  </a:lnTo>
                  <a:lnTo>
                    <a:pt x="150" y="78"/>
                  </a:lnTo>
                  <a:lnTo>
                    <a:pt x="150" y="72"/>
                  </a:lnTo>
                  <a:lnTo>
                    <a:pt x="148" y="64"/>
                  </a:lnTo>
                  <a:lnTo>
                    <a:pt x="148" y="59"/>
                  </a:lnTo>
                  <a:lnTo>
                    <a:pt x="146" y="53"/>
                  </a:lnTo>
                  <a:lnTo>
                    <a:pt x="146" y="51"/>
                  </a:lnTo>
                  <a:lnTo>
                    <a:pt x="142" y="45"/>
                  </a:lnTo>
                  <a:lnTo>
                    <a:pt x="142" y="43"/>
                  </a:lnTo>
                  <a:lnTo>
                    <a:pt x="142" y="43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9" name="Freeform 25"/>
            <p:cNvSpPr>
              <a:spLocks/>
            </p:cNvSpPr>
            <p:nvPr/>
          </p:nvSpPr>
          <p:spPr bwMode="auto">
            <a:xfrm>
              <a:off x="3143250" y="4856163"/>
              <a:ext cx="515938" cy="277813"/>
            </a:xfrm>
            <a:custGeom>
              <a:avLst/>
              <a:gdLst>
                <a:gd name="T0" fmla="*/ 525 w 651"/>
                <a:gd name="T1" fmla="*/ 73 h 350"/>
                <a:gd name="T2" fmla="*/ 531 w 651"/>
                <a:gd name="T3" fmla="*/ 97 h 350"/>
                <a:gd name="T4" fmla="*/ 550 w 651"/>
                <a:gd name="T5" fmla="*/ 120 h 350"/>
                <a:gd name="T6" fmla="*/ 573 w 651"/>
                <a:gd name="T7" fmla="*/ 130 h 350"/>
                <a:gd name="T8" fmla="*/ 603 w 651"/>
                <a:gd name="T9" fmla="*/ 133 h 350"/>
                <a:gd name="T10" fmla="*/ 596 w 651"/>
                <a:gd name="T11" fmla="*/ 240 h 350"/>
                <a:gd name="T12" fmla="*/ 573 w 651"/>
                <a:gd name="T13" fmla="*/ 253 h 350"/>
                <a:gd name="T14" fmla="*/ 554 w 651"/>
                <a:gd name="T15" fmla="*/ 280 h 350"/>
                <a:gd name="T16" fmla="*/ 550 w 651"/>
                <a:gd name="T17" fmla="*/ 304 h 350"/>
                <a:gd name="T18" fmla="*/ 124 w 651"/>
                <a:gd name="T19" fmla="*/ 261 h 350"/>
                <a:gd name="T20" fmla="*/ 122 w 651"/>
                <a:gd name="T21" fmla="*/ 238 h 350"/>
                <a:gd name="T22" fmla="*/ 109 w 651"/>
                <a:gd name="T23" fmla="*/ 208 h 350"/>
                <a:gd name="T24" fmla="*/ 84 w 651"/>
                <a:gd name="T25" fmla="*/ 189 h 350"/>
                <a:gd name="T26" fmla="*/ 59 w 651"/>
                <a:gd name="T27" fmla="*/ 181 h 350"/>
                <a:gd name="T28" fmla="*/ 0 w 651"/>
                <a:gd name="T29" fmla="*/ 57 h 350"/>
                <a:gd name="T30" fmla="*/ 23 w 651"/>
                <a:gd name="T31" fmla="*/ 194 h 350"/>
                <a:gd name="T32" fmla="*/ 59 w 651"/>
                <a:gd name="T33" fmla="*/ 208 h 350"/>
                <a:gd name="T34" fmla="*/ 88 w 651"/>
                <a:gd name="T35" fmla="*/ 234 h 350"/>
                <a:gd name="T36" fmla="*/ 93 w 651"/>
                <a:gd name="T37" fmla="*/ 253 h 350"/>
                <a:gd name="T38" fmla="*/ 90 w 651"/>
                <a:gd name="T39" fmla="*/ 280 h 350"/>
                <a:gd name="T40" fmla="*/ 103 w 651"/>
                <a:gd name="T41" fmla="*/ 297 h 350"/>
                <a:gd name="T42" fmla="*/ 124 w 651"/>
                <a:gd name="T43" fmla="*/ 301 h 350"/>
                <a:gd name="T44" fmla="*/ 143 w 651"/>
                <a:gd name="T45" fmla="*/ 301 h 350"/>
                <a:gd name="T46" fmla="*/ 166 w 651"/>
                <a:gd name="T47" fmla="*/ 303 h 350"/>
                <a:gd name="T48" fmla="*/ 194 w 651"/>
                <a:gd name="T49" fmla="*/ 304 h 350"/>
                <a:gd name="T50" fmla="*/ 229 w 651"/>
                <a:gd name="T51" fmla="*/ 308 h 350"/>
                <a:gd name="T52" fmla="*/ 267 w 651"/>
                <a:gd name="T53" fmla="*/ 312 h 350"/>
                <a:gd name="T54" fmla="*/ 306 w 651"/>
                <a:gd name="T55" fmla="*/ 316 h 350"/>
                <a:gd name="T56" fmla="*/ 350 w 651"/>
                <a:gd name="T57" fmla="*/ 322 h 350"/>
                <a:gd name="T58" fmla="*/ 392 w 651"/>
                <a:gd name="T59" fmla="*/ 327 h 350"/>
                <a:gd name="T60" fmla="*/ 432 w 651"/>
                <a:gd name="T61" fmla="*/ 331 h 350"/>
                <a:gd name="T62" fmla="*/ 472 w 651"/>
                <a:gd name="T63" fmla="*/ 335 h 350"/>
                <a:gd name="T64" fmla="*/ 508 w 651"/>
                <a:gd name="T65" fmla="*/ 339 h 350"/>
                <a:gd name="T66" fmla="*/ 539 w 651"/>
                <a:gd name="T67" fmla="*/ 342 h 350"/>
                <a:gd name="T68" fmla="*/ 563 w 651"/>
                <a:gd name="T69" fmla="*/ 346 h 350"/>
                <a:gd name="T70" fmla="*/ 588 w 651"/>
                <a:gd name="T71" fmla="*/ 350 h 350"/>
                <a:gd name="T72" fmla="*/ 592 w 651"/>
                <a:gd name="T73" fmla="*/ 346 h 350"/>
                <a:gd name="T74" fmla="*/ 586 w 651"/>
                <a:gd name="T75" fmla="*/ 325 h 350"/>
                <a:gd name="T76" fmla="*/ 590 w 651"/>
                <a:gd name="T77" fmla="*/ 297 h 350"/>
                <a:gd name="T78" fmla="*/ 615 w 651"/>
                <a:gd name="T79" fmla="*/ 274 h 350"/>
                <a:gd name="T80" fmla="*/ 639 w 651"/>
                <a:gd name="T81" fmla="*/ 272 h 350"/>
                <a:gd name="T82" fmla="*/ 651 w 651"/>
                <a:gd name="T83" fmla="*/ 259 h 350"/>
                <a:gd name="T84" fmla="*/ 649 w 651"/>
                <a:gd name="T85" fmla="*/ 236 h 350"/>
                <a:gd name="T86" fmla="*/ 643 w 651"/>
                <a:gd name="T87" fmla="*/ 112 h 350"/>
                <a:gd name="T88" fmla="*/ 622 w 651"/>
                <a:gd name="T89" fmla="*/ 112 h 350"/>
                <a:gd name="T90" fmla="*/ 590 w 651"/>
                <a:gd name="T91" fmla="*/ 103 h 350"/>
                <a:gd name="T92" fmla="*/ 569 w 651"/>
                <a:gd name="T93" fmla="*/ 80 h 350"/>
                <a:gd name="T94" fmla="*/ 567 w 651"/>
                <a:gd name="T95" fmla="*/ 57 h 350"/>
                <a:gd name="T96" fmla="*/ 55 w 651"/>
                <a:gd name="T9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1" h="350">
                  <a:moveTo>
                    <a:pt x="86" y="31"/>
                  </a:moveTo>
                  <a:lnTo>
                    <a:pt x="529" y="63"/>
                  </a:lnTo>
                  <a:lnTo>
                    <a:pt x="527" y="65"/>
                  </a:lnTo>
                  <a:lnTo>
                    <a:pt x="525" y="73"/>
                  </a:lnTo>
                  <a:lnTo>
                    <a:pt x="525" y="78"/>
                  </a:lnTo>
                  <a:lnTo>
                    <a:pt x="525" y="84"/>
                  </a:lnTo>
                  <a:lnTo>
                    <a:pt x="527" y="90"/>
                  </a:lnTo>
                  <a:lnTo>
                    <a:pt x="531" y="97"/>
                  </a:lnTo>
                  <a:lnTo>
                    <a:pt x="531" y="103"/>
                  </a:lnTo>
                  <a:lnTo>
                    <a:pt x="537" y="109"/>
                  </a:lnTo>
                  <a:lnTo>
                    <a:pt x="542" y="114"/>
                  </a:lnTo>
                  <a:lnTo>
                    <a:pt x="550" y="120"/>
                  </a:lnTo>
                  <a:lnTo>
                    <a:pt x="554" y="122"/>
                  </a:lnTo>
                  <a:lnTo>
                    <a:pt x="559" y="124"/>
                  </a:lnTo>
                  <a:lnTo>
                    <a:pt x="565" y="126"/>
                  </a:lnTo>
                  <a:lnTo>
                    <a:pt x="573" y="130"/>
                  </a:lnTo>
                  <a:lnTo>
                    <a:pt x="578" y="130"/>
                  </a:lnTo>
                  <a:lnTo>
                    <a:pt x="586" y="132"/>
                  </a:lnTo>
                  <a:lnTo>
                    <a:pt x="596" y="132"/>
                  </a:lnTo>
                  <a:lnTo>
                    <a:pt x="603" y="133"/>
                  </a:lnTo>
                  <a:lnTo>
                    <a:pt x="611" y="238"/>
                  </a:lnTo>
                  <a:lnTo>
                    <a:pt x="607" y="238"/>
                  </a:lnTo>
                  <a:lnTo>
                    <a:pt x="599" y="240"/>
                  </a:lnTo>
                  <a:lnTo>
                    <a:pt x="596" y="240"/>
                  </a:lnTo>
                  <a:lnTo>
                    <a:pt x="590" y="244"/>
                  </a:lnTo>
                  <a:lnTo>
                    <a:pt x="584" y="246"/>
                  </a:lnTo>
                  <a:lnTo>
                    <a:pt x="578" y="251"/>
                  </a:lnTo>
                  <a:lnTo>
                    <a:pt x="573" y="253"/>
                  </a:lnTo>
                  <a:lnTo>
                    <a:pt x="567" y="259"/>
                  </a:lnTo>
                  <a:lnTo>
                    <a:pt x="561" y="265"/>
                  </a:lnTo>
                  <a:lnTo>
                    <a:pt x="558" y="272"/>
                  </a:lnTo>
                  <a:lnTo>
                    <a:pt x="554" y="280"/>
                  </a:lnTo>
                  <a:lnTo>
                    <a:pt x="552" y="289"/>
                  </a:lnTo>
                  <a:lnTo>
                    <a:pt x="550" y="295"/>
                  </a:lnTo>
                  <a:lnTo>
                    <a:pt x="550" y="299"/>
                  </a:lnTo>
                  <a:lnTo>
                    <a:pt x="550" y="304"/>
                  </a:lnTo>
                  <a:lnTo>
                    <a:pt x="550" y="310"/>
                  </a:lnTo>
                  <a:lnTo>
                    <a:pt x="124" y="265"/>
                  </a:lnTo>
                  <a:lnTo>
                    <a:pt x="124" y="263"/>
                  </a:lnTo>
                  <a:lnTo>
                    <a:pt x="124" y="261"/>
                  </a:lnTo>
                  <a:lnTo>
                    <a:pt x="124" y="257"/>
                  </a:lnTo>
                  <a:lnTo>
                    <a:pt x="124" y="251"/>
                  </a:lnTo>
                  <a:lnTo>
                    <a:pt x="122" y="246"/>
                  </a:lnTo>
                  <a:lnTo>
                    <a:pt x="122" y="238"/>
                  </a:lnTo>
                  <a:lnTo>
                    <a:pt x="120" y="232"/>
                  </a:lnTo>
                  <a:lnTo>
                    <a:pt x="118" y="225"/>
                  </a:lnTo>
                  <a:lnTo>
                    <a:pt x="114" y="215"/>
                  </a:lnTo>
                  <a:lnTo>
                    <a:pt x="109" y="208"/>
                  </a:lnTo>
                  <a:lnTo>
                    <a:pt x="103" y="200"/>
                  </a:lnTo>
                  <a:lnTo>
                    <a:pt x="95" y="194"/>
                  </a:lnTo>
                  <a:lnTo>
                    <a:pt x="90" y="190"/>
                  </a:lnTo>
                  <a:lnTo>
                    <a:pt x="84" y="189"/>
                  </a:lnTo>
                  <a:lnTo>
                    <a:pt x="78" y="185"/>
                  </a:lnTo>
                  <a:lnTo>
                    <a:pt x="74" y="185"/>
                  </a:lnTo>
                  <a:lnTo>
                    <a:pt x="67" y="181"/>
                  </a:lnTo>
                  <a:lnTo>
                    <a:pt x="59" y="181"/>
                  </a:lnTo>
                  <a:lnTo>
                    <a:pt x="54" y="179"/>
                  </a:lnTo>
                  <a:lnTo>
                    <a:pt x="46" y="179"/>
                  </a:lnTo>
                  <a:lnTo>
                    <a:pt x="46" y="90"/>
                  </a:lnTo>
                  <a:lnTo>
                    <a:pt x="0" y="57"/>
                  </a:lnTo>
                  <a:lnTo>
                    <a:pt x="6" y="190"/>
                  </a:lnTo>
                  <a:lnTo>
                    <a:pt x="10" y="190"/>
                  </a:lnTo>
                  <a:lnTo>
                    <a:pt x="16" y="190"/>
                  </a:lnTo>
                  <a:lnTo>
                    <a:pt x="23" y="194"/>
                  </a:lnTo>
                  <a:lnTo>
                    <a:pt x="31" y="194"/>
                  </a:lnTo>
                  <a:lnTo>
                    <a:pt x="40" y="198"/>
                  </a:lnTo>
                  <a:lnTo>
                    <a:pt x="48" y="202"/>
                  </a:lnTo>
                  <a:lnTo>
                    <a:pt x="59" y="208"/>
                  </a:lnTo>
                  <a:lnTo>
                    <a:pt x="67" y="211"/>
                  </a:lnTo>
                  <a:lnTo>
                    <a:pt x="76" y="217"/>
                  </a:lnTo>
                  <a:lnTo>
                    <a:pt x="82" y="225"/>
                  </a:lnTo>
                  <a:lnTo>
                    <a:pt x="88" y="234"/>
                  </a:lnTo>
                  <a:lnTo>
                    <a:pt x="90" y="238"/>
                  </a:lnTo>
                  <a:lnTo>
                    <a:pt x="92" y="242"/>
                  </a:lnTo>
                  <a:lnTo>
                    <a:pt x="92" y="247"/>
                  </a:lnTo>
                  <a:lnTo>
                    <a:pt x="93" y="253"/>
                  </a:lnTo>
                  <a:lnTo>
                    <a:pt x="93" y="259"/>
                  </a:lnTo>
                  <a:lnTo>
                    <a:pt x="93" y="265"/>
                  </a:lnTo>
                  <a:lnTo>
                    <a:pt x="92" y="272"/>
                  </a:lnTo>
                  <a:lnTo>
                    <a:pt x="90" y="280"/>
                  </a:lnTo>
                  <a:lnTo>
                    <a:pt x="90" y="284"/>
                  </a:lnTo>
                  <a:lnTo>
                    <a:pt x="93" y="289"/>
                  </a:lnTo>
                  <a:lnTo>
                    <a:pt x="97" y="293"/>
                  </a:lnTo>
                  <a:lnTo>
                    <a:pt x="103" y="297"/>
                  </a:lnTo>
                  <a:lnTo>
                    <a:pt x="107" y="297"/>
                  </a:lnTo>
                  <a:lnTo>
                    <a:pt x="113" y="299"/>
                  </a:lnTo>
                  <a:lnTo>
                    <a:pt x="116" y="299"/>
                  </a:lnTo>
                  <a:lnTo>
                    <a:pt x="124" y="301"/>
                  </a:lnTo>
                  <a:lnTo>
                    <a:pt x="128" y="301"/>
                  </a:lnTo>
                  <a:lnTo>
                    <a:pt x="133" y="301"/>
                  </a:lnTo>
                  <a:lnTo>
                    <a:pt x="137" y="301"/>
                  </a:lnTo>
                  <a:lnTo>
                    <a:pt x="143" y="301"/>
                  </a:lnTo>
                  <a:lnTo>
                    <a:pt x="147" y="301"/>
                  </a:lnTo>
                  <a:lnTo>
                    <a:pt x="154" y="303"/>
                  </a:lnTo>
                  <a:lnTo>
                    <a:pt x="160" y="303"/>
                  </a:lnTo>
                  <a:lnTo>
                    <a:pt x="166" y="303"/>
                  </a:lnTo>
                  <a:lnTo>
                    <a:pt x="171" y="303"/>
                  </a:lnTo>
                  <a:lnTo>
                    <a:pt x="179" y="304"/>
                  </a:lnTo>
                  <a:lnTo>
                    <a:pt x="187" y="304"/>
                  </a:lnTo>
                  <a:lnTo>
                    <a:pt x="194" y="304"/>
                  </a:lnTo>
                  <a:lnTo>
                    <a:pt x="202" y="304"/>
                  </a:lnTo>
                  <a:lnTo>
                    <a:pt x="211" y="308"/>
                  </a:lnTo>
                  <a:lnTo>
                    <a:pt x="221" y="308"/>
                  </a:lnTo>
                  <a:lnTo>
                    <a:pt x="229" y="308"/>
                  </a:lnTo>
                  <a:lnTo>
                    <a:pt x="238" y="310"/>
                  </a:lnTo>
                  <a:lnTo>
                    <a:pt x="248" y="310"/>
                  </a:lnTo>
                  <a:lnTo>
                    <a:pt x="255" y="310"/>
                  </a:lnTo>
                  <a:lnTo>
                    <a:pt x="267" y="312"/>
                  </a:lnTo>
                  <a:lnTo>
                    <a:pt x="276" y="312"/>
                  </a:lnTo>
                  <a:lnTo>
                    <a:pt x="287" y="316"/>
                  </a:lnTo>
                  <a:lnTo>
                    <a:pt x="297" y="316"/>
                  </a:lnTo>
                  <a:lnTo>
                    <a:pt x="306" y="316"/>
                  </a:lnTo>
                  <a:lnTo>
                    <a:pt x="318" y="318"/>
                  </a:lnTo>
                  <a:lnTo>
                    <a:pt x="327" y="320"/>
                  </a:lnTo>
                  <a:lnTo>
                    <a:pt x="339" y="320"/>
                  </a:lnTo>
                  <a:lnTo>
                    <a:pt x="350" y="322"/>
                  </a:lnTo>
                  <a:lnTo>
                    <a:pt x="360" y="323"/>
                  </a:lnTo>
                  <a:lnTo>
                    <a:pt x="371" y="325"/>
                  </a:lnTo>
                  <a:lnTo>
                    <a:pt x="381" y="325"/>
                  </a:lnTo>
                  <a:lnTo>
                    <a:pt x="392" y="327"/>
                  </a:lnTo>
                  <a:lnTo>
                    <a:pt x="402" y="327"/>
                  </a:lnTo>
                  <a:lnTo>
                    <a:pt x="413" y="329"/>
                  </a:lnTo>
                  <a:lnTo>
                    <a:pt x="422" y="329"/>
                  </a:lnTo>
                  <a:lnTo>
                    <a:pt x="432" y="331"/>
                  </a:lnTo>
                  <a:lnTo>
                    <a:pt x="443" y="331"/>
                  </a:lnTo>
                  <a:lnTo>
                    <a:pt x="453" y="333"/>
                  </a:lnTo>
                  <a:lnTo>
                    <a:pt x="462" y="333"/>
                  </a:lnTo>
                  <a:lnTo>
                    <a:pt x="472" y="335"/>
                  </a:lnTo>
                  <a:lnTo>
                    <a:pt x="481" y="335"/>
                  </a:lnTo>
                  <a:lnTo>
                    <a:pt x="491" y="337"/>
                  </a:lnTo>
                  <a:lnTo>
                    <a:pt x="499" y="339"/>
                  </a:lnTo>
                  <a:lnTo>
                    <a:pt x="508" y="339"/>
                  </a:lnTo>
                  <a:lnTo>
                    <a:pt x="516" y="341"/>
                  </a:lnTo>
                  <a:lnTo>
                    <a:pt x="525" y="342"/>
                  </a:lnTo>
                  <a:lnTo>
                    <a:pt x="531" y="342"/>
                  </a:lnTo>
                  <a:lnTo>
                    <a:pt x="539" y="342"/>
                  </a:lnTo>
                  <a:lnTo>
                    <a:pt x="544" y="344"/>
                  </a:lnTo>
                  <a:lnTo>
                    <a:pt x="552" y="344"/>
                  </a:lnTo>
                  <a:lnTo>
                    <a:pt x="558" y="344"/>
                  </a:lnTo>
                  <a:lnTo>
                    <a:pt x="563" y="346"/>
                  </a:lnTo>
                  <a:lnTo>
                    <a:pt x="569" y="346"/>
                  </a:lnTo>
                  <a:lnTo>
                    <a:pt x="575" y="348"/>
                  </a:lnTo>
                  <a:lnTo>
                    <a:pt x="582" y="348"/>
                  </a:lnTo>
                  <a:lnTo>
                    <a:pt x="588" y="350"/>
                  </a:lnTo>
                  <a:lnTo>
                    <a:pt x="592" y="350"/>
                  </a:lnTo>
                  <a:lnTo>
                    <a:pt x="592" y="350"/>
                  </a:lnTo>
                  <a:lnTo>
                    <a:pt x="592" y="348"/>
                  </a:lnTo>
                  <a:lnTo>
                    <a:pt x="592" y="346"/>
                  </a:lnTo>
                  <a:lnTo>
                    <a:pt x="590" y="342"/>
                  </a:lnTo>
                  <a:lnTo>
                    <a:pt x="590" y="337"/>
                  </a:lnTo>
                  <a:lnTo>
                    <a:pt x="588" y="331"/>
                  </a:lnTo>
                  <a:lnTo>
                    <a:pt x="586" y="325"/>
                  </a:lnTo>
                  <a:lnTo>
                    <a:pt x="586" y="318"/>
                  </a:lnTo>
                  <a:lnTo>
                    <a:pt x="588" y="310"/>
                  </a:lnTo>
                  <a:lnTo>
                    <a:pt x="588" y="303"/>
                  </a:lnTo>
                  <a:lnTo>
                    <a:pt x="590" y="297"/>
                  </a:lnTo>
                  <a:lnTo>
                    <a:pt x="594" y="289"/>
                  </a:lnTo>
                  <a:lnTo>
                    <a:pt x="599" y="284"/>
                  </a:lnTo>
                  <a:lnTo>
                    <a:pt x="605" y="278"/>
                  </a:lnTo>
                  <a:lnTo>
                    <a:pt x="615" y="274"/>
                  </a:lnTo>
                  <a:lnTo>
                    <a:pt x="618" y="272"/>
                  </a:lnTo>
                  <a:lnTo>
                    <a:pt x="624" y="272"/>
                  </a:lnTo>
                  <a:lnTo>
                    <a:pt x="632" y="272"/>
                  </a:lnTo>
                  <a:lnTo>
                    <a:pt x="639" y="272"/>
                  </a:lnTo>
                  <a:lnTo>
                    <a:pt x="641" y="270"/>
                  </a:lnTo>
                  <a:lnTo>
                    <a:pt x="649" y="266"/>
                  </a:lnTo>
                  <a:lnTo>
                    <a:pt x="649" y="263"/>
                  </a:lnTo>
                  <a:lnTo>
                    <a:pt x="651" y="259"/>
                  </a:lnTo>
                  <a:lnTo>
                    <a:pt x="651" y="255"/>
                  </a:lnTo>
                  <a:lnTo>
                    <a:pt x="651" y="249"/>
                  </a:lnTo>
                  <a:lnTo>
                    <a:pt x="651" y="244"/>
                  </a:lnTo>
                  <a:lnTo>
                    <a:pt x="649" y="236"/>
                  </a:lnTo>
                  <a:lnTo>
                    <a:pt x="647" y="228"/>
                  </a:lnTo>
                  <a:lnTo>
                    <a:pt x="645" y="219"/>
                  </a:lnTo>
                  <a:lnTo>
                    <a:pt x="645" y="114"/>
                  </a:lnTo>
                  <a:lnTo>
                    <a:pt x="643" y="112"/>
                  </a:lnTo>
                  <a:lnTo>
                    <a:pt x="641" y="112"/>
                  </a:lnTo>
                  <a:lnTo>
                    <a:pt x="635" y="112"/>
                  </a:lnTo>
                  <a:lnTo>
                    <a:pt x="630" y="112"/>
                  </a:lnTo>
                  <a:lnTo>
                    <a:pt x="622" y="112"/>
                  </a:lnTo>
                  <a:lnTo>
                    <a:pt x="615" y="111"/>
                  </a:lnTo>
                  <a:lnTo>
                    <a:pt x="605" y="109"/>
                  </a:lnTo>
                  <a:lnTo>
                    <a:pt x="597" y="107"/>
                  </a:lnTo>
                  <a:lnTo>
                    <a:pt x="590" y="103"/>
                  </a:lnTo>
                  <a:lnTo>
                    <a:pt x="582" y="97"/>
                  </a:lnTo>
                  <a:lnTo>
                    <a:pt x="577" y="92"/>
                  </a:lnTo>
                  <a:lnTo>
                    <a:pt x="573" y="84"/>
                  </a:lnTo>
                  <a:lnTo>
                    <a:pt x="569" y="80"/>
                  </a:lnTo>
                  <a:lnTo>
                    <a:pt x="569" y="76"/>
                  </a:lnTo>
                  <a:lnTo>
                    <a:pt x="567" y="71"/>
                  </a:lnTo>
                  <a:lnTo>
                    <a:pt x="567" y="65"/>
                  </a:lnTo>
                  <a:lnTo>
                    <a:pt x="567" y="57"/>
                  </a:lnTo>
                  <a:lnTo>
                    <a:pt x="567" y="52"/>
                  </a:lnTo>
                  <a:lnTo>
                    <a:pt x="569" y="44"/>
                  </a:lnTo>
                  <a:lnTo>
                    <a:pt x="571" y="38"/>
                  </a:lnTo>
                  <a:lnTo>
                    <a:pt x="55" y="0"/>
                  </a:lnTo>
                  <a:lnTo>
                    <a:pt x="86" y="31"/>
                  </a:lnTo>
                  <a:lnTo>
                    <a:pt x="8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0" name="Freeform 26"/>
            <p:cNvSpPr>
              <a:spLocks/>
            </p:cNvSpPr>
            <p:nvPr/>
          </p:nvSpPr>
          <p:spPr bwMode="auto">
            <a:xfrm>
              <a:off x="3192463" y="5446713"/>
              <a:ext cx="106363" cy="103188"/>
            </a:xfrm>
            <a:custGeom>
              <a:avLst/>
              <a:gdLst>
                <a:gd name="T0" fmla="*/ 118 w 135"/>
                <a:gd name="T1" fmla="*/ 14 h 130"/>
                <a:gd name="T2" fmla="*/ 109 w 135"/>
                <a:gd name="T3" fmla="*/ 10 h 130"/>
                <a:gd name="T4" fmla="*/ 93 w 135"/>
                <a:gd name="T5" fmla="*/ 6 h 130"/>
                <a:gd name="T6" fmla="*/ 78 w 135"/>
                <a:gd name="T7" fmla="*/ 2 h 130"/>
                <a:gd name="T8" fmla="*/ 67 w 135"/>
                <a:gd name="T9" fmla="*/ 0 h 130"/>
                <a:gd name="T10" fmla="*/ 57 w 135"/>
                <a:gd name="T11" fmla="*/ 0 h 130"/>
                <a:gd name="T12" fmla="*/ 46 w 135"/>
                <a:gd name="T13" fmla="*/ 0 h 130"/>
                <a:gd name="T14" fmla="*/ 31 w 135"/>
                <a:gd name="T15" fmla="*/ 4 h 130"/>
                <a:gd name="T16" fmla="*/ 17 w 135"/>
                <a:gd name="T17" fmla="*/ 14 h 130"/>
                <a:gd name="T18" fmla="*/ 10 w 135"/>
                <a:gd name="T19" fmla="*/ 19 h 130"/>
                <a:gd name="T20" fmla="*/ 4 w 135"/>
                <a:gd name="T21" fmla="*/ 31 h 130"/>
                <a:gd name="T22" fmla="*/ 2 w 135"/>
                <a:gd name="T23" fmla="*/ 46 h 130"/>
                <a:gd name="T24" fmla="*/ 0 w 135"/>
                <a:gd name="T25" fmla="*/ 61 h 130"/>
                <a:gd name="T26" fmla="*/ 0 w 135"/>
                <a:gd name="T27" fmla="*/ 74 h 130"/>
                <a:gd name="T28" fmla="*/ 2 w 135"/>
                <a:gd name="T29" fmla="*/ 88 h 130"/>
                <a:gd name="T30" fmla="*/ 8 w 135"/>
                <a:gd name="T31" fmla="*/ 99 h 130"/>
                <a:gd name="T32" fmla="*/ 17 w 135"/>
                <a:gd name="T33" fmla="*/ 112 h 130"/>
                <a:gd name="T34" fmla="*/ 31 w 135"/>
                <a:gd name="T35" fmla="*/ 122 h 130"/>
                <a:gd name="T36" fmla="*/ 42 w 135"/>
                <a:gd name="T37" fmla="*/ 128 h 130"/>
                <a:gd name="T38" fmla="*/ 52 w 135"/>
                <a:gd name="T39" fmla="*/ 130 h 130"/>
                <a:gd name="T40" fmla="*/ 63 w 135"/>
                <a:gd name="T41" fmla="*/ 130 h 130"/>
                <a:gd name="T42" fmla="*/ 74 w 135"/>
                <a:gd name="T43" fmla="*/ 128 h 130"/>
                <a:gd name="T44" fmla="*/ 86 w 135"/>
                <a:gd name="T45" fmla="*/ 124 h 130"/>
                <a:gd name="T46" fmla="*/ 95 w 135"/>
                <a:gd name="T47" fmla="*/ 120 h 130"/>
                <a:gd name="T48" fmla="*/ 107 w 135"/>
                <a:gd name="T49" fmla="*/ 112 h 130"/>
                <a:gd name="T50" fmla="*/ 118 w 135"/>
                <a:gd name="T51" fmla="*/ 103 h 130"/>
                <a:gd name="T52" fmla="*/ 126 w 135"/>
                <a:gd name="T53" fmla="*/ 93 h 130"/>
                <a:gd name="T54" fmla="*/ 133 w 135"/>
                <a:gd name="T55" fmla="*/ 82 h 130"/>
                <a:gd name="T56" fmla="*/ 135 w 135"/>
                <a:gd name="T57" fmla="*/ 71 h 130"/>
                <a:gd name="T58" fmla="*/ 135 w 135"/>
                <a:gd name="T59" fmla="*/ 57 h 130"/>
                <a:gd name="T60" fmla="*/ 133 w 135"/>
                <a:gd name="T61" fmla="*/ 46 h 130"/>
                <a:gd name="T62" fmla="*/ 129 w 135"/>
                <a:gd name="T63" fmla="*/ 35 h 130"/>
                <a:gd name="T64" fmla="*/ 126 w 135"/>
                <a:gd name="T65" fmla="*/ 25 h 130"/>
                <a:gd name="T66" fmla="*/ 120 w 135"/>
                <a:gd name="T67" fmla="*/ 17 h 130"/>
                <a:gd name="T68" fmla="*/ 120 w 135"/>
                <a:gd name="T69" fmla="*/ 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" h="130">
                  <a:moveTo>
                    <a:pt x="120" y="16"/>
                  </a:moveTo>
                  <a:lnTo>
                    <a:pt x="118" y="14"/>
                  </a:lnTo>
                  <a:lnTo>
                    <a:pt x="114" y="14"/>
                  </a:lnTo>
                  <a:lnTo>
                    <a:pt x="109" y="10"/>
                  </a:lnTo>
                  <a:lnTo>
                    <a:pt x="103" y="8"/>
                  </a:lnTo>
                  <a:lnTo>
                    <a:pt x="93" y="6"/>
                  </a:lnTo>
                  <a:lnTo>
                    <a:pt x="84" y="4"/>
                  </a:lnTo>
                  <a:lnTo>
                    <a:pt x="78" y="2"/>
                  </a:lnTo>
                  <a:lnTo>
                    <a:pt x="72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2" y="2"/>
                  </a:lnTo>
                  <a:lnTo>
                    <a:pt x="31" y="4"/>
                  </a:lnTo>
                  <a:lnTo>
                    <a:pt x="23" y="10"/>
                  </a:lnTo>
                  <a:lnTo>
                    <a:pt x="17" y="14"/>
                  </a:lnTo>
                  <a:lnTo>
                    <a:pt x="13" y="17"/>
                  </a:lnTo>
                  <a:lnTo>
                    <a:pt x="10" y="19"/>
                  </a:lnTo>
                  <a:lnTo>
                    <a:pt x="8" y="25"/>
                  </a:lnTo>
                  <a:lnTo>
                    <a:pt x="4" y="31"/>
                  </a:lnTo>
                  <a:lnTo>
                    <a:pt x="2" y="38"/>
                  </a:lnTo>
                  <a:lnTo>
                    <a:pt x="2" y="46"/>
                  </a:lnTo>
                  <a:lnTo>
                    <a:pt x="2" y="54"/>
                  </a:lnTo>
                  <a:lnTo>
                    <a:pt x="0" y="61"/>
                  </a:lnTo>
                  <a:lnTo>
                    <a:pt x="0" y="69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2" y="88"/>
                  </a:lnTo>
                  <a:lnTo>
                    <a:pt x="6" y="93"/>
                  </a:lnTo>
                  <a:lnTo>
                    <a:pt x="8" y="99"/>
                  </a:lnTo>
                  <a:lnTo>
                    <a:pt x="12" y="105"/>
                  </a:lnTo>
                  <a:lnTo>
                    <a:pt x="17" y="112"/>
                  </a:lnTo>
                  <a:lnTo>
                    <a:pt x="27" y="120"/>
                  </a:lnTo>
                  <a:lnTo>
                    <a:pt x="31" y="122"/>
                  </a:lnTo>
                  <a:lnTo>
                    <a:pt x="36" y="126"/>
                  </a:lnTo>
                  <a:lnTo>
                    <a:pt x="42" y="128"/>
                  </a:lnTo>
                  <a:lnTo>
                    <a:pt x="48" y="130"/>
                  </a:lnTo>
                  <a:lnTo>
                    <a:pt x="52" y="130"/>
                  </a:lnTo>
                  <a:lnTo>
                    <a:pt x="57" y="130"/>
                  </a:lnTo>
                  <a:lnTo>
                    <a:pt x="63" y="130"/>
                  </a:lnTo>
                  <a:lnTo>
                    <a:pt x="69" y="130"/>
                  </a:lnTo>
                  <a:lnTo>
                    <a:pt x="74" y="128"/>
                  </a:lnTo>
                  <a:lnTo>
                    <a:pt x="80" y="126"/>
                  </a:lnTo>
                  <a:lnTo>
                    <a:pt x="86" y="124"/>
                  </a:lnTo>
                  <a:lnTo>
                    <a:pt x="91" y="124"/>
                  </a:lnTo>
                  <a:lnTo>
                    <a:pt x="95" y="120"/>
                  </a:lnTo>
                  <a:lnTo>
                    <a:pt x="101" y="116"/>
                  </a:lnTo>
                  <a:lnTo>
                    <a:pt x="107" y="112"/>
                  </a:lnTo>
                  <a:lnTo>
                    <a:pt x="112" y="109"/>
                  </a:lnTo>
                  <a:lnTo>
                    <a:pt x="118" y="103"/>
                  </a:lnTo>
                  <a:lnTo>
                    <a:pt x="122" y="99"/>
                  </a:lnTo>
                  <a:lnTo>
                    <a:pt x="126" y="93"/>
                  </a:lnTo>
                  <a:lnTo>
                    <a:pt x="131" y="88"/>
                  </a:lnTo>
                  <a:lnTo>
                    <a:pt x="133" y="82"/>
                  </a:lnTo>
                  <a:lnTo>
                    <a:pt x="135" y="76"/>
                  </a:lnTo>
                  <a:lnTo>
                    <a:pt x="135" y="71"/>
                  </a:lnTo>
                  <a:lnTo>
                    <a:pt x="135" y="65"/>
                  </a:lnTo>
                  <a:lnTo>
                    <a:pt x="135" y="57"/>
                  </a:lnTo>
                  <a:lnTo>
                    <a:pt x="133" y="52"/>
                  </a:lnTo>
                  <a:lnTo>
                    <a:pt x="133" y="46"/>
                  </a:lnTo>
                  <a:lnTo>
                    <a:pt x="131" y="40"/>
                  </a:lnTo>
                  <a:lnTo>
                    <a:pt x="129" y="35"/>
                  </a:lnTo>
                  <a:lnTo>
                    <a:pt x="128" y="29"/>
                  </a:lnTo>
                  <a:lnTo>
                    <a:pt x="126" y="25"/>
                  </a:lnTo>
                  <a:lnTo>
                    <a:pt x="124" y="21"/>
                  </a:lnTo>
                  <a:lnTo>
                    <a:pt x="120" y="17"/>
                  </a:lnTo>
                  <a:lnTo>
                    <a:pt x="120" y="16"/>
                  </a:lnTo>
                  <a:lnTo>
                    <a:pt x="120" y="16"/>
                  </a:lnTo>
                  <a:close/>
                </a:path>
              </a:pathLst>
            </a:custGeom>
            <a:solidFill>
              <a:srgbClr val="EB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1" name="Freeform 27"/>
            <p:cNvSpPr>
              <a:spLocks/>
            </p:cNvSpPr>
            <p:nvPr/>
          </p:nvSpPr>
          <p:spPr bwMode="auto">
            <a:xfrm>
              <a:off x="3143250" y="4859338"/>
              <a:ext cx="90488" cy="68263"/>
            </a:xfrm>
            <a:custGeom>
              <a:avLst/>
              <a:gdLst>
                <a:gd name="T0" fmla="*/ 0 w 114"/>
                <a:gd name="T1" fmla="*/ 53 h 88"/>
                <a:gd name="T2" fmla="*/ 4 w 114"/>
                <a:gd name="T3" fmla="*/ 53 h 88"/>
                <a:gd name="T4" fmla="*/ 8 w 114"/>
                <a:gd name="T5" fmla="*/ 55 h 88"/>
                <a:gd name="T6" fmla="*/ 16 w 114"/>
                <a:gd name="T7" fmla="*/ 57 h 88"/>
                <a:gd name="T8" fmla="*/ 21 w 114"/>
                <a:gd name="T9" fmla="*/ 57 h 88"/>
                <a:gd name="T10" fmla="*/ 31 w 114"/>
                <a:gd name="T11" fmla="*/ 57 h 88"/>
                <a:gd name="T12" fmla="*/ 38 w 114"/>
                <a:gd name="T13" fmla="*/ 57 h 88"/>
                <a:gd name="T14" fmla="*/ 48 w 114"/>
                <a:gd name="T15" fmla="*/ 57 h 88"/>
                <a:gd name="T16" fmla="*/ 54 w 114"/>
                <a:gd name="T17" fmla="*/ 55 h 88"/>
                <a:gd name="T18" fmla="*/ 61 w 114"/>
                <a:gd name="T19" fmla="*/ 51 h 88"/>
                <a:gd name="T20" fmla="*/ 67 w 114"/>
                <a:gd name="T21" fmla="*/ 48 h 88"/>
                <a:gd name="T22" fmla="*/ 73 w 114"/>
                <a:gd name="T23" fmla="*/ 42 h 88"/>
                <a:gd name="T24" fmla="*/ 73 w 114"/>
                <a:gd name="T25" fmla="*/ 38 h 88"/>
                <a:gd name="T26" fmla="*/ 74 w 114"/>
                <a:gd name="T27" fmla="*/ 34 h 88"/>
                <a:gd name="T28" fmla="*/ 74 w 114"/>
                <a:gd name="T29" fmla="*/ 29 h 88"/>
                <a:gd name="T30" fmla="*/ 74 w 114"/>
                <a:gd name="T31" fmla="*/ 25 h 88"/>
                <a:gd name="T32" fmla="*/ 73 w 114"/>
                <a:gd name="T33" fmla="*/ 19 h 88"/>
                <a:gd name="T34" fmla="*/ 73 w 114"/>
                <a:gd name="T35" fmla="*/ 13 h 88"/>
                <a:gd name="T36" fmla="*/ 69 w 114"/>
                <a:gd name="T37" fmla="*/ 8 h 88"/>
                <a:gd name="T38" fmla="*/ 67 w 114"/>
                <a:gd name="T39" fmla="*/ 0 h 88"/>
                <a:gd name="T40" fmla="*/ 111 w 114"/>
                <a:gd name="T41" fmla="*/ 27 h 88"/>
                <a:gd name="T42" fmla="*/ 113 w 114"/>
                <a:gd name="T43" fmla="*/ 29 h 88"/>
                <a:gd name="T44" fmla="*/ 114 w 114"/>
                <a:gd name="T45" fmla="*/ 36 h 88"/>
                <a:gd name="T46" fmla="*/ 114 w 114"/>
                <a:gd name="T47" fmla="*/ 40 h 88"/>
                <a:gd name="T48" fmla="*/ 114 w 114"/>
                <a:gd name="T49" fmla="*/ 46 h 88"/>
                <a:gd name="T50" fmla="*/ 114 w 114"/>
                <a:gd name="T51" fmla="*/ 51 h 88"/>
                <a:gd name="T52" fmla="*/ 113 w 114"/>
                <a:gd name="T53" fmla="*/ 57 h 88"/>
                <a:gd name="T54" fmla="*/ 109 w 114"/>
                <a:gd name="T55" fmla="*/ 63 h 88"/>
                <a:gd name="T56" fmla="*/ 105 w 114"/>
                <a:gd name="T57" fmla="*/ 69 h 88"/>
                <a:gd name="T58" fmla="*/ 99 w 114"/>
                <a:gd name="T59" fmla="*/ 72 h 88"/>
                <a:gd name="T60" fmla="*/ 93 w 114"/>
                <a:gd name="T61" fmla="*/ 78 h 88"/>
                <a:gd name="T62" fmla="*/ 88 w 114"/>
                <a:gd name="T63" fmla="*/ 80 h 88"/>
                <a:gd name="T64" fmla="*/ 82 w 114"/>
                <a:gd name="T65" fmla="*/ 80 h 88"/>
                <a:gd name="T66" fmla="*/ 76 w 114"/>
                <a:gd name="T67" fmla="*/ 84 h 88"/>
                <a:gd name="T68" fmla="*/ 71 w 114"/>
                <a:gd name="T69" fmla="*/ 86 h 88"/>
                <a:gd name="T70" fmla="*/ 63 w 114"/>
                <a:gd name="T71" fmla="*/ 86 h 88"/>
                <a:gd name="T72" fmla="*/ 55 w 114"/>
                <a:gd name="T73" fmla="*/ 86 h 88"/>
                <a:gd name="T74" fmla="*/ 48 w 114"/>
                <a:gd name="T75" fmla="*/ 88 h 88"/>
                <a:gd name="T76" fmla="*/ 38 w 114"/>
                <a:gd name="T77" fmla="*/ 88 h 88"/>
                <a:gd name="T78" fmla="*/ 0 w 114"/>
                <a:gd name="T79" fmla="*/ 53 h 88"/>
                <a:gd name="T80" fmla="*/ 0 w 114"/>
                <a:gd name="T81" fmla="*/ 5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88">
                  <a:moveTo>
                    <a:pt x="0" y="53"/>
                  </a:moveTo>
                  <a:lnTo>
                    <a:pt x="4" y="53"/>
                  </a:lnTo>
                  <a:lnTo>
                    <a:pt x="8" y="55"/>
                  </a:lnTo>
                  <a:lnTo>
                    <a:pt x="16" y="57"/>
                  </a:lnTo>
                  <a:lnTo>
                    <a:pt x="21" y="57"/>
                  </a:lnTo>
                  <a:lnTo>
                    <a:pt x="31" y="57"/>
                  </a:lnTo>
                  <a:lnTo>
                    <a:pt x="38" y="57"/>
                  </a:lnTo>
                  <a:lnTo>
                    <a:pt x="48" y="57"/>
                  </a:lnTo>
                  <a:lnTo>
                    <a:pt x="54" y="55"/>
                  </a:lnTo>
                  <a:lnTo>
                    <a:pt x="61" y="51"/>
                  </a:lnTo>
                  <a:lnTo>
                    <a:pt x="67" y="48"/>
                  </a:lnTo>
                  <a:lnTo>
                    <a:pt x="73" y="42"/>
                  </a:lnTo>
                  <a:lnTo>
                    <a:pt x="73" y="38"/>
                  </a:lnTo>
                  <a:lnTo>
                    <a:pt x="74" y="34"/>
                  </a:lnTo>
                  <a:lnTo>
                    <a:pt x="74" y="29"/>
                  </a:lnTo>
                  <a:lnTo>
                    <a:pt x="74" y="25"/>
                  </a:lnTo>
                  <a:lnTo>
                    <a:pt x="73" y="19"/>
                  </a:lnTo>
                  <a:lnTo>
                    <a:pt x="73" y="13"/>
                  </a:lnTo>
                  <a:lnTo>
                    <a:pt x="69" y="8"/>
                  </a:lnTo>
                  <a:lnTo>
                    <a:pt x="67" y="0"/>
                  </a:lnTo>
                  <a:lnTo>
                    <a:pt x="111" y="27"/>
                  </a:lnTo>
                  <a:lnTo>
                    <a:pt x="113" y="29"/>
                  </a:lnTo>
                  <a:lnTo>
                    <a:pt x="114" y="36"/>
                  </a:lnTo>
                  <a:lnTo>
                    <a:pt x="114" y="40"/>
                  </a:lnTo>
                  <a:lnTo>
                    <a:pt x="114" y="46"/>
                  </a:lnTo>
                  <a:lnTo>
                    <a:pt x="114" y="51"/>
                  </a:lnTo>
                  <a:lnTo>
                    <a:pt x="113" y="57"/>
                  </a:lnTo>
                  <a:lnTo>
                    <a:pt x="109" y="63"/>
                  </a:lnTo>
                  <a:lnTo>
                    <a:pt x="105" y="69"/>
                  </a:lnTo>
                  <a:lnTo>
                    <a:pt x="99" y="72"/>
                  </a:lnTo>
                  <a:lnTo>
                    <a:pt x="93" y="78"/>
                  </a:lnTo>
                  <a:lnTo>
                    <a:pt x="88" y="80"/>
                  </a:lnTo>
                  <a:lnTo>
                    <a:pt x="82" y="80"/>
                  </a:lnTo>
                  <a:lnTo>
                    <a:pt x="76" y="84"/>
                  </a:lnTo>
                  <a:lnTo>
                    <a:pt x="71" y="86"/>
                  </a:lnTo>
                  <a:lnTo>
                    <a:pt x="63" y="86"/>
                  </a:lnTo>
                  <a:lnTo>
                    <a:pt x="55" y="86"/>
                  </a:lnTo>
                  <a:lnTo>
                    <a:pt x="48" y="88"/>
                  </a:lnTo>
                  <a:lnTo>
                    <a:pt x="38" y="88"/>
                  </a:lnTo>
                  <a:lnTo>
                    <a:pt x="0" y="5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2" name="Freeform 29"/>
            <p:cNvSpPr>
              <a:spLocks/>
            </p:cNvSpPr>
            <p:nvPr/>
          </p:nvSpPr>
          <p:spPr bwMode="auto">
            <a:xfrm>
              <a:off x="3052763" y="5086350"/>
              <a:ext cx="74613" cy="149225"/>
            </a:xfrm>
            <a:custGeom>
              <a:avLst/>
              <a:gdLst>
                <a:gd name="T0" fmla="*/ 65 w 93"/>
                <a:gd name="T1" fmla="*/ 74 h 188"/>
                <a:gd name="T2" fmla="*/ 67 w 93"/>
                <a:gd name="T3" fmla="*/ 72 h 188"/>
                <a:gd name="T4" fmla="*/ 74 w 93"/>
                <a:gd name="T5" fmla="*/ 69 h 188"/>
                <a:gd name="T6" fmla="*/ 82 w 93"/>
                <a:gd name="T7" fmla="*/ 61 h 188"/>
                <a:gd name="T8" fmla="*/ 90 w 93"/>
                <a:gd name="T9" fmla="*/ 51 h 188"/>
                <a:gd name="T10" fmla="*/ 91 w 93"/>
                <a:gd name="T11" fmla="*/ 46 h 188"/>
                <a:gd name="T12" fmla="*/ 93 w 93"/>
                <a:gd name="T13" fmla="*/ 40 h 188"/>
                <a:gd name="T14" fmla="*/ 93 w 93"/>
                <a:gd name="T15" fmla="*/ 32 h 188"/>
                <a:gd name="T16" fmla="*/ 93 w 93"/>
                <a:gd name="T17" fmla="*/ 27 h 188"/>
                <a:gd name="T18" fmla="*/ 90 w 93"/>
                <a:gd name="T19" fmla="*/ 19 h 188"/>
                <a:gd name="T20" fmla="*/ 84 w 93"/>
                <a:gd name="T21" fmla="*/ 13 h 188"/>
                <a:gd name="T22" fmla="*/ 80 w 93"/>
                <a:gd name="T23" fmla="*/ 10 h 188"/>
                <a:gd name="T24" fmla="*/ 76 w 93"/>
                <a:gd name="T25" fmla="*/ 8 h 188"/>
                <a:gd name="T26" fmla="*/ 71 w 93"/>
                <a:gd name="T27" fmla="*/ 4 h 188"/>
                <a:gd name="T28" fmla="*/ 65 w 93"/>
                <a:gd name="T29" fmla="*/ 0 h 188"/>
                <a:gd name="T30" fmla="*/ 63 w 93"/>
                <a:gd name="T31" fmla="*/ 0 h 188"/>
                <a:gd name="T32" fmla="*/ 59 w 93"/>
                <a:gd name="T33" fmla="*/ 0 h 188"/>
                <a:gd name="T34" fmla="*/ 53 w 93"/>
                <a:gd name="T35" fmla="*/ 0 h 188"/>
                <a:gd name="T36" fmla="*/ 48 w 93"/>
                <a:gd name="T37" fmla="*/ 0 h 188"/>
                <a:gd name="T38" fmla="*/ 40 w 93"/>
                <a:gd name="T39" fmla="*/ 0 h 188"/>
                <a:gd name="T40" fmla="*/ 33 w 93"/>
                <a:gd name="T41" fmla="*/ 2 h 188"/>
                <a:gd name="T42" fmla="*/ 25 w 93"/>
                <a:gd name="T43" fmla="*/ 4 h 188"/>
                <a:gd name="T44" fmla="*/ 19 w 93"/>
                <a:gd name="T45" fmla="*/ 8 h 188"/>
                <a:gd name="T46" fmla="*/ 12 w 93"/>
                <a:gd name="T47" fmla="*/ 12 h 188"/>
                <a:gd name="T48" fmla="*/ 6 w 93"/>
                <a:gd name="T49" fmla="*/ 15 h 188"/>
                <a:gd name="T50" fmla="*/ 2 w 93"/>
                <a:gd name="T51" fmla="*/ 21 h 188"/>
                <a:gd name="T52" fmla="*/ 0 w 93"/>
                <a:gd name="T53" fmla="*/ 29 h 188"/>
                <a:gd name="T54" fmla="*/ 0 w 93"/>
                <a:gd name="T55" fmla="*/ 32 h 188"/>
                <a:gd name="T56" fmla="*/ 2 w 93"/>
                <a:gd name="T57" fmla="*/ 36 h 188"/>
                <a:gd name="T58" fmla="*/ 2 w 93"/>
                <a:gd name="T59" fmla="*/ 42 h 188"/>
                <a:gd name="T60" fmla="*/ 6 w 93"/>
                <a:gd name="T61" fmla="*/ 48 h 188"/>
                <a:gd name="T62" fmla="*/ 8 w 93"/>
                <a:gd name="T63" fmla="*/ 53 h 188"/>
                <a:gd name="T64" fmla="*/ 12 w 93"/>
                <a:gd name="T65" fmla="*/ 59 h 188"/>
                <a:gd name="T66" fmla="*/ 17 w 93"/>
                <a:gd name="T67" fmla="*/ 67 h 188"/>
                <a:gd name="T68" fmla="*/ 23 w 93"/>
                <a:gd name="T69" fmla="*/ 74 h 188"/>
                <a:gd name="T70" fmla="*/ 36 w 93"/>
                <a:gd name="T71" fmla="*/ 181 h 188"/>
                <a:gd name="T72" fmla="*/ 38 w 93"/>
                <a:gd name="T73" fmla="*/ 181 h 188"/>
                <a:gd name="T74" fmla="*/ 42 w 93"/>
                <a:gd name="T75" fmla="*/ 183 h 188"/>
                <a:gd name="T76" fmla="*/ 46 w 93"/>
                <a:gd name="T77" fmla="*/ 186 h 188"/>
                <a:gd name="T78" fmla="*/ 53 w 93"/>
                <a:gd name="T79" fmla="*/ 188 h 188"/>
                <a:gd name="T80" fmla="*/ 61 w 93"/>
                <a:gd name="T81" fmla="*/ 188 h 188"/>
                <a:gd name="T82" fmla="*/ 67 w 93"/>
                <a:gd name="T83" fmla="*/ 186 h 188"/>
                <a:gd name="T84" fmla="*/ 69 w 93"/>
                <a:gd name="T85" fmla="*/ 183 h 188"/>
                <a:gd name="T86" fmla="*/ 72 w 93"/>
                <a:gd name="T87" fmla="*/ 179 h 188"/>
                <a:gd name="T88" fmla="*/ 74 w 93"/>
                <a:gd name="T89" fmla="*/ 173 h 188"/>
                <a:gd name="T90" fmla="*/ 76 w 93"/>
                <a:gd name="T91" fmla="*/ 167 h 188"/>
                <a:gd name="T92" fmla="*/ 65 w 93"/>
                <a:gd name="T93" fmla="*/ 74 h 188"/>
                <a:gd name="T94" fmla="*/ 65 w 93"/>
                <a:gd name="T95" fmla="*/ 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3" h="188">
                  <a:moveTo>
                    <a:pt x="65" y="74"/>
                  </a:moveTo>
                  <a:lnTo>
                    <a:pt x="67" y="72"/>
                  </a:lnTo>
                  <a:lnTo>
                    <a:pt x="74" y="69"/>
                  </a:lnTo>
                  <a:lnTo>
                    <a:pt x="82" y="61"/>
                  </a:lnTo>
                  <a:lnTo>
                    <a:pt x="90" y="51"/>
                  </a:lnTo>
                  <a:lnTo>
                    <a:pt x="91" y="46"/>
                  </a:lnTo>
                  <a:lnTo>
                    <a:pt x="93" y="40"/>
                  </a:lnTo>
                  <a:lnTo>
                    <a:pt x="93" y="32"/>
                  </a:lnTo>
                  <a:lnTo>
                    <a:pt x="93" y="27"/>
                  </a:lnTo>
                  <a:lnTo>
                    <a:pt x="90" y="19"/>
                  </a:lnTo>
                  <a:lnTo>
                    <a:pt x="84" y="13"/>
                  </a:lnTo>
                  <a:lnTo>
                    <a:pt x="80" y="10"/>
                  </a:lnTo>
                  <a:lnTo>
                    <a:pt x="76" y="8"/>
                  </a:lnTo>
                  <a:lnTo>
                    <a:pt x="71" y="4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3" y="2"/>
                  </a:lnTo>
                  <a:lnTo>
                    <a:pt x="25" y="4"/>
                  </a:lnTo>
                  <a:lnTo>
                    <a:pt x="19" y="8"/>
                  </a:lnTo>
                  <a:lnTo>
                    <a:pt x="12" y="12"/>
                  </a:lnTo>
                  <a:lnTo>
                    <a:pt x="6" y="15"/>
                  </a:lnTo>
                  <a:lnTo>
                    <a:pt x="2" y="21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2" y="42"/>
                  </a:lnTo>
                  <a:lnTo>
                    <a:pt x="6" y="48"/>
                  </a:lnTo>
                  <a:lnTo>
                    <a:pt x="8" y="53"/>
                  </a:lnTo>
                  <a:lnTo>
                    <a:pt x="12" y="59"/>
                  </a:lnTo>
                  <a:lnTo>
                    <a:pt x="17" y="67"/>
                  </a:lnTo>
                  <a:lnTo>
                    <a:pt x="23" y="74"/>
                  </a:lnTo>
                  <a:lnTo>
                    <a:pt x="36" y="181"/>
                  </a:lnTo>
                  <a:lnTo>
                    <a:pt x="38" y="181"/>
                  </a:lnTo>
                  <a:lnTo>
                    <a:pt x="42" y="183"/>
                  </a:lnTo>
                  <a:lnTo>
                    <a:pt x="46" y="186"/>
                  </a:lnTo>
                  <a:lnTo>
                    <a:pt x="53" y="188"/>
                  </a:lnTo>
                  <a:lnTo>
                    <a:pt x="61" y="188"/>
                  </a:lnTo>
                  <a:lnTo>
                    <a:pt x="67" y="186"/>
                  </a:lnTo>
                  <a:lnTo>
                    <a:pt x="69" y="183"/>
                  </a:lnTo>
                  <a:lnTo>
                    <a:pt x="72" y="179"/>
                  </a:lnTo>
                  <a:lnTo>
                    <a:pt x="74" y="173"/>
                  </a:lnTo>
                  <a:lnTo>
                    <a:pt x="76" y="167"/>
                  </a:lnTo>
                  <a:lnTo>
                    <a:pt x="65" y="74"/>
                  </a:lnTo>
                  <a:lnTo>
                    <a:pt x="65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3" name="Freeform 32"/>
            <p:cNvSpPr>
              <a:spLocks/>
            </p:cNvSpPr>
            <p:nvPr/>
          </p:nvSpPr>
          <p:spPr bwMode="auto">
            <a:xfrm>
              <a:off x="3654425" y="4672013"/>
              <a:ext cx="109538" cy="98425"/>
            </a:xfrm>
            <a:custGeom>
              <a:avLst/>
              <a:gdLst>
                <a:gd name="T0" fmla="*/ 0 w 139"/>
                <a:gd name="T1" fmla="*/ 121 h 125"/>
                <a:gd name="T2" fmla="*/ 118 w 139"/>
                <a:gd name="T3" fmla="*/ 0 h 125"/>
                <a:gd name="T4" fmla="*/ 118 w 139"/>
                <a:gd name="T5" fmla="*/ 0 h 125"/>
                <a:gd name="T6" fmla="*/ 122 w 139"/>
                <a:gd name="T7" fmla="*/ 0 h 125"/>
                <a:gd name="T8" fmla="*/ 126 w 139"/>
                <a:gd name="T9" fmla="*/ 0 h 125"/>
                <a:gd name="T10" fmla="*/ 131 w 139"/>
                <a:gd name="T11" fmla="*/ 3 h 125"/>
                <a:gd name="T12" fmla="*/ 135 w 139"/>
                <a:gd name="T13" fmla="*/ 5 h 125"/>
                <a:gd name="T14" fmla="*/ 139 w 139"/>
                <a:gd name="T15" fmla="*/ 11 h 125"/>
                <a:gd name="T16" fmla="*/ 139 w 139"/>
                <a:gd name="T17" fmla="*/ 17 h 125"/>
                <a:gd name="T18" fmla="*/ 135 w 139"/>
                <a:gd name="T19" fmla="*/ 26 h 125"/>
                <a:gd name="T20" fmla="*/ 46 w 139"/>
                <a:gd name="T21" fmla="*/ 125 h 125"/>
                <a:gd name="T22" fmla="*/ 0 w 139"/>
                <a:gd name="T23" fmla="*/ 121 h 125"/>
                <a:gd name="T24" fmla="*/ 0 w 139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25">
                  <a:moveTo>
                    <a:pt x="0" y="121"/>
                  </a:moveTo>
                  <a:lnTo>
                    <a:pt x="118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1" y="3"/>
                  </a:lnTo>
                  <a:lnTo>
                    <a:pt x="135" y="5"/>
                  </a:lnTo>
                  <a:lnTo>
                    <a:pt x="139" y="11"/>
                  </a:lnTo>
                  <a:lnTo>
                    <a:pt x="139" y="17"/>
                  </a:lnTo>
                  <a:lnTo>
                    <a:pt x="135" y="26"/>
                  </a:lnTo>
                  <a:lnTo>
                    <a:pt x="46" y="125"/>
                  </a:lnTo>
                  <a:lnTo>
                    <a:pt x="0" y="121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4" name="Freeform 33"/>
            <p:cNvSpPr>
              <a:spLocks/>
            </p:cNvSpPr>
            <p:nvPr/>
          </p:nvSpPr>
          <p:spPr bwMode="auto">
            <a:xfrm>
              <a:off x="3101975" y="4495527"/>
              <a:ext cx="712788" cy="301625"/>
            </a:xfrm>
            <a:custGeom>
              <a:avLst/>
              <a:gdLst>
                <a:gd name="T0" fmla="*/ 29 w 900"/>
                <a:gd name="T1" fmla="*/ 179 h 381"/>
                <a:gd name="T2" fmla="*/ 29 w 900"/>
                <a:gd name="T3" fmla="*/ 200 h 381"/>
                <a:gd name="T4" fmla="*/ 27 w 900"/>
                <a:gd name="T5" fmla="*/ 229 h 381"/>
                <a:gd name="T6" fmla="*/ 27 w 900"/>
                <a:gd name="T7" fmla="*/ 255 h 381"/>
                <a:gd name="T8" fmla="*/ 29 w 900"/>
                <a:gd name="T9" fmla="*/ 276 h 381"/>
                <a:gd name="T10" fmla="*/ 34 w 900"/>
                <a:gd name="T11" fmla="*/ 282 h 381"/>
                <a:gd name="T12" fmla="*/ 53 w 900"/>
                <a:gd name="T13" fmla="*/ 282 h 381"/>
                <a:gd name="T14" fmla="*/ 78 w 900"/>
                <a:gd name="T15" fmla="*/ 284 h 381"/>
                <a:gd name="T16" fmla="*/ 110 w 900"/>
                <a:gd name="T17" fmla="*/ 286 h 381"/>
                <a:gd name="T18" fmla="*/ 148 w 900"/>
                <a:gd name="T19" fmla="*/ 289 h 381"/>
                <a:gd name="T20" fmla="*/ 192 w 900"/>
                <a:gd name="T21" fmla="*/ 295 h 381"/>
                <a:gd name="T22" fmla="*/ 242 w 900"/>
                <a:gd name="T23" fmla="*/ 299 h 381"/>
                <a:gd name="T24" fmla="*/ 295 w 900"/>
                <a:gd name="T25" fmla="*/ 303 h 381"/>
                <a:gd name="T26" fmla="*/ 348 w 900"/>
                <a:gd name="T27" fmla="*/ 308 h 381"/>
                <a:gd name="T28" fmla="*/ 405 w 900"/>
                <a:gd name="T29" fmla="*/ 314 h 381"/>
                <a:gd name="T30" fmla="*/ 460 w 900"/>
                <a:gd name="T31" fmla="*/ 318 h 381"/>
                <a:gd name="T32" fmla="*/ 517 w 900"/>
                <a:gd name="T33" fmla="*/ 322 h 381"/>
                <a:gd name="T34" fmla="*/ 572 w 900"/>
                <a:gd name="T35" fmla="*/ 327 h 381"/>
                <a:gd name="T36" fmla="*/ 626 w 900"/>
                <a:gd name="T37" fmla="*/ 331 h 381"/>
                <a:gd name="T38" fmla="*/ 673 w 900"/>
                <a:gd name="T39" fmla="*/ 335 h 381"/>
                <a:gd name="T40" fmla="*/ 721 w 900"/>
                <a:gd name="T41" fmla="*/ 341 h 381"/>
                <a:gd name="T42" fmla="*/ 759 w 900"/>
                <a:gd name="T43" fmla="*/ 343 h 381"/>
                <a:gd name="T44" fmla="*/ 793 w 900"/>
                <a:gd name="T45" fmla="*/ 346 h 381"/>
                <a:gd name="T46" fmla="*/ 818 w 900"/>
                <a:gd name="T47" fmla="*/ 348 h 381"/>
                <a:gd name="T48" fmla="*/ 837 w 900"/>
                <a:gd name="T49" fmla="*/ 350 h 381"/>
                <a:gd name="T50" fmla="*/ 846 w 900"/>
                <a:gd name="T51" fmla="*/ 350 h 381"/>
                <a:gd name="T52" fmla="*/ 846 w 900"/>
                <a:gd name="T53" fmla="*/ 341 h 381"/>
                <a:gd name="T54" fmla="*/ 844 w 900"/>
                <a:gd name="T55" fmla="*/ 318 h 381"/>
                <a:gd name="T56" fmla="*/ 844 w 900"/>
                <a:gd name="T57" fmla="*/ 297 h 381"/>
                <a:gd name="T58" fmla="*/ 844 w 900"/>
                <a:gd name="T59" fmla="*/ 280 h 381"/>
                <a:gd name="T60" fmla="*/ 844 w 900"/>
                <a:gd name="T61" fmla="*/ 261 h 381"/>
                <a:gd name="T62" fmla="*/ 844 w 900"/>
                <a:gd name="T63" fmla="*/ 240 h 381"/>
                <a:gd name="T64" fmla="*/ 846 w 900"/>
                <a:gd name="T65" fmla="*/ 219 h 381"/>
                <a:gd name="T66" fmla="*/ 846 w 900"/>
                <a:gd name="T67" fmla="*/ 198 h 381"/>
                <a:gd name="T68" fmla="*/ 846 w 900"/>
                <a:gd name="T69" fmla="*/ 175 h 381"/>
                <a:gd name="T70" fmla="*/ 848 w 900"/>
                <a:gd name="T71" fmla="*/ 153 h 381"/>
                <a:gd name="T72" fmla="*/ 848 w 900"/>
                <a:gd name="T73" fmla="*/ 130 h 381"/>
                <a:gd name="T74" fmla="*/ 850 w 900"/>
                <a:gd name="T75" fmla="*/ 107 h 381"/>
                <a:gd name="T76" fmla="*/ 854 w 900"/>
                <a:gd name="T77" fmla="*/ 88 h 381"/>
                <a:gd name="T78" fmla="*/ 856 w 900"/>
                <a:gd name="T79" fmla="*/ 67 h 381"/>
                <a:gd name="T80" fmla="*/ 858 w 900"/>
                <a:gd name="T81" fmla="*/ 48 h 381"/>
                <a:gd name="T82" fmla="*/ 862 w 900"/>
                <a:gd name="T83" fmla="*/ 31 h 381"/>
                <a:gd name="T84" fmla="*/ 865 w 900"/>
                <a:gd name="T85" fmla="*/ 18 h 381"/>
                <a:gd name="T86" fmla="*/ 900 w 900"/>
                <a:gd name="T87" fmla="*/ 0 h 381"/>
                <a:gd name="T88" fmla="*/ 896 w 900"/>
                <a:gd name="T89" fmla="*/ 16 h 381"/>
                <a:gd name="T90" fmla="*/ 892 w 900"/>
                <a:gd name="T91" fmla="*/ 40 h 381"/>
                <a:gd name="T92" fmla="*/ 888 w 900"/>
                <a:gd name="T93" fmla="*/ 56 h 381"/>
                <a:gd name="T94" fmla="*/ 884 w 900"/>
                <a:gd name="T95" fmla="*/ 73 h 381"/>
                <a:gd name="T96" fmla="*/ 882 w 900"/>
                <a:gd name="T97" fmla="*/ 92 h 381"/>
                <a:gd name="T98" fmla="*/ 881 w 900"/>
                <a:gd name="T99" fmla="*/ 111 h 381"/>
                <a:gd name="T100" fmla="*/ 877 w 900"/>
                <a:gd name="T101" fmla="*/ 132 h 381"/>
                <a:gd name="T102" fmla="*/ 875 w 900"/>
                <a:gd name="T103" fmla="*/ 154 h 381"/>
                <a:gd name="T104" fmla="*/ 873 w 900"/>
                <a:gd name="T105" fmla="*/ 179 h 381"/>
                <a:gd name="T106" fmla="*/ 873 w 900"/>
                <a:gd name="T107" fmla="*/ 202 h 381"/>
                <a:gd name="T108" fmla="*/ 871 w 900"/>
                <a:gd name="T109" fmla="*/ 225 h 381"/>
                <a:gd name="T110" fmla="*/ 871 w 900"/>
                <a:gd name="T111" fmla="*/ 249 h 381"/>
                <a:gd name="T112" fmla="*/ 871 w 900"/>
                <a:gd name="T113" fmla="*/ 272 h 381"/>
                <a:gd name="T114" fmla="*/ 871 w 900"/>
                <a:gd name="T115" fmla="*/ 295 h 381"/>
                <a:gd name="T116" fmla="*/ 873 w 900"/>
                <a:gd name="T117" fmla="*/ 318 h 381"/>
                <a:gd name="T118" fmla="*/ 877 w 900"/>
                <a:gd name="T119" fmla="*/ 339 h 381"/>
                <a:gd name="T120" fmla="*/ 881 w 900"/>
                <a:gd name="T121" fmla="*/ 360 h 381"/>
                <a:gd name="T122" fmla="*/ 886 w 900"/>
                <a:gd name="T123" fmla="*/ 381 h 381"/>
                <a:gd name="T124" fmla="*/ 30 w 900"/>
                <a:gd name="T125" fmla="*/ 17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" h="381">
                  <a:moveTo>
                    <a:pt x="30" y="175"/>
                  </a:moveTo>
                  <a:lnTo>
                    <a:pt x="29" y="175"/>
                  </a:lnTo>
                  <a:lnTo>
                    <a:pt x="29" y="179"/>
                  </a:lnTo>
                  <a:lnTo>
                    <a:pt x="29" y="185"/>
                  </a:lnTo>
                  <a:lnTo>
                    <a:pt x="29" y="192"/>
                  </a:lnTo>
                  <a:lnTo>
                    <a:pt x="29" y="200"/>
                  </a:lnTo>
                  <a:lnTo>
                    <a:pt x="27" y="210"/>
                  </a:lnTo>
                  <a:lnTo>
                    <a:pt x="27" y="219"/>
                  </a:lnTo>
                  <a:lnTo>
                    <a:pt x="27" y="229"/>
                  </a:lnTo>
                  <a:lnTo>
                    <a:pt x="27" y="238"/>
                  </a:lnTo>
                  <a:lnTo>
                    <a:pt x="27" y="248"/>
                  </a:lnTo>
                  <a:lnTo>
                    <a:pt x="27" y="255"/>
                  </a:lnTo>
                  <a:lnTo>
                    <a:pt x="27" y="265"/>
                  </a:lnTo>
                  <a:lnTo>
                    <a:pt x="27" y="270"/>
                  </a:lnTo>
                  <a:lnTo>
                    <a:pt x="29" y="276"/>
                  </a:lnTo>
                  <a:lnTo>
                    <a:pt x="29" y="280"/>
                  </a:lnTo>
                  <a:lnTo>
                    <a:pt x="32" y="282"/>
                  </a:lnTo>
                  <a:lnTo>
                    <a:pt x="34" y="282"/>
                  </a:lnTo>
                  <a:lnTo>
                    <a:pt x="42" y="282"/>
                  </a:lnTo>
                  <a:lnTo>
                    <a:pt x="48" y="282"/>
                  </a:lnTo>
                  <a:lnTo>
                    <a:pt x="53" y="282"/>
                  </a:lnTo>
                  <a:lnTo>
                    <a:pt x="61" y="282"/>
                  </a:lnTo>
                  <a:lnTo>
                    <a:pt x="70" y="284"/>
                  </a:lnTo>
                  <a:lnTo>
                    <a:pt x="78" y="284"/>
                  </a:lnTo>
                  <a:lnTo>
                    <a:pt x="88" y="284"/>
                  </a:lnTo>
                  <a:lnTo>
                    <a:pt x="99" y="286"/>
                  </a:lnTo>
                  <a:lnTo>
                    <a:pt x="110" y="286"/>
                  </a:lnTo>
                  <a:lnTo>
                    <a:pt x="122" y="287"/>
                  </a:lnTo>
                  <a:lnTo>
                    <a:pt x="135" y="289"/>
                  </a:lnTo>
                  <a:lnTo>
                    <a:pt x="148" y="289"/>
                  </a:lnTo>
                  <a:lnTo>
                    <a:pt x="164" y="291"/>
                  </a:lnTo>
                  <a:lnTo>
                    <a:pt x="177" y="293"/>
                  </a:lnTo>
                  <a:lnTo>
                    <a:pt x="192" y="295"/>
                  </a:lnTo>
                  <a:lnTo>
                    <a:pt x="207" y="295"/>
                  </a:lnTo>
                  <a:lnTo>
                    <a:pt x="224" y="297"/>
                  </a:lnTo>
                  <a:lnTo>
                    <a:pt x="242" y="299"/>
                  </a:lnTo>
                  <a:lnTo>
                    <a:pt x="259" y="301"/>
                  </a:lnTo>
                  <a:lnTo>
                    <a:pt x="276" y="301"/>
                  </a:lnTo>
                  <a:lnTo>
                    <a:pt x="295" y="303"/>
                  </a:lnTo>
                  <a:lnTo>
                    <a:pt x="312" y="305"/>
                  </a:lnTo>
                  <a:lnTo>
                    <a:pt x="329" y="306"/>
                  </a:lnTo>
                  <a:lnTo>
                    <a:pt x="348" y="308"/>
                  </a:lnTo>
                  <a:lnTo>
                    <a:pt x="367" y="310"/>
                  </a:lnTo>
                  <a:lnTo>
                    <a:pt x="386" y="310"/>
                  </a:lnTo>
                  <a:lnTo>
                    <a:pt x="405" y="314"/>
                  </a:lnTo>
                  <a:lnTo>
                    <a:pt x="424" y="314"/>
                  </a:lnTo>
                  <a:lnTo>
                    <a:pt x="443" y="318"/>
                  </a:lnTo>
                  <a:lnTo>
                    <a:pt x="460" y="318"/>
                  </a:lnTo>
                  <a:lnTo>
                    <a:pt x="481" y="320"/>
                  </a:lnTo>
                  <a:lnTo>
                    <a:pt x="498" y="322"/>
                  </a:lnTo>
                  <a:lnTo>
                    <a:pt x="517" y="322"/>
                  </a:lnTo>
                  <a:lnTo>
                    <a:pt x="536" y="324"/>
                  </a:lnTo>
                  <a:lnTo>
                    <a:pt x="555" y="325"/>
                  </a:lnTo>
                  <a:lnTo>
                    <a:pt x="572" y="327"/>
                  </a:lnTo>
                  <a:lnTo>
                    <a:pt x="592" y="329"/>
                  </a:lnTo>
                  <a:lnTo>
                    <a:pt x="609" y="329"/>
                  </a:lnTo>
                  <a:lnTo>
                    <a:pt x="626" y="331"/>
                  </a:lnTo>
                  <a:lnTo>
                    <a:pt x="643" y="333"/>
                  </a:lnTo>
                  <a:lnTo>
                    <a:pt x="658" y="335"/>
                  </a:lnTo>
                  <a:lnTo>
                    <a:pt x="673" y="335"/>
                  </a:lnTo>
                  <a:lnTo>
                    <a:pt x="690" y="337"/>
                  </a:lnTo>
                  <a:lnTo>
                    <a:pt x="706" y="339"/>
                  </a:lnTo>
                  <a:lnTo>
                    <a:pt x="721" y="341"/>
                  </a:lnTo>
                  <a:lnTo>
                    <a:pt x="734" y="341"/>
                  </a:lnTo>
                  <a:lnTo>
                    <a:pt x="747" y="343"/>
                  </a:lnTo>
                  <a:lnTo>
                    <a:pt x="759" y="343"/>
                  </a:lnTo>
                  <a:lnTo>
                    <a:pt x="772" y="344"/>
                  </a:lnTo>
                  <a:lnTo>
                    <a:pt x="782" y="344"/>
                  </a:lnTo>
                  <a:lnTo>
                    <a:pt x="793" y="346"/>
                  </a:lnTo>
                  <a:lnTo>
                    <a:pt x="803" y="346"/>
                  </a:lnTo>
                  <a:lnTo>
                    <a:pt x="812" y="348"/>
                  </a:lnTo>
                  <a:lnTo>
                    <a:pt x="818" y="348"/>
                  </a:lnTo>
                  <a:lnTo>
                    <a:pt x="825" y="350"/>
                  </a:lnTo>
                  <a:lnTo>
                    <a:pt x="831" y="350"/>
                  </a:lnTo>
                  <a:lnTo>
                    <a:pt x="837" y="350"/>
                  </a:lnTo>
                  <a:lnTo>
                    <a:pt x="844" y="352"/>
                  </a:lnTo>
                  <a:lnTo>
                    <a:pt x="846" y="352"/>
                  </a:lnTo>
                  <a:lnTo>
                    <a:pt x="846" y="350"/>
                  </a:lnTo>
                  <a:lnTo>
                    <a:pt x="846" y="348"/>
                  </a:lnTo>
                  <a:lnTo>
                    <a:pt x="846" y="344"/>
                  </a:lnTo>
                  <a:lnTo>
                    <a:pt x="846" y="341"/>
                  </a:lnTo>
                  <a:lnTo>
                    <a:pt x="844" y="333"/>
                  </a:lnTo>
                  <a:lnTo>
                    <a:pt x="844" y="325"/>
                  </a:lnTo>
                  <a:lnTo>
                    <a:pt x="844" y="318"/>
                  </a:lnTo>
                  <a:lnTo>
                    <a:pt x="844" y="308"/>
                  </a:lnTo>
                  <a:lnTo>
                    <a:pt x="844" y="303"/>
                  </a:lnTo>
                  <a:lnTo>
                    <a:pt x="844" y="297"/>
                  </a:lnTo>
                  <a:lnTo>
                    <a:pt x="844" y="291"/>
                  </a:lnTo>
                  <a:lnTo>
                    <a:pt x="844" y="286"/>
                  </a:lnTo>
                  <a:lnTo>
                    <a:pt x="844" y="280"/>
                  </a:lnTo>
                  <a:lnTo>
                    <a:pt x="844" y="274"/>
                  </a:lnTo>
                  <a:lnTo>
                    <a:pt x="844" y="267"/>
                  </a:lnTo>
                  <a:lnTo>
                    <a:pt x="844" y="261"/>
                  </a:lnTo>
                  <a:lnTo>
                    <a:pt x="844" y="253"/>
                  </a:lnTo>
                  <a:lnTo>
                    <a:pt x="844" y="248"/>
                  </a:lnTo>
                  <a:lnTo>
                    <a:pt x="844" y="240"/>
                  </a:lnTo>
                  <a:lnTo>
                    <a:pt x="844" y="234"/>
                  </a:lnTo>
                  <a:lnTo>
                    <a:pt x="844" y="227"/>
                  </a:lnTo>
                  <a:lnTo>
                    <a:pt x="846" y="219"/>
                  </a:lnTo>
                  <a:lnTo>
                    <a:pt x="846" y="213"/>
                  </a:lnTo>
                  <a:lnTo>
                    <a:pt x="846" y="206"/>
                  </a:lnTo>
                  <a:lnTo>
                    <a:pt x="846" y="198"/>
                  </a:lnTo>
                  <a:lnTo>
                    <a:pt x="846" y="191"/>
                  </a:lnTo>
                  <a:lnTo>
                    <a:pt x="846" y="183"/>
                  </a:lnTo>
                  <a:lnTo>
                    <a:pt x="846" y="175"/>
                  </a:lnTo>
                  <a:lnTo>
                    <a:pt x="846" y="168"/>
                  </a:lnTo>
                  <a:lnTo>
                    <a:pt x="848" y="160"/>
                  </a:lnTo>
                  <a:lnTo>
                    <a:pt x="848" y="153"/>
                  </a:lnTo>
                  <a:lnTo>
                    <a:pt x="848" y="145"/>
                  </a:lnTo>
                  <a:lnTo>
                    <a:pt x="848" y="137"/>
                  </a:lnTo>
                  <a:lnTo>
                    <a:pt x="848" y="130"/>
                  </a:lnTo>
                  <a:lnTo>
                    <a:pt x="850" y="122"/>
                  </a:lnTo>
                  <a:lnTo>
                    <a:pt x="850" y="115"/>
                  </a:lnTo>
                  <a:lnTo>
                    <a:pt x="850" y="107"/>
                  </a:lnTo>
                  <a:lnTo>
                    <a:pt x="850" y="101"/>
                  </a:lnTo>
                  <a:lnTo>
                    <a:pt x="852" y="94"/>
                  </a:lnTo>
                  <a:lnTo>
                    <a:pt x="854" y="88"/>
                  </a:lnTo>
                  <a:lnTo>
                    <a:pt x="854" y="80"/>
                  </a:lnTo>
                  <a:lnTo>
                    <a:pt x="854" y="75"/>
                  </a:lnTo>
                  <a:lnTo>
                    <a:pt x="856" y="67"/>
                  </a:lnTo>
                  <a:lnTo>
                    <a:pt x="856" y="61"/>
                  </a:lnTo>
                  <a:lnTo>
                    <a:pt x="856" y="54"/>
                  </a:lnTo>
                  <a:lnTo>
                    <a:pt x="858" y="48"/>
                  </a:lnTo>
                  <a:lnTo>
                    <a:pt x="858" y="42"/>
                  </a:lnTo>
                  <a:lnTo>
                    <a:pt x="860" y="37"/>
                  </a:lnTo>
                  <a:lnTo>
                    <a:pt x="862" y="31"/>
                  </a:lnTo>
                  <a:lnTo>
                    <a:pt x="863" y="25"/>
                  </a:lnTo>
                  <a:lnTo>
                    <a:pt x="863" y="21"/>
                  </a:lnTo>
                  <a:lnTo>
                    <a:pt x="865" y="18"/>
                  </a:lnTo>
                  <a:lnTo>
                    <a:pt x="869" y="8"/>
                  </a:lnTo>
                  <a:lnTo>
                    <a:pt x="873" y="0"/>
                  </a:lnTo>
                  <a:lnTo>
                    <a:pt x="900" y="0"/>
                  </a:lnTo>
                  <a:lnTo>
                    <a:pt x="900" y="2"/>
                  </a:lnTo>
                  <a:lnTo>
                    <a:pt x="898" y="12"/>
                  </a:lnTo>
                  <a:lnTo>
                    <a:pt x="896" y="16"/>
                  </a:lnTo>
                  <a:lnTo>
                    <a:pt x="894" y="23"/>
                  </a:lnTo>
                  <a:lnTo>
                    <a:pt x="892" y="31"/>
                  </a:lnTo>
                  <a:lnTo>
                    <a:pt x="892" y="40"/>
                  </a:lnTo>
                  <a:lnTo>
                    <a:pt x="890" y="44"/>
                  </a:lnTo>
                  <a:lnTo>
                    <a:pt x="888" y="50"/>
                  </a:lnTo>
                  <a:lnTo>
                    <a:pt x="888" y="56"/>
                  </a:lnTo>
                  <a:lnTo>
                    <a:pt x="886" y="61"/>
                  </a:lnTo>
                  <a:lnTo>
                    <a:pt x="886" y="67"/>
                  </a:lnTo>
                  <a:lnTo>
                    <a:pt x="884" y="73"/>
                  </a:lnTo>
                  <a:lnTo>
                    <a:pt x="884" y="78"/>
                  </a:lnTo>
                  <a:lnTo>
                    <a:pt x="884" y="86"/>
                  </a:lnTo>
                  <a:lnTo>
                    <a:pt x="882" y="92"/>
                  </a:lnTo>
                  <a:lnTo>
                    <a:pt x="881" y="97"/>
                  </a:lnTo>
                  <a:lnTo>
                    <a:pt x="881" y="103"/>
                  </a:lnTo>
                  <a:lnTo>
                    <a:pt x="881" y="111"/>
                  </a:lnTo>
                  <a:lnTo>
                    <a:pt x="879" y="118"/>
                  </a:lnTo>
                  <a:lnTo>
                    <a:pt x="879" y="126"/>
                  </a:lnTo>
                  <a:lnTo>
                    <a:pt x="877" y="132"/>
                  </a:lnTo>
                  <a:lnTo>
                    <a:pt x="877" y="141"/>
                  </a:lnTo>
                  <a:lnTo>
                    <a:pt x="877" y="147"/>
                  </a:lnTo>
                  <a:lnTo>
                    <a:pt x="875" y="154"/>
                  </a:lnTo>
                  <a:lnTo>
                    <a:pt x="875" y="162"/>
                  </a:lnTo>
                  <a:lnTo>
                    <a:pt x="875" y="172"/>
                  </a:lnTo>
                  <a:lnTo>
                    <a:pt x="873" y="179"/>
                  </a:lnTo>
                  <a:lnTo>
                    <a:pt x="873" y="185"/>
                  </a:lnTo>
                  <a:lnTo>
                    <a:pt x="873" y="192"/>
                  </a:lnTo>
                  <a:lnTo>
                    <a:pt x="873" y="202"/>
                  </a:lnTo>
                  <a:lnTo>
                    <a:pt x="871" y="210"/>
                  </a:lnTo>
                  <a:lnTo>
                    <a:pt x="871" y="217"/>
                  </a:lnTo>
                  <a:lnTo>
                    <a:pt x="871" y="225"/>
                  </a:lnTo>
                  <a:lnTo>
                    <a:pt x="871" y="232"/>
                  </a:lnTo>
                  <a:lnTo>
                    <a:pt x="871" y="240"/>
                  </a:lnTo>
                  <a:lnTo>
                    <a:pt x="871" y="249"/>
                  </a:lnTo>
                  <a:lnTo>
                    <a:pt x="871" y="255"/>
                  </a:lnTo>
                  <a:lnTo>
                    <a:pt x="871" y="265"/>
                  </a:lnTo>
                  <a:lnTo>
                    <a:pt x="871" y="272"/>
                  </a:lnTo>
                  <a:lnTo>
                    <a:pt x="871" y="280"/>
                  </a:lnTo>
                  <a:lnTo>
                    <a:pt x="871" y="287"/>
                  </a:lnTo>
                  <a:lnTo>
                    <a:pt x="871" y="295"/>
                  </a:lnTo>
                  <a:lnTo>
                    <a:pt x="871" y="303"/>
                  </a:lnTo>
                  <a:lnTo>
                    <a:pt x="873" y="310"/>
                  </a:lnTo>
                  <a:lnTo>
                    <a:pt x="873" y="318"/>
                  </a:lnTo>
                  <a:lnTo>
                    <a:pt x="875" y="325"/>
                  </a:lnTo>
                  <a:lnTo>
                    <a:pt x="875" y="331"/>
                  </a:lnTo>
                  <a:lnTo>
                    <a:pt x="877" y="339"/>
                  </a:lnTo>
                  <a:lnTo>
                    <a:pt x="877" y="346"/>
                  </a:lnTo>
                  <a:lnTo>
                    <a:pt x="879" y="354"/>
                  </a:lnTo>
                  <a:lnTo>
                    <a:pt x="881" y="360"/>
                  </a:lnTo>
                  <a:lnTo>
                    <a:pt x="882" y="367"/>
                  </a:lnTo>
                  <a:lnTo>
                    <a:pt x="884" y="373"/>
                  </a:lnTo>
                  <a:lnTo>
                    <a:pt x="886" y="381"/>
                  </a:lnTo>
                  <a:lnTo>
                    <a:pt x="2" y="320"/>
                  </a:lnTo>
                  <a:lnTo>
                    <a:pt x="0" y="183"/>
                  </a:lnTo>
                  <a:lnTo>
                    <a:pt x="30" y="175"/>
                  </a:lnTo>
                  <a:lnTo>
                    <a:pt x="30" y="1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5" name="Freeform 34"/>
            <p:cNvSpPr>
              <a:spLocks/>
            </p:cNvSpPr>
            <p:nvPr/>
          </p:nvSpPr>
          <p:spPr bwMode="auto">
            <a:xfrm>
              <a:off x="3101975" y="4421188"/>
              <a:ext cx="25400" cy="58738"/>
            </a:xfrm>
            <a:custGeom>
              <a:avLst/>
              <a:gdLst>
                <a:gd name="T0" fmla="*/ 27 w 32"/>
                <a:gd name="T1" fmla="*/ 74 h 74"/>
                <a:gd name="T2" fmla="*/ 32 w 32"/>
                <a:gd name="T3" fmla="*/ 2 h 74"/>
                <a:gd name="T4" fmla="*/ 0 w 32"/>
                <a:gd name="T5" fmla="*/ 0 h 74"/>
                <a:gd name="T6" fmla="*/ 0 w 32"/>
                <a:gd name="T7" fmla="*/ 63 h 74"/>
                <a:gd name="T8" fmla="*/ 27 w 32"/>
                <a:gd name="T9" fmla="*/ 74 h 74"/>
                <a:gd name="T10" fmla="*/ 27 w 32"/>
                <a:gd name="T1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74">
                  <a:moveTo>
                    <a:pt x="27" y="74"/>
                  </a:moveTo>
                  <a:lnTo>
                    <a:pt x="32" y="2"/>
                  </a:lnTo>
                  <a:lnTo>
                    <a:pt x="0" y="0"/>
                  </a:lnTo>
                  <a:lnTo>
                    <a:pt x="0" y="63"/>
                  </a:lnTo>
                  <a:lnTo>
                    <a:pt x="27" y="74"/>
                  </a:lnTo>
                  <a:lnTo>
                    <a:pt x="27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6" name="Freeform 35"/>
            <p:cNvSpPr>
              <a:spLocks/>
            </p:cNvSpPr>
            <p:nvPr/>
          </p:nvSpPr>
          <p:spPr bwMode="auto">
            <a:xfrm>
              <a:off x="3132138" y="5440363"/>
              <a:ext cx="138113" cy="133350"/>
            </a:xfrm>
            <a:custGeom>
              <a:avLst/>
              <a:gdLst>
                <a:gd name="T0" fmla="*/ 55 w 173"/>
                <a:gd name="T1" fmla="*/ 36 h 167"/>
                <a:gd name="T2" fmla="*/ 48 w 173"/>
                <a:gd name="T3" fmla="*/ 45 h 167"/>
                <a:gd name="T4" fmla="*/ 42 w 173"/>
                <a:gd name="T5" fmla="*/ 55 h 167"/>
                <a:gd name="T6" fmla="*/ 38 w 173"/>
                <a:gd name="T7" fmla="*/ 68 h 167"/>
                <a:gd name="T8" fmla="*/ 38 w 173"/>
                <a:gd name="T9" fmla="*/ 83 h 167"/>
                <a:gd name="T10" fmla="*/ 42 w 173"/>
                <a:gd name="T11" fmla="*/ 100 h 167"/>
                <a:gd name="T12" fmla="*/ 51 w 173"/>
                <a:gd name="T13" fmla="*/ 112 h 167"/>
                <a:gd name="T14" fmla="*/ 59 w 173"/>
                <a:gd name="T15" fmla="*/ 121 h 167"/>
                <a:gd name="T16" fmla="*/ 67 w 173"/>
                <a:gd name="T17" fmla="*/ 129 h 167"/>
                <a:gd name="T18" fmla="*/ 76 w 173"/>
                <a:gd name="T19" fmla="*/ 135 h 167"/>
                <a:gd name="T20" fmla="*/ 87 w 173"/>
                <a:gd name="T21" fmla="*/ 137 h 167"/>
                <a:gd name="T22" fmla="*/ 101 w 173"/>
                <a:gd name="T23" fmla="*/ 138 h 167"/>
                <a:gd name="T24" fmla="*/ 112 w 173"/>
                <a:gd name="T25" fmla="*/ 133 h 167"/>
                <a:gd name="T26" fmla="*/ 124 w 173"/>
                <a:gd name="T27" fmla="*/ 123 h 167"/>
                <a:gd name="T28" fmla="*/ 131 w 173"/>
                <a:gd name="T29" fmla="*/ 110 h 167"/>
                <a:gd name="T30" fmla="*/ 135 w 173"/>
                <a:gd name="T31" fmla="*/ 100 h 167"/>
                <a:gd name="T32" fmla="*/ 135 w 173"/>
                <a:gd name="T33" fmla="*/ 91 h 167"/>
                <a:gd name="T34" fmla="*/ 133 w 173"/>
                <a:gd name="T35" fmla="*/ 80 h 167"/>
                <a:gd name="T36" fmla="*/ 131 w 173"/>
                <a:gd name="T37" fmla="*/ 68 h 167"/>
                <a:gd name="T38" fmla="*/ 127 w 173"/>
                <a:gd name="T39" fmla="*/ 55 h 167"/>
                <a:gd name="T40" fmla="*/ 120 w 173"/>
                <a:gd name="T41" fmla="*/ 43 h 167"/>
                <a:gd name="T42" fmla="*/ 108 w 173"/>
                <a:gd name="T43" fmla="*/ 34 h 167"/>
                <a:gd name="T44" fmla="*/ 95 w 173"/>
                <a:gd name="T45" fmla="*/ 28 h 167"/>
                <a:gd name="T46" fmla="*/ 89 w 173"/>
                <a:gd name="T47" fmla="*/ 0 h 167"/>
                <a:gd name="T48" fmla="*/ 91 w 173"/>
                <a:gd name="T49" fmla="*/ 0 h 167"/>
                <a:gd name="T50" fmla="*/ 101 w 173"/>
                <a:gd name="T51" fmla="*/ 2 h 167"/>
                <a:gd name="T52" fmla="*/ 114 w 173"/>
                <a:gd name="T53" fmla="*/ 4 h 167"/>
                <a:gd name="T54" fmla="*/ 131 w 173"/>
                <a:gd name="T55" fmla="*/ 11 h 167"/>
                <a:gd name="T56" fmla="*/ 146 w 173"/>
                <a:gd name="T57" fmla="*/ 21 h 167"/>
                <a:gd name="T58" fmla="*/ 160 w 173"/>
                <a:gd name="T59" fmla="*/ 38 h 167"/>
                <a:gd name="T60" fmla="*/ 164 w 173"/>
                <a:gd name="T61" fmla="*/ 49 h 167"/>
                <a:gd name="T62" fmla="*/ 169 w 173"/>
                <a:gd name="T63" fmla="*/ 62 h 167"/>
                <a:gd name="T64" fmla="*/ 171 w 173"/>
                <a:gd name="T65" fmla="*/ 78 h 167"/>
                <a:gd name="T66" fmla="*/ 173 w 173"/>
                <a:gd name="T67" fmla="*/ 95 h 167"/>
                <a:gd name="T68" fmla="*/ 171 w 173"/>
                <a:gd name="T69" fmla="*/ 99 h 167"/>
                <a:gd name="T70" fmla="*/ 169 w 173"/>
                <a:gd name="T71" fmla="*/ 110 h 167"/>
                <a:gd name="T72" fmla="*/ 164 w 173"/>
                <a:gd name="T73" fmla="*/ 127 h 167"/>
                <a:gd name="T74" fmla="*/ 154 w 173"/>
                <a:gd name="T75" fmla="*/ 144 h 167"/>
                <a:gd name="T76" fmla="*/ 139 w 173"/>
                <a:gd name="T77" fmla="*/ 157 h 167"/>
                <a:gd name="T78" fmla="*/ 129 w 173"/>
                <a:gd name="T79" fmla="*/ 163 h 167"/>
                <a:gd name="T80" fmla="*/ 120 w 173"/>
                <a:gd name="T81" fmla="*/ 167 h 167"/>
                <a:gd name="T82" fmla="*/ 105 w 173"/>
                <a:gd name="T83" fmla="*/ 167 h 167"/>
                <a:gd name="T84" fmla="*/ 91 w 173"/>
                <a:gd name="T85" fmla="*/ 165 h 167"/>
                <a:gd name="T86" fmla="*/ 74 w 173"/>
                <a:gd name="T87" fmla="*/ 159 h 167"/>
                <a:gd name="T88" fmla="*/ 57 w 173"/>
                <a:gd name="T89" fmla="*/ 152 h 167"/>
                <a:gd name="T90" fmla="*/ 46 w 173"/>
                <a:gd name="T91" fmla="*/ 144 h 167"/>
                <a:gd name="T92" fmla="*/ 36 w 173"/>
                <a:gd name="T93" fmla="*/ 138 h 167"/>
                <a:gd name="T94" fmla="*/ 23 w 173"/>
                <a:gd name="T95" fmla="*/ 127 h 167"/>
                <a:gd name="T96" fmla="*/ 11 w 173"/>
                <a:gd name="T97" fmla="*/ 116 h 167"/>
                <a:gd name="T98" fmla="*/ 6 w 173"/>
                <a:gd name="T99" fmla="*/ 104 h 167"/>
                <a:gd name="T100" fmla="*/ 2 w 173"/>
                <a:gd name="T101" fmla="*/ 93 h 167"/>
                <a:gd name="T102" fmla="*/ 0 w 173"/>
                <a:gd name="T103" fmla="*/ 81 h 167"/>
                <a:gd name="T104" fmla="*/ 2 w 173"/>
                <a:gd name="T105" fmla="*/ 70 h 167"/>
                <a:gd name="T106" fmla="*/ 6 w 173"/>
                <a:gd name="T107" fmla="*/ 59 h 167"/>
                <a:gd name="T108" fmla="*/ 8 w 173"/>
                <a:gd name="T109" fmla="*/ 47 h 167"/>
                <a:gd name="T110" fmla="*/ 13 w 173"/>
                <a:gd name="T111" fmla="*/ 40 h 167"/>
                <a:gd name="T112" fmla="*/ 25 w 173"/>
                <a:gd name="T113" fmla="*/ 24 h 167"/>
                <a:gd name="T114" fmla="*/ 34 w 173"/>
                <a:gd name="T115" fmla="*/ 15 h 167"/>
                <a:gd name="T116" fmla="*/ 38 w 173"/>
                <a:gd name="T117" fmla="*/ 11 h 167"/>
                <a:gd name="T118" fmla="*/ 59 w 173"/>
                <a:gd name="T119" fmla="*/ 3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3" h="167">
                  <a:moveTo>
                    <a:pt x="59" y="34"/>
                  </a:moveTo>
                  <a:lnTo>
                    <a:pt x="55" y="36"/>
                  </a:lnTo>
                  <a:lnTo>
                    <a:pt x="51" y="42"/>
                  </a:lnTo>
                  <a:lnTo>
                    <a:pt x="48" y="45"/>
                  </a:lnTo>
                  <a:lnTo>
                    <a:pt x="46" y="51"/>
                  </a:lnTo>
                  <a:lnTo>
                    <a:pt x="42" y="55"/>
                  </a:lnTo>
                  <a:lnTo>
                    <a:pt x="40" y="62"/>
                  </a:lnTo>
                  <a:lnTo>
                    <a:pt x="38" y="68"/>
                  </a:lnTo>
                  <a:lnTo>
                    <a:pt x="38" y="76"/>
                  </a:lnTo>
                  <a:lnTo>
                    <a:pt x="38" y="83"/>
                  </a:lnTo>
                  <a:lnTo>
                    <a:pt x="40" y="93"/>
                  </a:lnTo>
                  <a:lnTo>
                    <a:pt x="42" y="100"/>
                  </a:lnTo>
                  <a:lnTo>
                    <a:pt x="48" y="108"/>
                  </a:lnTo>
                  <a:lnTo>
                    <a:pt x="51" y="112"/>
                  </a:lnTo>
                  <a:lnTo>
                    <a:pt x="55" y="118"/>
                  </a:lnTo>
                  <a:lnTo>
                    <a:pt x="59" y="121"/>
                  </a:lnTo>
                  <a:lnTo>
                    <a:pt x="65" y="127"/>
                  </a:lnTo>
                  <a:lnTo>
                    <a:pt x="67" y="129"/>
                  </a:lnTo>
                  <a:lnTo>
                    <a:pt x="72" y="133"/>
                  </a:lnTo>
                  <a:lnTo>
                    <a:pt x="76" y="135"/>
                  </a:lnTo>
                  <a:lnTo>
                    <a:pt x="82" y="137"/>
                  </a:lnTo>
                  <a:lnTo>
                    <a:pt x="87" y="137"/>
                  </a:lnTo>
                  <a:lnTo>
                    <a:pt x="95" y="138"/>
                  </a:lnTo>
                  <a:lnTo>
                    <a:pt x="101" y="138"/>
                  </a:lnTo>
                  <a:lnTo>
                    <a:pt x="106" y="137"/>
                  </a:lnTo>
                  <a:lnTo>
                    <a:pt x="112" y="133"/>
                  </a:lnTo>
                  <a:lnTo>
                    <a:pt x="118" y="131"/>
                  </a:lnTo>
                  <a:lnTo>
                    <a:pt x="124" y="123"/>
                  </a:lnTo>
                  <a:lnTo>
                    <a:pt x="127" y="116"/>
                  </a:lnTo>
                  <a:lnTo>
                    <a:pt x="131" y="110"/>
                  </a:lnTo>
                  <a:lnTo>
                    <a:pt x="133" y="106"/>
                  </a:lnTo>
                  <a:lnTo>
                    <a:pt x="135" y="100"/>
                  </a:lnTo>
                  <a:lnTo>
                    <a:pt x="137" y="95"/>
                  </a:lnTo>
                  <a:lnTo>
                    <a:pt x="135" y="91"/>
                  </a:lnTo>
                  <a:lnTo>
                    <a:pt x="135" y="85"/>
                  </a:lnTo>
                  <a:lnTo>
                    <a:pt x="133" y="80"/>
                  </a:lnTo>
                  <a:lnTo>
                    <a:pt x="133" y="74"/>
                  </a:lnTo>
                  <a:lnTo>
                    <a:pt x="131" y="68"/>
                  </a:lnTo>
                  <a:lnTo>
                    <a:pt x="131" y="62"/>
                  </a:lnTo>
                  <a:lnTo>
                    <a:pt x="127" y="55"/>
                  </a:lnTo>
                  <a:lnTo>
                    <a:pt x="124" y="49"/>
                  </a:lnTo>
                  <a:lnTo>
                    <a:pt x="120" y="43"/>
                  </a:lnTo>
                  <a:lnTo>
                    <a:pt x="116" y="40"/>
                  </a:lnTo>
                  <a:lnTo>
                    <a:pt x="108" y="34"/>
                  </a:lnTo>
                  <a:lnTo>
                    <a:pt x="103" y="32"/>
                  </a:lnTo>
                  <a:lnTo>
                    <a:pt x="95" y="28"/>
                  </a:lnTo>
                  <a:lnTo>
                    <a:pt x="87" y="28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101" y="2"/>
                  </a:lnTo>
                  <a:lnTo>
                    <a:pt x="106" y="2"/>
                  </a:lnTo>
                  <a:lnTo>
                    <a:pt x="114" y="4"/>
                  </a:lnTo>
                  <a:lnTo>
                    <a:pt x="124" y="5"/>
                  </a:lnTo>
                  <a:lnTo>
                    <a:pt x="131" y="11"/>
                  </a:lnTo>
                  <a:lnTo>
                    <a:pt x="139" y="15"/>
                  </a:lnTo>
                  <a:lnTo>
                    <a:pt x="146" y="21"/>
                  </a:lnTo>
                  <a:lnTo>
                    <a:pt x="152" y="28"/>
                  </a:lnTo>
                  <a:lnTo>
                    <a:pt x="160" y="38"/>
                  </a:lnTo>
                  <a:lnTo>
                    <a:pt x="162" y="43"/>
                  </a:lnTo>
                  <a:lnTo>
                    <a:pt x="164" y="49"/>
                  </a:lnTo>
                  <a:lnTo>
                    <a:pt x="165" y="55"/>
                  </a:lnTo>
                  <a:lnTo>
                    <a:pt x="169" y="62"/>
                  </a:lnTo>
                  <a:lnTo>
                    <a:pt x="169" y="68"/>
                  </a:lnTo>
                  <a:lnTo>
                    <a:pt x="171" y="78"/>
                  </a:lnTo>
                  <a:lnTo>
                    <a:pt x="171" y="85"/>
                  </a:lnTo>
                  <a:lnTo>
                    <a:pt x="173" y="95"/>
                  </a:lnTo>
                  <a:lnTo>
                    <a:pt x="171" y="95"/>
                  </a:lnTo>
                  <a:lnTo>
                    <a:pt x="171" y="99"/>
                  </a:lnTo>
                  <a:lnTo>
                    <a:pt x="169" y="104"/>
                  </a:lnTo>
                  <a:lnTo>
                    <a:pt x="169" y="110"/>
                  </a:lnTo>
                  <a:lnTo>
                    <a:pt x="165" y="118"/>
                  </a:lnTo>
                  <a:lnTo>
                    <a:pt x="164" y="127"/>
                  </a:lnTo>
                  <a:lnTo>
                    <a:pt x="160" y="135"/>
                  </a:lnTo>
                  <a:lnTo>
                    <a:pt x="154" y="144"/>
                  </a:lnTo>
                  <a:lnTo>
                    <a:pt x="146" y="152"/>
                  </a:lnTo>
                  <a:lnTo>
                    <a:pt x="139" y="157"/>
                  </a:lnTo>
                  <a:lnTo>
                    <a:pt x="133" y="161"/>
                  </a:lnTo>
                  <a:lnTo>
                    <a:pt x="129" y="163"/>
                  </a:lnTo>
                  <a:lnTo>
                    <a:pt x="124" y="165"/>
                  </a:lnTo>
                  <a:lnTo>
                    <a:pt x="120" y="167"/>
                  </a:lnTo>
                  <a:lnTo>
                    <a:pt x="112" y="167"/>
                  </a:lnTo>
                  <a:lnTo>
                    <a:pt x="105" y="167"/>
                  </a:lnTo>
                  <a:lnTo>
                    <a:pt x="97" y="165"/>
                  </a:lnTo>
                  <a:lnTo>
                    <a:pt x="91" y="165"/>
                  </a:lnTo>
                  <a:lnTo>
                    <a:pt x="82" y="161"/>
                  </a:lnTo>
                  <a:lnTo>
                    <a:pt x="74" y="159"/>
                  </a:lnTo>
                  <a:lnTo>
                    <a:pt x="65" y="156"/>
                  </a:lnTo>
                  <a:lnTo>
                    <a:pt x="57" y="152"/>
                  </a:lnTo>
                  <a:lnTo>
                    <a:pt x="51" y="148"/>
                  </a:lnTo>
                  <a:lnTo>
                    <a:pt x="46" y="144"/>
                  </a:lnTo>
                  <a:lnTo>
                    <a:pt x="40" y="142"/>
                  </a:lnTo>
                  <a:lnTo>
                    <a:pt x="36" y="138"/>
                  </a:lnTo>
                  <a:lnTo>
                    <a:pt x="29" y="133"/>
                  </a:lnTo>
                  <a:lnTo>
                    <a:pt x="23" y="127"/>
                  </a:lnTo>
                  <a:lnTo>
                    <a:pt x="17" y="121"/>
                  </a:lnTo>
                  <a:lnTo>
                    <a:pt x="11" y="116"/>
                  </a:lnTo>
                  <a:lnTo>
                    <a:pt x="8" y="110"/>
                  </a:lnTo>
                  <a:lnTo>
                    <a:pt x="6" y="104"/>
                  </a:lnTo>
                  <a:lnTo>
                    <a:pt x="4" y="99"/>
                  </a:lnTo>
                  <a:lnTo>
                    <a:pt x="2" y="93"/>
                  </a:lnTo>
                  <a:lnTo>
                    <a:pt x="0" y="87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2" y="70"/>
                  </a:lnTo>
                  <a:lnTo>
                    <a:pt x="2" y="64"/>
                  </a:lnTo>
                  <a:lnTo>
                    <a:pt x="6" y="59"/>
                  </a:lnTo>
                  <a:lnTo>
                    <a:pt x="6" y="53"/>
                  </a:lnTo>
                  <a:lnTo>
                    <a:pt x="8" y="47"/>
                  </a:lnTo>
                  <a:lnTo>
                    <a:pt x="11" y="43"/>
                  </a:lnTo>
                  <a:lnTo>
                    <a:pt x="13" y="40"/>
                  </a:lnTo>
                  <a:lnTo>
                    <a:pt x="19" y="30"/>
                  </a:lnTo>
                  <a:lnTo>
                    <a:pt x="25" y="24"/>
                  </a:lnTo>
                  <a:lnTo>
                    <a:pt x="29" y="19"/>
                  </a:lnTo>
                  <a:lnTo>
                    <a:pt x="34" y="15"/>
                  </a:lnTo>
                  <a:lnTo>
                    <a:pt x="36" y="11"/>
                  </a:lnTo>
                  <a:lnTo>
                    <a:pt x="38" y="11"/>
                  </a:lnTo>
                  <a:lnTo>
                    <a:pt x="59" y="34"/>
                  </a:lnTo>
                  <a:lnTo>
                    <a:pt x="5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7" name="Freeform 36"/>
            <p:cNvSpPr>
              <a:spLocks/>
            </p:cNvSpPr>
            <p:nvPr/>
          </p:nvSpPr>
          <p:spPr bwMode="auto">
            <a:xfrm>
              <a:off x="3154363" y="5438775"/>
              <a:ext cx="63500" cy="39688"/>
            </a:xfrm>
            <a:custGeom>
              <a:avLst/>
              <a:gdLst>
                <a:gd name="T0" fmla="*/ 19 w 79"/>
                <a:gd name="T1" fmla="*/ 49 h 49"/>
                <a:gd name="T2" fmla="*/ 19 w 79"/>
                <a:gd name="T3" fmla="*/ 47 h 49"/>
                <a:gd name="T4" fmla="*/ 22 w 79"/>
                <a:gd name="T5" fmla="*/ 45 h 49"/>
                <a:gd name="T6" fmla="*/ 26 w 79"/>
                <a:gd name="T7" fmla="*/ 42 h 49"/>
                <a:gd name="T8" fmla="*/ 32 w 79"/>
                <a:gd name="T9" fmla="*/ 38 h 49"/>
                <a:gd name="T10" fmla="*/ 34 w 79"/>
                <a:gd name="T11" fmla="*/ 34 h 49"/>
                <a:gd name="T12" fmla="*/ 40 w 79"/>
                <a:gd name="T13" fmla="*/ 34 h 49"/>
                <a:gd name="T14" fmla="*/ 43 w 79"/>
                <a:gd name="T15" fmla="*/ 32 h 49"/>
                <a:gd name="T16" fmla="*/ 49 w 79"/>
                <a:gd name="T17" fmla="*/ 30 h 49"/>
                <a:gd name="T18" fmla="*/ 55 w 79"/>
                <a:gd name="T19" fmla="*/ 30 h 49"/>
                <a:gd name="T20" fmla="*/ 62 w 79"/>
                <a:gd name="T21" fmla="*/ 30 h 49"/>
                <a:gd name="T22" fmla="*/ 70 w 79"/>
                <a:gd name="T23" fmla="*/ 30 h 49"/>
                <a:gd name="T24" fmla="*/ 78 w 79"/>
                <a:gd name="T25" fmla="*/ 32 h 49"/>
                <a:gd name="T26" fmla="*/ 79 w 79"/>
                <a:gd name="T27" fmla="*/ 6 h 49"/>
                <a:gd name="T28" fmla="*/ 78 w 79"/>
                <a:gd name="T29" fmla="*/ 4 h 49"/>
                <a:gd name="T30" fmla="*/ 72 w 79"/>
                <a:gd name="T31" fmla="*/ 2 h 49"/>
                <a:gd name="T32" fmla="*/ 66 w 79"/>
                <a:gd name="T33" fmla="*/ 2 h 49"/>
                <a:gd name="T34" fmla="*/ 62 w 79"/>
                <a:gd name="T35" fmla="*/ 0 h 49"/>
                <a:gd name="T36" fmla="*/ 57 w 79"/>
                <a:gd name="T37" fmla="*/ 0 h 49"/>
                <a:gd name="T38" fmla="*/ 51 w 79"/>
                <a:gd name="T39" fmla="*/ 0 h 49"/>
                <a:gd name="T40" fmla="*/ 43 w 79"/>
                <a:gd name="T41" fmla="*/ 0 h 49"/>
                <a:gd name="T42" fmla="*/ 40 w 79"/>
                <a:gd name="T43" fmla="*/ 2 h 49"/>
                <a:gd name="T44" fmla="*/ 32 w 79"/>
                <a:gd name="T45" fmla="*/ 4 h 49"/>
                <a:gd name="T46" fmla="*/ 26 w 79"/>
                <a:gd name="T47" fmla="*/ 6 h 49"/>
                <a:gd name="T48" fmla="*/ 19 w 79"/>
                <a:gd name="T49" fmla="*/ 9 h 49"/>
                <a:gd name="T50" fmla="*/ 11 w 79"/>
                <a:gd name="T51" fmla="*/ 13 h 49"/>
                <a:gd name="T52" fmla="*/ 5 w 79"/>
                <a:gd name="T53" fmla="*/ 19 h 49"/>
                <a:gd name="T54" fmla="*/ 0 w 79"/>
                <a:gd name="T55" fmla="*/ 26 h 49"/>
                <a:gd name="T56" fmla="*/ 19 w 79"/>
                <a:gd name="T57" fmla="*/ 49 h 49"/>
                <a:gd name="T58" fmla="*/ 19 w 79"/>
                <a:gd name="T5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49">
                  <a:moveTo>
                    <a:pt x="19" y="49"/>
                  </a:moveTo>
                  <a:lnTo>
                    <a:pt x="19" y="47"/>
                  </a:lnTo>
                  <a:lnTo>
                    <a:pt x="22" y="45"/>
                  </a:lnTo>
                  <a:lnTo>
                    <a:pt x="26" y="42"/>
                  </a:lnTo>
                  <a:lnTo>
                    <a:pt x="32" y="38"/>
                  </a:lnTo>
                  <a:lnTo>
                    <a:pt x="34" y="34"/>
                  </a:lnTo>
                  <a:lnTo>
                    <a:pt x="40" y="34"/>
                  </a:lnTo>
                  <a:lnTo>
                    <a:pt x="43" y="32"/>
                  </a:lnTo>
                  <a:lnTo>
                    <a:pt x="49" y="30"/>
                  </a:lnTo>
                  <a:lnTo>
                    <a:pt x="55" y="30"/>
                  </a:lnTo>
                  <a:lnTo>
                    <a:pt x="62" y="30"/>
                  </a:lnTo>
                  <a:lnTo>
                    <a:pt x="70" y="30"/>
                  </a:lnTo>
                  <a:lnTo>
                    <a:pt x="78" y="32"/>
                  </a:lnTo>
                  <a:lnTo>
                    <a:pt x="79" y="6"/>
                  </a:lnTo>
                  <a:lnTo>
                    <a:pt x="78" y="4"/>
                  </a:lnTo>
                  <a:lnTo>
                    <a:pt x="72" y="2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57" y="0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40" y="2"/>
                  </a:lnTo>
                  <a:lnTo>
                    <a:pt x="32" y="4"/>
                  </a:lnTo>
                  <a:lnTo>
                    <a:pt x="26" y="6"/>
                  </a:lnTo>
                  <a:lnTo>
                    <a:pt x="19" y="9"/>
                  </a:lnTo>
                  <a:lnTo>
                    <a:pt x="11" y="13"/>
                  </a:lnTo>
                  <a:lnTo>
                    <a:pt x="5" y="19"/>
                  </a:lnTo>
                  <a:lnTo>
                    <a:pt x="0" y="26"/>
                  </a:lnTo>
                  <a:lnTo>
                    <a:pt x="19" y="49"/>
                  </a:lnTo>
                  <a:lnTo>
                    <a:pt x="19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8" name="Freeform 37"/>
            <p:cNvSpPr>
              <a:spLocks/>
            </p:cNvSpPr>
            <p:nvPr/>
          </p:nvSpPr>
          <p:spPr bwMode="auto">
            <a:xfrm>
              <a:off x="3367088" y="5461000"/>
              <a:ext cx="138113" cy="139700"/>
            </a:xfrm>
            <a:custGeom>
              <a:avLst/>
              <a:gdLst>
                <a:gd name="T0" fmla="*/ 36 w 175"/>
                <a:gd name="T1" fmla="*/ 67 h 177"/>
                <a:gd name="T2" fmla="*/ 40 w 175"/>
                <a:gd name="T3" fmla="*/ 54 h 177"/>
                <a:gd name="T4" fmla="*/ 53 w 175"/>
                <a:gd name="T5" fmla="*/ 40 h 177"/>
                <a:gd name="T6" fmla="*/ 72 w 175"/>
                <a:gd name="T7" fmla="*/ 33 h 177"/>
                <a:gd name="T8" fmla="*/ 93 w 175"/>
                <a:gd name="T9" fmla="*/ 35 h 177"/>
                <a:gd name="T10" fmla="*/ 106 w 175"/>
                <a:gd name="T11" fmla="*/ 38 h 177"/>
                <a:gd name="T12" fmla="*/ 120 w 175"/>
                <a:gd name="T13" fmla="*/ 48 h 177"/>
                <a:gd name="T14" fmla="*/ 131 w 175"/>
                <a:gd name="T15" fmla="*/ 65 h 177"/>
                <a:gd name="T16" fmla="*/ 137 w 175"/>
                <a:gd name="T17" fmla="*/ 88 h 177"/>
                <a:gd name="T18" fmla="*/ 133 w 175"/>
                <a:gd name="T19" fmla="*/ 101 h 177"/>
                <a:gd name="T20" fmla="*/ 127 w 175"/>
                <a:gd name="T21" fmla="*/ 120 h 177"/>
                <a:gd name="T22" fmla="*/ 120 w 175"/>
                <a:gd name="T23" fmla="*/ 135 h 177"/>
                <a:gd name="T24" fmla="*/ 106 w 175"/>
                <a:gd name="T25" fmla="*/ 145 h 177"/>
                <a:gd name="T26" fmla="*/ 91 w 175"/>
                <a:gd name="T27" fmla="*/ 147 h 177"/>
                <a:gd name="T28" fmla="*/ 70 w 175"/>
                <a:gd name="T29" fmla="*/ 139 h 177"/>
                <a:gd name="T30" fmla="*/ 49 w 175"/>
                <a:gd name="T31" fmla="*/ 116 h 177"/>
                <a:gd name="T32" fmla="*/ 40 w 175"/>
                <a:gd name="T33" fmla="*/ 95 h 177"/>
                <a:gd name="T34" fmla="*/ 13 w 175"/>
                <a:gd name="T35" fmla="*/ 118 h 177"/>
                <a:gd name="T36" fmla="*/ 30 w 175"/>
                <a:gd name="T37" fmla="*/ 141 h 177"/>
                <a:gd name="T38" fmla="*/ 51 w 175"/>
                <a:gd name="T39" fmla="*/ 160 h 177"/>
                <a:gd name="T40" fmla="*/ 66 w 175"/>
                <a:gd name="T41" fmla="*/ 170 h 177"/>
                <a:gd name="T42" fmla="*/ 83 w 175"/>
                <a:gd name="T43" fmla="*/ 175 h 177"/>
                <a:gd name="T44" fmla="*/ 102 w 175"/>
                <a:gd name="T45" fmla="*/ 177 h 177"/>
                <a:gd name="T46" fmla="*/ 123 w 175"/>
                <a:gd name="T47" fmla="*/ 171 h 177"/>
                <a:gd name="T48" fmla="*/ 146 w 175"/>
                <a:gd name="T49" fmla="*/ 160 h 177"/>
                <a:gd name="T50" fmla="*/ 152 w 175"/>
                <a:gd name="T51" fmla="*/ 151 h 177"/>
                <a:gd name="T52" fmla="*/ 163 w 175"/>
                <a:gd name="T53" fmla="*/ 128 h 177"/>
                <a:gd name="T54" fmla="*/ 173 w 175"/>
                <a:gd name="T55" fmla="*/ 101 h 177"/>
                <a:gd name="T56" fmla="*/ 175 w 175"/>
                <a:gd name="T57" fmla="*/ 84 h 177"/>
                <a:gd name="T58" fmla="*/ 171 w 175"/>
                <a:gd name="T59" fmla="*/ 67 h 177"/>
                <a:gd name="T60" fmla="*/ 165 w 175"/>
                <a:gd name="T61" fmla="*/ 50 h 177"/>
                <a:gd name="T62" fmla="*/ 150 w 175"/>
                <a:gd name="T63" fmla="*/ 33 h 177"/>
                <a:gd name="T64" fmla="*/ 131 w 175"/>
                <a:gd name="T65" fmla="*/ 18 h 177"/>
                <a:gd name="T66" fmla="*/ 120 w 175"/>
                <a:gd name="T67" fmla="*/ 10 h 177"/>
                <a:gd name="T68" fmla="*/ 93 w 175"/>
                <a:gd name="T69" fmla="*/ 2 h 177"/>
                <a:gd name="T70" fmla="*/ 76 w 175"/>
                <a:gd name="T71" fmla="*/ 0 h 177"/>
                <a:gd name="T72" fmla="*/ 59 w 175"/>
                <a:gd name="T73" fmla="*/ 0 h 177"/>
                <a:gd name="T74" fmla="*/ 44 w 175"/>
                <a:gd name="T75" fmla="*/ 4 h 177"/>
                <a:gd name="T76" fmla="*/ 28 w 175"/>
                <a:gd name="T77" fmla="*/ 14 h 177"/>
                <a:gd name="T78" fmla="*/ 13 w 175"/>
                <a:gd name="T79" fmla="*/ 29 h 177"/>
                <a:gd name="T80" fmla="*/ 4 w 175"/>
                <a:gd name="T81" fmla="*/ 56 h 177"/>
                <a:gd name="T82" fmla="*/ 0 w 175"/>
                <a:gd name="T83" fmla="*/ 71 h 177"/>
                <a:gd name="T84" fmla="*/ 36 w 175"/>
                <a:gd name="T85" fmla="*/ 7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5" h="177">
                  <a:moveTo>
                    <a:pt x="36" y="76"/>
                  </a:moveTo>
                  <a:lnTo>
                    <a:pt x="36" y="75"/>
                  </a:lnTo>
                  <a:lnTo>
                    <a:pt x="36" y="67"/>
                  </a:lnTo>
                  <a:lnTo>
                    <a:pt x="38" y="63"/>
                  </a:lnTo>
                  <a:lnTo>
                    <a:pt x="38" y="57"/>
                  </a:lnTo>
                  <a:lnTo>
                    <a:pt x="40" y="54"/>
                  </a:lnTo>
                  <a:lnTo>
                    <a:pt x="44" y="50"/>
                  </a:lnTo>
                  <a:lnTo>
                    <a:pt x="47" y="44"/>
                  </a:lnTo>
                  <a:lnTo>
                    <a:pt x="53" y="40"/>
                  </a:lnTo>
                  <a:lnTo>
                    <a:pt x="57" y="37"/>
                  </a:lnTo>
                  <a:lnTo>
                    <a:pt x="64" y="35"/>
                  </a:lnTo>
                  <a:lnTo>
                    <a:pt x="72" y="33"/>
                  </a:lnTo>
                  <a:lnTo>
                    <a:pt x="82" y="33"/>
                  </a:lnTo>
                  <a:lnTo>
                    <a:pt x="87" y="33"/>
                  </a:lnTo>
                  <a:lnTo>
                    <a:pt x="93" y="35"/>
                  </a:lnTo>
                  <a:lnTo>
                    <a:pt x="99" y="35"/>
                  </a:lnTo>
                  <a:lnTo>
                    <a:pt x="104" y="38"/>
                  </a:lnTo>
                  <a:lnTo>
                    <a:pt x="106" y="38"/>
                  </a:lnTo>
                  <a:lnTo>
                    <a:pt x="112" y="42"/>
                  </a:lnTo>
                  <a:lnTo>
                    <a:pt x="116" y="44"/>
                  </a:lnTo>
                  <a:lnTo>
                    <a:pt x="120" y="48"/>
                  </a:lnTo>
                  <a:lnTo>
                    <a:pt x="123" y="54"/>
                  </a:lnTo>
                  <a:lnTo>
                    <a:pt x="129" y="59"/>
                  </a:lnTo>
                  <a:lnTo>
                    <a:pt x="131" y="65"/>
                  </a:lnTo>
                  <a:lnTo>
                    <a:pt x="133" y="71"/>
                  </a:lnTo>
                  <a:lnTo>
                    <a:pt x="135" y="78"/>
                  </a:lnTo>
                  <a:lnTo>
                    <a:pt x="137" y="88"/>
                  </a:lnTo>
                  <a:lnTo>
                    <a:pt x="135" y="92"/>
                  </a:lnTo>
                  <a:lnTo>
                    <a:pt x="135" y="95"/>
                  </a:lnTo>
                  <a:lnTo>
                    <a:pt x="133" y="101"/>
                  </a:lnTo>
                  <a:lnTo>
                    <a:pt x="133" y="107"/>
                  </a:lnTo>
                  <a:lnTo>
                    <a:pt x="129" y="113"/>
                  </a:lnTo>
                  <a:lnTo>
                    <a:pt x="127" y="120"/>
                  </a:lnTo>
                  <a:lnTo>
                    <a:pt x="125" y="126"/>
                  </a:lnTo>
                  <a:lnTo>
                    <a:pt x="121" y="133"/>
                  </a:lnTo>
                  <a:lnTo>
                    <a:pt x="120" y="135"/>
                  </a:lnTo>
                  <a:lnTo>
                    <a:pt x="114" y="141"/>
                  </a:lnTo>
                  <a:lnTo>
                    <a:pt x="110" y="143"/>
                  </a:lnTo>
                  <a:lnTo>
                    <a:pt x="106" y="145"/>
                  </a:lnTo>
                  <a:lnTo>
                    <a:pt x="102" y="147"/>
                  </a:lnTo>
                  <a:lnTo>
                    <a:pt x="97" y="149"/>
                  </a:lnTo>
                  <a:lnTo>
                    <a:pt x="91" y="147"/>
                  </a:lnTo>
                  <a:lnTo>
                    <a:pt x="83" y="147"/>
                  </a:lnTo>
                  <a:lnTo>
                    <a:pt x="78" y="145"/>
                  </a:lnTo>
                  <a:lnTo>
                    <a:pt x="70" y="139"/>
                  </a:lnTo>
                  <a:lnTo>
                    <a:pt x="63" y="132"/>
                  </a:lnTo>
                  <a:lnTo>
                    <a:pt x="55" y="124"/>
                  </a:lnTo>
                  <a:lnTo>
                    <a:pt x="49" y="116"/>
                  </a:lnTo>
                  <a:lnTo>
                    <a:pt x="47" y="111"/>
                  </a:lnTo>
                  <a:lnTo>
                    <a:pt x="44" y="103"/>
                  </a:lnTo>
                  <a:lnTo>
                    <a:pt x="40" y="95"/>
                  </a:lnTo>
                  <a:lnTo>
                    <a:pt x="9" y="109"/>
                  </a:lnTo>
                  <a:lnTo>
                    <a:pt x="11" y="113"/>
                  </a:lnTo>
                  <a:lnTo>
                    <a:pt x="13" y="118"/>
                  </a:lnTo>
                  <a:lnTo>
                    <a:pt x="19" y="126"/>
                  </a:lnTo>
                  <a:lnTo>
                    <a:pt x="23" y="132"/>
                  </a:lnTo>
                  <a:lnTo>
                    <a:pt x="30" y="141"/>
                  </a:lnTo>
                  <a:lnTo>
                    <a:pt x="38" y="149"/>
                  </a:lnTo>
                  <a:lnTo>
                    <a:pt x="47" y="158"/>
                  </a:lnTo>
                  <a:lnTo>
                    <a:pt x="51" y="160"/>
                  </a:lnTo>
                  <a:lnTo>
                    <a:pt x="55" y="164"/>
                  </a:lnTo>
                  <a:lnTo>
                    <a:pt x="61" y="166"/>
                  </a:lnTo>
                  <a:lnTo>
                    <a:pt x="66" y="170"/>
                  </a:lnTo>
                  <a:lnTo>
                    <a:pt x="72" y="171"/>
                  </a:lnTo>
                  <a:lnTo>
                    <a:pt x="78" y="173"/>
                  </a:lnTo>
                  <a:lnTo>
                    <a:pt x="83" y="175"/>
                  </a:lnTo>
                  <a:lnTo>
                    <a:pt x="91" y="177"/>
                  </a:lnTo>
                  <a:lnTo>
                    <a:pt x="97" y="177"/>
                  </a:lnTo>
                  <a:lnTo>
                    <a:pt x="102" y="177"/>
                  </a:lnTo>
                  <a:lnTo>
                    <a:pt x="110" y="175"/>
                  </a:lnTo>
                  <a:lnTo>
                    <a:pt x="116" y="173"/>
                  </a:lnTo>
                  <a:lnTo>
                    <a:pt x="123" y="171"/>
                  </a:lnTo>
                  <a:lnTo>
                    <a:pt x="131" y="168"/>
                  </a:lnTo>
                  <a:lnTo>
                    <a:pt x="139" y="164"/>
                  </a:lnTo>
                  <a:lnTo>
                    <a:pt x="146" y="160"/>
                  </a:lnTo>
                  <a:lnTo>
                    <a:pt x="146" y="158"/>
                  </a:lnTo>
                  <a:lnTo>
                    <a:pt x="148" y="154"/>
                  </a:lnTo>
                  <a:lnTo>
                    <a:pt x="152" y="151"/>
                  </a:lnTo>
                  <a:lnTo>
                    <a:pt x="156" y="145"/>
                  </a:lnTo>
                  <a:lnTo>
                    <a:pt x="160" y="137"/>
                  </a:lnTo>
                  <a:lnTo>
                    <a:pt x="163" y="128"/>
                  </a:lnTo>
                  <a:lnTo>
                    <a:pt x="167" y="118"/>
                  </a:lnTo>
                  <a:lnTo>
                    <a:pt x="171" y="109"/>
                  </a:lnTo>
                  <a:lnTo>
                    <a:pt x="173" y="101"/>
                  </a:lnTo>
                  <a:lnTo>
                    <a:pt x="173" y="95"/>
                  </a:lnTo>
                  <a:lnTo>
                    <a:pt x="173" y="90"/>
                  </a:lnTo>
                  <a:lnTo>
                    <a:pt x="175" y="84"/>
                  </a:lnTo>
                  <a:lnTo>
                    <a:pt x="173" y="78"/>
                  </a:lnTo>
                  <a:lnTo>
                    <a:pt x="173" y="73"/>
                  </a:lnTo>
                  <a:lnTo>
                    <a:pt x="171" y="67"/>
                  </a:lnTo>
                  <a:lnTo>
                    <a:pt x="171" y="61"/>
                  </a:lnTo>
                  <a:lnTo>
                    <a:pt x="167" y="56"/>
                  </a:lnTo>
                  <a:lnTo>
                    <a:pt x="165" y="50"/>
                  </a:lnTo>
                  <a:lnTo>
                    <a:pt x="160" y="44"/>
                  </a:lnTo>
                  <a:lnTo>
                    <a:pt x="156" y="38"/>
                  </a:lnTo>
                  <a:lnTo>
                    <a:pt x="150" y="33"/>
                  </a:lnTo>
                  <a:lnTo>
                    <a:pt x="144" y="27"/>
                  </a:lnTo>
                  <a:lnTo>
                    <a:pt x="137" y="21"/>
                  </a:lnTo>
                  <a:lnTo>
                    <a:pt x="131" y="18"/>
                  </a:lnTo>
                  <a:lnTo>
                    <a:pt x="129" y="16"/>
                  </a:lnTo>
                  <a:lnTo>
                    <a:pt x="125" y="14"/>
                  </a:lnTo>
                  <a:lnTo>
                    <a:pt x="120" y="10"/>
                  </a:lnTo>
                  <a:lnTo>
                    <a:pt x="112" y="8"/>
                  </a:lnTo>
                  <a:lnTo>
                    <a:pt x="102" y="4"/>
                  </a:lnTo>
                  <a:lnTo>
                    <a:pt x="93" y="2"/>
                  </a:lnTo>
                  <a:lnTo>
                    <a:pt x="87" y="0"/>
                  </a:lnTo>
                  <a:lnTo>
                    <a:pt x="82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7" y="2"/>
                  </a:lnTo>
                  <a:lnTo>
                    <a:pt x="44" y="4"/>
                  </a:lnTo>
                  <a:lnTo>
                    <a:pt x="38" y="6"/>
                  </a:lnTo>
                  <a:lnTo>
                    <a:pt x="32" y="10"/>
                  </a:lnTo>
                  <a:lnTo>
                    <a:pt x="28" y="14"/>
                  </a:lnTo>
                  <a:lnTo>
                    <a:pt x="23" y="18"/>
                  </a:lnTo>
                  <a:lnTo>
                    <a:pt x="17" y="23"/>
                  </a:lnTo>
                  <a:lnTo>
                    <a:pt x="13" y="29"/>
                  </a:lnTo>
                  <a:lnTo>
                    <a:pt x="9" y="38"/>
                  </a:lnTo>
                  <a:lnTo>
                    <a:pt x="5" y="46"/>
                  </a:lnTo>
                  <a:lnTo>
                    <a:pt x="4" y="56"/>
                  </a:lnTo>
                  <a:lnTo>
                    <a:pt x="2" y="59"/>
                  </a:lnTo>
                  <a:lnTo>
                    <a:pt x="2" y="65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36" y="76"/>
                  </a:lnTo>
                  <a:lnTo>
                    <a:pt x="36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9" name="Freeform 38"/>
            <p:cNvSpPr>
              <a:spLocks/>
            </p:cNvSpPr>
            <p:nvPr/>
          </p:nvSpPr>
          <p:spPr bwMode="auto">
            <a:xfrm>
              <a:off x="3370263" y="5510213"/>
              <a:ext cx="33338" cy="50800"/>
            </a:xfrm>
            <a:custGeom>
              <a:avLst/>
              <a:gdLst>
                <a:gd name="T0" fmla="*/ 32 w 41"/>
                <a:gd name="T1" fmla="*/ 8 h 65"/>
                <a:gd name="T2" fmla="*/ 30 w 41"/>
                <a:gd name="T3" fmla="*/ 8 h 65"/>
                <a:gd name="T4" fmla="*/ 30 w 41"/>
                <a:gd name="T5" fmla="*/ 10 h 65"/>
                <a:gd name="T6" fmla="*/ 28 w 41"/>
                <a:gd name="T7" fmla="*/ 12 h 65"/>
                <a:gd name="T8" fmla="*/ 30 w 41"/>
                <a:gd name="T9" fmla="*/ 17 h 65"/>
                <a:gd name="T10" fmla="*/ 30 w 41"/>
                <a:gd name="T11" fmla="*/ 21 h 65"/>
                <a:gd name="T12" fmla="*/ 32 w 41"/>
                <a:gd name="T13" fmla="*/ 31 h 65"/>
                <a:gd name="T14" fmla="*/ 34 w 41"/>
                <a:gd name="T15" fmla="*/ 32 h 65"/>
                <a:gd name="T16" fmla="*/ 34 w 41"/>
                <a:gd name="T17" fmla="*/ 38 h 65"/>
                <a:gd name="T18" fmla="*/ 38 w 41"/>
                <a:gd name="T19" fmla="*/ 44 h 65"/>
                <a:gd name="T20" fmla="*/ 41 w 41"/>
                <a:gd name="T21" fmla="*/ 50 h 65"/>
                <a:gd name="T22" fmla="*/ 19 w 41"/>
                <a:gd name="T23" fmla="*/ 65 h 65"/>
                <a:gd name="T24" fmla="*/ 17 w 41"/>
                <a:gd name="T25" fmla="*/ 63 h 65"/>
                <a:gd name="T26" fmla="*/ 13 w 41"/>
                <a:gd name="T27" fmla="*/ 57 h 65"/>
                <a:gd name="T28" fmla="*/ 9 w 41"/>
                <a:gd name="T29" fmla="*/ 50 h 65"/>
                <a:gd name="T30" fmla="*/ 7 w 41"/>
                <a:gd name="T31" fmla="*/ 42 h 65"/>
                <a:gd name="T32" fmla="*/ 3 w 41"/>
                <a:gd name="T33" fmla="*/ 36 h 65"/>
                <a:gd name="T34" fmla="*/ 1 w 41"/>
                <a:gd name="T35" fmla="*/ 32 h 65"/>
                <a:gd name="T36" fmla="*/ 0 w 41"/>
                <a:gd name="T37" fmla="*/ 27 h 65"/>
                <a:gd name="T38" fmla="*/ 0 w 41"/>
                <a:gd name="T39" fmla="*/ 21 h 65"/>
                <a:gd name="T40" fmla="*/ 0 w 41"/>
                <a:gd name="T41" fmla="*/ 17 h 65"/>
                <a:gd name="T42" fmla="*/ 0 w 41"/>
                <a:gd name="T43" fmla="*/ 12 h 65"/>
                <a:gd name="T44" fmla="*/ 0 w 41"/>
                <a:gd name="T45" fmla="*/ 6 h 65"/>
                <a:gd name="T46" fmla="*/ 1 w 41"/>
                <a:gd name="T47" fmla="*/ 0 h 65"/>
                <a:gd name="T48" fmla="*/ 32 w 41"/>
                <a:gd name="T49" fmla="*/ 8 h 65"/>
                <a:gd name="T50" fmla="*/ 32 w 41"/>
                <a:gd name="T51" fmla="*/ 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65">
                  <a:moveTo>
                    <a:pt x="32" y="8"/>
                  </a:moveTo>
                  <a:lnTo>
                    <a:pt x="30" y="8"/>
                  </a:lnTo>
                  <a:lnTo>
                    <a:pt x="30" y="10"/>
                  </a:lnTo>
                  <a:lnTo>
                    <a:pt x="28" y="12"/>
                  </a:lnTo>
                  <a:lnTo>
                    <a:pt x="30" y="17"/>
                  </a:lnTo>
                  <a:lnTo>
                    <a:pt x="30" y="21"/>
                  </a:lnTo>
                  <a:lnTo>
                    <a:pt x="32" y="31"/>
                  </a:lnTo>
                  <a:lnTo>
                    <a:pt x="34" y="32"/>
                  </a:lnTo>
                  <a:lnTo>
                    <a:pt x="34" y="38"/>
                  </a:lnTo>
                  <a:lnTo>
                    <a:pt x="38" y="44"/>
                  </a:lnTo>
                  <a:lnTo>
                    <a:pt x="41" y="50"/>
                  </a:lnTo>
                  <a:lnTo>
                    <a:pt x="19" y="65"/>
                  </a:lnTo>
                  <a:lnTo>
                    <a:pt x="17" y="63"/>
                  </a:lnTo>
                  <a:lnTo>
                    <a:pt x="13" y="57"/>
                  </a:lnTo>
                  <a:lnTo>
                    <a:pt x="9" y="50"/>
                  </a:lnTo>
                  <a:lnTo>
                    <a:pt x="7" y="42"/>
                  </a:lnTo>
                  <a:lnTo>
                    <a:pt x="3" y="36"/>
                  </a:lnTo>
                  <a:lnTo>
                    <a:pt x="1" y="32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0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0" name="Freeform 39"/>
            <p:cNvSpPr>
              <a:spLocks/>
            </p:cNvSpPr>
            <p:nvPr/>
          </p:nvSpPr>
          <p:spPr bwMode="auto">
            <a:xfrm>
              <a:off x="3617913" y="5495925"/>
              <a:ext cx="130175" cy="139700"/>
            </a:xfrm>
            <a:custGeom>
              <a:avLst/>
              <a:gdLst>
                <a:gd name="T0" fmla="*/ 38 w 166"/>
                <a:gd name="T1" fmla="*/ 67 h 177"/>
                <a:gd name="T2" fmla="*/ 42 w 166"/>
                <a:gd name="T3" fmla="*/ 53 h 177"/>
                <a:gd name="T4" fmla="*/ 48 w 166"/>
                <a:gd name="T5" fmla="*/ 42 h 177"/>
                <a:gd name="T6" fmla="*/ 58 w 166"/>
                <a:gd name="T7" fmla="*/ 32 h 177"/>
                <a:gd name="T8" fmla="*/ 69 w 166"/>
                <a:gd name="T9" fmla="*/ 29 h 177"/>
                <a:gd name="T10" fmla="*/ 84 w 166"/>
                <a:gd name="T11" fmla="*/ 31 h 177"/>
                <a:gd name="T12" fmla="*/ 99 w 166"/>
                <a:gd name="T13" fmla="*/ 38 h 177"/>
                <a:gd name="T14" fmla="*/ 111 w 166"/>
                <a:gd name="T15" fmla="*/ 46 h 177"/>
                <a:gd name="T16" fmla="*/ 118 w 166"/>
                <a:gd name="T17" fmla="*/ 53 h 177"/>
                <a:gd name="T18" fmla="*/ 124 w 166"/>
                <a:gd name="T19" fmla="*/ 67 h 177"/>
                <a:gd name="T20" fmla="*/ 128 w 166"/>
                <a:gd name="T21" fmla="*/ 80 h 177"/>
                <a:gd name="T22" fmla="*/ 132 w 166"/>
                <a:gd name="T23" fmla="*/ 95 h 177"/>
                <a:gd name="T24" fmla="*/ 132 w 166"/>
                <a:gd name="T25" fmla="*/ 110 h 177"/>
                <a:gd name="T26" fmla="*/ 126 w 166"/>
                <a:gd name="T27" fmla="*/ 124 h 177"/>
                <a:gd name="T28" fmla="*/ 115 w 166"/>
                <a:gd name="T29" fmla="*/ 135 h 177"/>
                <a:gd name="T30" fmla="*/ 97 w 166"/>
                <a:gd name="T31" fmla="*/ 143 h 177"/>
                <a:gd name="T32" fmla="*/ 82 w 166"/>
                <a:gd name="T33" fmla="*/ 145 h 177"/>
                <a:gd name="T34" fmla="*/ 69 w 166"/>
                <a:gd name="T35" fmla="*/ 143 h 177"/>
                <a:gd name="T36" fmla="*/ 59 w 166"/>
                <a:gd name="T37" fmla="*/ 137 h 177"/>
                <a:gd name="T38" fmla="*/ 52 w 166"/>
                <a:gd name="T39" fmla="*/ 129 h 177"/>
                <a:gd name="T40" fmla="*/ 46 w 166"/>
                <a:gd name="T41" fmla="*/ 118 h 177"/>
                <a:gd name="T42" fmla="*/ 42 w 166"/>
                <a:gd name="T43" fmla="*/ 108 h 177"/>
                <a:gd name="T44" fmla="*/ 40 w 166"/>
                <a:gd name="T45" fmla="*/ 97 h 177"/>
                <a:gd name="T46" fmla="*/ 0 w 166"/>
                <a:gd name="T47" fmla="*/ 93 h 177"/>
                <a:gd name="T48" fmla="*/ 0 w 166"/>
                <a:gd name="T49" fmla="*/ 103 h 177"/>
                <a:gd name="T50" fmla="*/ 4 w 166"/>
                <a:gd name="T51" fmla="*/ 116 h 177"/>
                <a:gd name="T52" fmla="*/ 10 w 166"/>
                <a:gd name="T53" fmla="*/ 133 h 177"/>
                <a:gd name="T54" fmla="*/ 23 w 166"/>
                <a:gd name="T55" fmla="*/ 152 h 177"/>
                <a:gd name="T56" fmla="*/ 35 w 166"/>
                <a:gd name="T57" fmla="*/ 164 h 177"/>
                <a:gd name="T58" fmla="*/ 46 w 166"/>
                <a:gd name="T59" fmla="*/ 169 h 177"/>
                <a:gd name="T60" fmla="*/ 58 w 166"/>
                <a:gd name="T61" fmla="*/ 173 h 177"/>
                <a:gd name="T62" fmla="*/ 73 w 166"/>
                <a:gd name="T63" fmla="*/ 177 h 177"/>
                <a:gd name="T64" fmla="*/ 88 w 166"/>
                <a:gd name="T65" fmla="*/ 175 h 177"/>
                <a:gd name="T66" fmla="*/ 101 w 166"/>
                <a:gd name="T67" fmla="*/ 173 h 177"/>
                <a:gd name="T68" fmla="*/ 113 w 166"/>
                <a:gd name="T69" fmla="*/ 171 h 177"/>
                <a:gd name="T70" fmla="*/ 118 w 166"/>
                <a:gd name="T71" fmla="*/ 169 h 177"/>
                <a:gd name="T72" fmla="*/ 124 w 166"/>
                <a:gd name="T73" fmla="*/ 165 h 177"/>
                <a:gd name="T74" fmla="*/ 135 w 166"/>
                <a:gd name="T75" fmla="*/ 158 h 177"/>
                <a:gd name="T76" fmla="*/ 147 w 166"/>
                <a:gd name="T77" fmla="*/ 148 h 177"/>
                <a:gd name="T78" fmla="*/ 155 w 166"/>
                <a:gd name="T79" fmla="*/ 137 h 177"/>
                <a:gd name="T80" fmla="*/ 160 w 166"/>
                <a:gd name="T81" fmla="*/ 127 h 177"/>
                <a:gd name="T82" fmla="*/ 162 w 166"/>
                <a:gd name="T83" fmla="*/ 116 h 177"/>
                <a:gd name="T84" fmla="*/ 164 w 166"/>
                <a:gd name="T85" fmla="*/ 105 h 177"/>
                <a:gd name="T86" fmla="*/ 164 w 166"/>
                <a:gd name="T87" fmla="*/ 91 h 177"/>
                <a:gd name="T88" fmla="*/ 162 w 166"/>
                <a:gd name="T89" fmla="*/ 78 h 177"/>
                <a:gd name="T90" fmla="*/ 156 w 166"/>
                <a:gd name="T91" fmla="*/ 61 h 177"/>
                <a:gd name="T92" fmla="*/ 149 w 166"/>
                <a:gd name="T93" fmla="*/ 44 h 177"/>
                <a:gd name="T94" fmla="*/ 143 w 166"/>
                <a:gd name="T95" fmla="*/ 32 h 177"/>
                <a:gd name="T96" fmla="*/ 134 w 166"/>
                <a:gd name="T97" fmla="*/ 27 h 177"/>
                <a:gd name="T98" fmla="*/ 122 w 166"/>
                <a:gd name="T99" fmla="*/ 19 h 177"/>
                <a:gd name="T100" fmla="*/ 113 w 166"/>
                <a:gd name="T101" fmla="*/ 13 h 177"/>
                <a:gd name="T102" fmla="*/ 103 w 166"/>
                <a:gd name="T103" fmla="*/ 8 h 177"/>
                <a:gd name="T104" fmla="*/ 92 w 166"/>
                <a:gd name="T105" fmla="*/ 4 h 177"/>
                <a:gd name="T106" fmla="*/ 80 w 166"/>
                <a:gd name="T107" fmla="*/ 2 h 177"/>
                <a:gd name="T108" fmla="*/ 67 w 166"/>
                <a:gd name="T109" fmla="*/ 0 h 177"/>
                <a:gd name="T110" fmla="*/ 56 w 166"/>
                <a:gd name="T111" fmla="*/ 0 h 177"/>
                <a:gd name="T112" fmla="*/ 44 w 166"/>
                <a:gd name="T113" fmla="*/ 6 h 177"/>
                <a:gd name="T114" fmla="*/ 33 w 166"/>
                <a:gd name="T115" fmla="*/ 12 h 177"/>
                <a:gd name="T116" fmla="*/ 21 w 166"/>
                <a:gd name="T117" fmla="*/ 23 h 177"/>
                <a:gd name="T118" fmla="*/ 12 w 166"/>
                <a:gd name="T119" fmla="*/ 36 h 177"/>
                <a:gd name="T120" fmla="*/ 4 w 166"/>
                <a:gd name="T121" fmla="*/ 50 h 177"/>
                <a:gd name="T122" fmla="*/ 0 w 166"/>
                <a:gd name="T123" fmla="*/ 61 h 177"/>
                <a:gd name="T124" fmla="*/ 38 w 166"/>
                <a:gd name="T125" fmla="*/ 7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" h="177">
                  <a:moveTo>
                    <a:pt x="38" y="70"/>
                  </a:moveTo>
                  <a:lnTo>
                    <a:pt x="38" y="67"/>
                  </a:lnTo>
                  <a:lnTo>
                    <a:pt x="42" y="59"/>
                  </a:lnTo>
                  <a:lnTo>
                    <a:pt x="42" y="53"/>
                  </a:lnTo>
                  <a:lnTo>
                    <a:pt x="46" y="48"/>
                  </a:lnTo>
                  <a:lnTo>
                    <a:pt x="48" y="42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3" y="31"/>
                  </a:lnTo>
                  <a:lnTo>
                    <a:pt x="69" y="29"/>
                  </a:lnTo>
                  <a:lnTo>
                    <a:pt x="77" y="31"/>
                  </a:lnTo>
                  <a:lnTo>
                    <a:pt x="84" y="31"/>
                  </a:lnTo>
                  <a:lnTo>
                    <a:pt x="94" y="36"/>
                  </a:lnTo>
                  <a:lnTo>
                    <a:pt x="99" y="38"/>
                  </a:lnTo>
                  <a:lnTo>
                    <a:pt x="105" y="42"/>
                  </a:lnTo>
                  <a:lnTo>
                    <a:pt x="111" y="46"/>
                  </a:lnTo>
                  <a:lnTo>
                    <a:pt x="118" y="51"/>
                  </a:lnTo>
                  <a:lnTo>
                    <a:pt x="118" y="53"/>
                  </a:lnTo>
                  <a:lnTo>
                    <a:pt x="122" y="63"/>
                  </a:lnTo>
                  <a:lnTo>
                    <a:pt x="124" y="67"/>
                  </a:lnTo>
                  <a:lnTo>
                    <a:pt x="126" y="74"/>
                  </a:lnTo>
                  <a:lnTo>
                    <a:pt x="128" y="80"/>
                  </a:lnTo>
                  <a:lnTo>
                    <a:pt x="132" y="89"/>
                  </a:lnTo>
                  <a:lnTo>
                    <a:pt x="132" y="95"/>
                  </a:lnTo>
                  <a:lnTo>
                    <a:pt x="132" y="103"/>
                  </a:lnTo>
                  <a:lnTo>
                    <a:pt x="132" y="110"/>
                  </a:lnTo>
                  <a:lnTo>
                    <a:pt x="130" y="118"/>
                  </a:lnTo>
                  <a:lnTo>
                    <a:pt x="126" y="124"/>
                  </a:lnTo>
                  <a:lnTo>
                    <a:pt x="122" y="129"/>
                  </a:lnTo>
                  <a:lnTo>
                    <a:pt x="115" y="135"/>
                  </a:lnTo>
                  <a:lnTo>
                    <a:pt x="107" y="141"/>
                  </a:lnTo>
                  <a:lnTo>
                    <a:pt x="97" y="143"/>
                  </a:lnTo>
                  <a:lnTo>
                    <a:pt x="90" y="145"/>
                  </a:lnTo>
                  <a:lnTo>
                    <a:pt x="82" y="145"/>
                  </a:lnTo>
                  <a:lnTo>
                    <a:pt x="75" y="145"/>
                  </a:lnTo>
                  <a:lnTo>
                    <a:pt x="69" y="143"/>
                  </a:lnTo>
                  <a:lnTo>
                    <a:pt x="65" y="141"/>
                  </a:lnTo>
                  <a:lnTo>
                    <a:pt x="59" y="137"/>
                  </a:lnTo>
                  <a:lnTo>
                    <a:pt x="56" y="135"/>
                  </a:lnTo>
                  <a:lnTo>
                    <a:pt x="52" y="129"/>
                  </a:lnTo>
                  <a:lnTo>
                    <a:pt x="48" y="124"/>
                  </a:lnTo>
                  <a:lnTo>
                    <a:pt x="46" y="118"/>
                  </a:lnTo>
                  <a:lnTo>
                    <a:pt x="44" y="114"/>
                  </a:lnTo>
                  <a:lnTo>
                    <a:pt x="42" y="108"/>
                  </a:lnTo>
                  <a:lnTo>
                    <a:pt x="40" y="103"/>
                  </a:lnTo>
                  <a:lnTo>
                    <a:pt x="40" y="97"/>
                  </a:lnTo>
                  <a:lnTo>
                    <a:pt x="40" y="91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2" y="108"/>
                  </a:lnTo>
                  <a:lnTo>
                    <a:pt x="4" y="116"/>
                  </a:lnTo>
                  <a:lnTo>
                    <a:pt x="6" y="126"/>
                  </a:lnTo>
                  <a:lnTo>
                    <a:pt x="10" y="133"/>
                  </a:lnTo>
                  <a:lnTo>
                    <a:pt x="18" y="145"/>
                  </a:lnTo>
                  <a:lnTo>
                    <a:pt x="23" y="152"/>
                  </a:lnTo>
                  <a:lnTo>
                    <a:pt x="31" y="160"/>
                  </a:lnTo>
                  <a:lnTo>
                    <a:pt x="35" y="164"/>
                  </a:lnTo>
                  <a:lnTo>
                    <a:pt x="40" y="167"/>
                  </a:lnTo>
                  <a:lnTo>
                    <a:pt x="46" y="169"/>
                  </a:lnTo>
                  <a:lnTo>
                    <a:pt x="52" y="173"/>
                  </a:lnTo>
                  <a:lnTo>
                    <a:pt x="58" y="173"/>
                  </a:lnTo>
                  <a:lnTo>
                    <a:pt x="65" y="175"/>
                  </a:lnTo>
                  <a:lnTo>
                    <a:pt x="73" y="177"/>
                  </a:lnTo>
                  <a:lnTo>
                    <a:pt x="80" y="177"/>
                  </a:lnTo>
                  <a:lnTo>
                    <a:pt x="88" y="175"/>
                  </a:lnTo>
                  <a:lnTo>
                    <a:pt x="97" y="175"/>
                  </a:lnTo>
                  <a:lnTo>
                    <a:pt x="101" y="173"/>
                  </a:lnTo>
                  <a:lnTo>
                    <a:pt x="107" y="173"/>
                  </a:lnTo>
                  <a:lnTo>
                    <a:pt x="113" y="171"/>
                  </a:lnTo>
                  <a:lnTo>
                    <a:pt x="118" y="171"/>
                  </a:lnTo>
                  <a:lnTo>
                    <a:pt x="118" y="169"/>
                  </a:lnTo>
                  <a:lnTo>
                    <a:pt x="120" y="167"/>
                  </a:lnTo>
                  <a:lnTo>
                    <a:pt x="124" y="165"/>
                  </a:lnTo>
                  <a:lnTo>
                    <a:pt x="130" y="164"/>
                  </a:lnTo>
                  <a:lnTo>
                    <a:pt x="135" y="158"/>
                  </a:lnTo>
                  <a:lnTo>
                    <a:pt x="141" y="154"/>
                  </a:lnTo>
                  <a:lnTo>
                    <a:pt x="147" y="148"/>
                  </a:lnTo>
                  <a:lnTo>
                    <a:pt x="153" y="141"/>
                  </a:lnTo>
                  <a:lnTo>
                    <a:pt x="155" y="137"/>
                  </a:lnTo>
                  <a:lnTo>
                    <a:pt x="158" y="131"/>
                  </a:lnTo>
                  <a:lnTo>
                    <a:pt x="160" y="127"/>
                  </a:lnTo>
                  <a:lnTo>
                    <a:pt x="162" y="122"/>
                  </a:lnTo>
                  <a:lnTo>
                    <a:pt x="162" y="116"/>
                  </a:lnTo>
                  <a:lnTo>
                    <a:pt x="164" y="110"/>
                  </a:lnTo>
                  <a:lnTo>
                    <a:pt x="164" y="105"/>
                  </a:lnTo>
                  <a:lnTo>
                    <a:pt x="166" y="99"/>
                  </a:lnTo>
                  <a:lnTo>
                    <a:pt x="164" y="91"/>
                  </a:lnTo>
                  <a:lnTo>
                    <a:pt x="164" y="86"/>
                  </a:lnTo>
                  <a:lnTo>
                    <a:pt x="162" y="78"/>
                  </a:lnTo>
                  <a:lnTo>
                    <a:pt x="160" y="70"/>
                  </a:lnTo>
                  <a:lnTo>
                    <a:pt x="156" y="61"/>
                  </a:lnTo>
                  <a:lnTo>
                    <a:pt x="155" y="53"/>
                  </a:lnTo>
                  <a:lnTo>
                    <a:pt x="149" y="44"/>
                  </a:lnTo>
                  <a:lnTo>
                    <a:pt x="145" y="36"/>
                  </a:lnTo>
                  <a:lnTo>
                    <a:pt x="143" y="32"/>
                  </a:lnTo>
                  <a:lnTo>
                    <a:pt x="139" y="31"/>
                  </a:lnTo>
                  <a:lnTo>
                    <a:pt x="134" y="27"/>
                  </a:lnTo>
                  <a:lnTo>
                    <a:pt x="128" y="23"/>
                  </a:lnTo>
                  <a:lnTo>
                    <a:pt x="122" y="19"/>
                  </a:lnTo>
                  <a:lnTo>
                    <a:pt x="118" y="17"/>
                  </a:lnTo>
                  <a:lnTo>
                    <a:pt x="113" y="13"/>
                  </a:lnTo>
                  <a:lnTo>
                    <a:pt x="109" y="12"/>
                  </a:lnTo>
                  <a:lnTo>
                    <a:pt x="103" y="8"/>
                  </a:lnTo>
                  <a:lnTo>
                    <a:pt x="97" y="6"/>
                  </a:lnTo>
                  <a:lnTo>
                    <a:pt x="92" y="4"/>
                  </a:lnTo>
                  <a:lnTo>
                    <a:pt x="86" y="4"/>
                  </a:lnTo>
                  <a:lnTo>
                    <a:pt x="80" y="2"/>
                  </a:lnTo>
                  <a:lnTo>
                    <a:pt x="73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6" y="0"/>
                  </a:lnTo>
                  <a:lnTo>
                    <a:pt x="50" y="4"/>
                  </a:lnTo>
                  <a:lnTo>
                    <a:pt x="44" y="6"/>
                  </a:lnTo>
                  <a:lnTo>
                    <a:pt x="38" y="10"/>
                  </a:lnTo>
                  <a:lnTo>
                    <a:pt x="33" y="12"/>
                  </a:lnTo>
                  <a:lnTo>
                    <a:pt x="27" y="17"/>
                  </a:lnTo>
                  <a:lnTo>
                    <a:pt x="21" y="23"/>
                  </a:lnTo>
                  <a:lnTo>
                    <a:pt x="18" y="31"/>
                  </a:lnTo>
                  <a:lnTo>
                    <a:pt x="12" y="36"/>
                  </a:lnTo>
                  <a:lnTo>
                    <a:pt x="8" y="46"/>
                  </a:lnTo>
                  <a:lnTo>
                    <a:pt x="4" y="50"/>
                  </a:lnTo>
                  <a:lnTo>
                    <a:pt x="2" y="55"/>
                  </a:lnTo>
                  <a:lnTo>
                    <a:pt x="0" y="61"/>
                  </a:lnTo>
                  <a:lnTo>
                    <a:pt x="0" y="69"/>
                  </a:lnTo>
                  <a:lnTo>
                    <a:pt x="38" y="70"/>
                  </a:lnTo>
                  <a:lnTo>
                    <a:pt x="38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1" name="Freeform 40"/>
            <p:cNvSpPr>
              <a:spLocks/>
            </p:cNvSpPr>
            <p:nvPr/>
          </p:nvSpPr>
          <p:spPr bwMode="auto">
            <a:xfrm>
              <a:off x="3617913" y="5535613"/>
              <a:ext cx="34925" cy="52388"/>
            </a:xfrm>
            <a:custGeom>
              <a:avLst/>
              <a:gdLst>
                <a:gd name="T0" fmla="*/ 40 w 44"/>
                <a:gd name="T1" fmla="*/ 6 h 65"/>
                <a:gd name="T2" fmla="*/ 38 w 44"/>
                <a:gd name="T3" fmla="*/ 6 h 65"/>
                <a:gd name="T4" fmla="*/ 38 w 44"/>
                <a:gd name="T5" fmla="*/ 10 h 65"/>
                <a:gd name="T6" fmla="*/ 38 w 44"/>
                <a:gd name="T7" fmla="*/ 16 h 65"/>
                <a:gd name="T8" fmla="*/ 38 w 44"/>
                <a:gd name="T9" fmla="*/ 23 h 65"/>
                <a:gd name="T10" fmla="*/ 38 w 44"/>
                <a:gd name="T11" fmla="*/ 31 h 65"/>
                <a:gd name="T12" fmla="*/ 38 w 44"/>
                <a:gd name="T13" fmla="*/ 40 h 65"/>
                <a:gd name="T14" fmla="*/ 38 w 44"/>
                <a:gd name="T15" fmla="*/ 46 h 65"/>
                <a:gd name="T16" fmla="*/ 40 w 44"/>
                <a:gd name="T17" fmla="*/ 52 h 65"/>
                <a:gd name="T18" fmla="*/ 40 w 44"/>
                <a:gd name="T19" fmla="*/ 57 h 65"/>
                <a:gd name="T20" fmla="*/ 44 w 44"/>
                <a:gd name="T21" fmla="*/ 63 h 65"/>
                <a:gd name="T22" fmla="*/ 4 w 44"/>
                <a:gd name="T23" fmla="*/ 65 h 65"/>
                <a:gd name="T24" fmla="*/ 2 w 44"/>
                <a:gd name="T25" fmla="*/ 63 h 65"/>
                <a:gd name="T26" fmla="*/ 2 w 44"/>
                <a:gd name="T27" fmla="*/ 57 h 65"/>
                <a:gd name="T28" fmla="*/ 0 w 44"/>
                <a:gd name="T29" fmla="*/ 50 h 65"/>
                <a:gd name="T30" fmla="*/ 0 w 44"/>
                <a:gd name="T31" fmla="*/ 40 h 65"/>
                <a:gd name="T32" fmla="*/ 0 w 44"/>
                <a:gd name="T33" fmla="*/ 35 h 65"/>
                <a:gd name="T34" fmla="*/ 0 w 44"/>
                <a:gd name="T35" fmla="*/ 29 h 65"/>
                <a:gd name="T36" fmla="*/ 0 w 44"/>
                <a:gd name="T37" fmla="*/ 23 h 65"/>
                <a:gd name="T38" fmla="*/ 2 w 44"/>
                <a:gd name="T39" fmla="*/ 19 h 65"/>
                <a:gd name="T40" fmla="*/ 2 w 44"/>
                <a:gd name="T41" fmla="*/ 14 h 65"/>
                <a:gd name="T42" fmla="*/ 4 w 44"/>
                <a:gd name="T43" fmla="*/ 8 h 65"/>
                <a:gd name="T44" fmla="*/ 8 w 44"/>
                <a:gd name="T45" fmla="*/ 4 h 65"/>
                <a:gd name="T46" fmla="*/ 10 w 44"/>
                <a:gd name="T47" fmla="*/ 0 h 65"/>
                <a:gd name="T48" fmla="*/ 40 w 44"/>
                <a:gd name="T49" fmla="*/ 6 h 65"/>
                <a:gd name="T50" fmla="*/ 40 w 44"/>
                <a:gd name="T5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" h="65">
                  <a:moveTo>
                    <a:pt x="40" y="6"/>
                  </a:moveTo>
                  <a:lnTo>
                    <a:pt x="38" y="6"/>
                  </a:lnTo>
                  <a:lnTo>
                    <a:pt x="38" y="10"/>
                  </a:lnTo>
                  <a:lnTo>
                    <a:pt x="38" y="16"/>
                  </a:lnTo>
                  <a:lnTo>
                    <a:pt x="38" y="23"/>
                  </a:lnTo>
                  <a:lnTo>
                    <a:pt x="38" y="31"/>
                  </a:lnTo>
                  <a:lnTo>
                    <a:pt x="38" y="40"/>
                  </a:lnTo>
                  <a:lnTo>
                    <a:pt x="38" y="46"/>
                  </a:lnTo>
                  <a:lnTo>
                    <a:pt x="40" y="52"/>
                  </a:lnTo>
                  <a:lnTo>
                    <a:pt x="40" y="57"/>
                  </a:lnTo>
                  <a:lnTo>
                    <a:pt x="44" y="63"/>
                  </a:lnTo>
                  <a:lnTo>
                    <a:pt x="4" y="65"/>
                  </a:lnTo>
                  <a:lnTo>
                    <a:pt x="2" y="63"/>
                  </a:lnTo>
                  <a:lnTo>
                    <a:pt x="2" y="57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2" y="14"/>
                  </a:lnTo>
                  <a:lnTo>
                    <a:pt x="4" y="8"/>
                  </a:lnTo>
                  <a:lnTo>
                    <a:pt x="8" y="4"/>
                  </a:lnTo>
                  <a:lnTo>
                    <a:pt x="10" y="0"/>
                  </a:lnTo>
                  <a:lnTo>
                    <a:pt x="40" y="6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2" name="Freeform 44"/>
            <p:cNvSpPr>
              <a:spLocks/>
            </p:cNvSpPr>
            <p:nvPr/>
          </p:nvSpPr>
          <p:spPr bwMode="auto">
            <a:xfrm>
              <a:off x="2957513" y="4405313"/>
              <a:ext cx="328613" cy="90214"/>
            </a:xfrm>
            <a:custGeom>
              <a:avLst/>
              <a:gdLst>
                <a:gd name="T0" fmla="*/ 413 w 413"/>
                <a:gd name="T1" fmla="*/ 15 h 89"/>
                <a:gd name="T2" fmla="*/ 0 w 413"/>
                <a:gd name="T3" fmla="*/ 0 h 89"/>
                <a:gd name="T4" fmla="*/ 4 w 413"/>
                <a:gd name="T5" fmla="*/ 89 h 89"/>
                <a:gd name="T6" fmla="*/ 37 w 413"/>
                <a:gd name="T7" fmla="*/ 88 h 89"/>
                <a:gd name="T8" fmla="*/ 35 w 413"/>
                <a:gd name="T9" fmla="*/ 25 h 89"/>
                <a:gd name="T10" fmla="*/ 390 w 413"/>
                <a:gd name="T11" fmla="*/ 48 h 89"/>
                <a:gd name="T12" fmla="*/ 413 w 413"/>
                <a:gd name="T13" fmla="*/ 15 h 89"/>
                <a:gd name="T14" fmla="*/ 413 w 413"/>
                <a:gd name="T15" fmla="*/ 1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3" h="89">
                  <a:moveTo>
                    <a:pt x="413" y="15"/>
                  </a:moveTo>
                  <a:lnTo>
                    <a:pt x="0" y="0"/>
                  </a:lnTo>
                  <a:lnTo>
                    <a:pt x="4" y="89"/>
                  </a:lnTo>
                  <a:lnTo>
                    <a:pt x="37" y="88"/>
                  </a:lnTo>
                  <a:lnTo>
                    <a:pt x="35" y="25"/>
                  </a:lnTo>
                  <a:lnTo>
                    <a:pt x="390" y="48"/>
                  </a:lnTo>
                  <a:lnTo>
                    <a:pt x="413" y="15"/>
                  </a:lnTo>
                  <a:lnTo>
                    <a:pt x="413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3" name="Freeform 45"/>
            <p:cNvSpPr>
              <a:spLocks/>
            </p:cNvSpPr>
            <p:nvPr/>
          </p:nvSpPr>
          <p:spPr bwMode="auto">
            <a:xfrm>
              <a:off x="3521075" y="4348163"/>
              <a:ext cx="595313" cy="1484313"/>
            </a:xfrm>
            <a:custGeom>
              <a:avLst/>
              <a:gdLst>
                <a:gd name="T0" fmla="*/ 452 w 751"/>
                <a:gd name="T1" fmla="*/ 199 h 1870"/>
                <a:gd name="T2" fmla="*/ 452 w 751"/>
                <a:gd name="T3" fmla="*/ 220 h 1870"/>
                <a:gd name="T4" fmla="*/ 452 w 751"/>
                <a:gd name="T5" fmla="*/ 251 h 1870"/>
                <a:gd name="T6" fmla="*/ 454 w 751"/>
                <a:gd name="T7" fmla="*/ 293 h 1870"/>
                <a:gd name="T8" fmla="*/ 456 w 751"/>
                <a:gd name="T9" fmla="*/ 346 h 1870"/>
                <a:gd name="T10" fmla="*/ 460 w 751"/>
                <a:gd name="T11" fmla="*/ 407 h 1870"/>
                <a:gd name="T12" fmla="*/ 462 w 751"/>
                <a:gd name="T13" fmla="*/ 475 h 1870"/>
                <a:gd name="T14" fmla="*/ 468 w 751"/>
                <a:gd name="T15" fmla="*/ 553 h 1870"/>
                <a:gd name="T16" fmla="*/ 471 w 751"/>
                <a:gd name="T17" fmla="*/ 635 h 1870"/>
                <a:gd name="T18" fmla="*/ 477 w 751"/>
                <a:gd name="T19" fmla="*/ 724 h 1870"/>
                <a:gd name="T20" fmla="*/ 483 w 751"/>
                <a:gd name="T21" fmla="*/ 817 h 1870"/>
                <a:gd name="T22" fmla="*/ 489 w 751"/>
                <a:gd name="T23" fmla="*/ 916 h 1870"/>
                <a:gd name="T24" fmla="*/ 494 w 751"/>
                <a:gd name="T25" fmla="*/ 1017 h 1870"/>
                <a:gd name="T26" fmla="*/ 502 w 751"/>
                <a:gd name="T27" fmla="*/ 1117 h 1870"/>
                <a:gd name="T28" fmla="*/ 511 w 751"/>
                <a:gd name="T29" fmla="*/ 1224 h 1870"/>
                <a:gd name="T30" fmla="*/ 519 w 751"/>
                <a:gd name="T31" fmla="*/ 1328 h 1870"/>
                <a:gd name="T32" fmla="*/ 527 w 751"/>
                <a:gd name="T33" fmla="*/ 1433 h 1870"/>
                <a:gd name="T34" fmla="*/ 536 w 751"/>
                <a:gd name="T35" fmla="*/ 1537 h 1870"/>
                <a:gd name="T36" fmla="*/ 547 w 751"/>
                <a:gd name="T37" fmla="*/ 1638 h 1870"/>
                <a:gd name="T38" fmla="*/ 559 w 751"/>
                <a:gd name="T39" fmla="*/ 1737 h 1870"/>
                <a:gd name="T40" fmla="*/ 570 w 751"/>
                <a:gd name="T41" fmla="*/ 1832 h 1870"/>
                <a:gd name="T42" fmla="*/ 625 w 751"/>
                <a:gd name="T43" fmla="*/ 1868 h 1870"/>
                <a:gd name="T44" fmla="*/ 622 w 751"/>
                <a:gd name="T45" fmla="*/ 1847 h 1870"/>
                <a:gd name="T46" fmla="*/ 618 w 751"/>
                <a:gd name="T47" fmla="*/ 1819 h 1870"/>
                <a:gd name="T48" fmla="*/ 614 w 751"/>
                <a:gd name="T49" fmla="*/ 1781 h 1870"/>
                <a:gd name="T50" fmla="*/ 606 w 751"/>
                <a:gd name="T51" fmla="*/ 1733 h 1870"/>
                <a:gd name="T52" fmla="*/ 601 w 751"/>
                <a:gd name="T53" fmla="*/ 1678 h 1870"/>
                <a:gd name="T54" fmla="*/ 593 w 751"/>
                <a:gd name="T55" fmla="*/ 1615 h 1870"/>
                <a:gd name="T56" fmla="*/ 586 w 751"/>
                <a:gd name="T57" fmla="*/ 1545 h 1870"/>
                <a:gd name="T58" fmla="*/ 578 w 751"/>
                <a:gd name="T59" fmla="*/ 1465 h 1870"/>
                <a:gd name="T60" fmla="*/ 568 w 751"/>
                <a:gd name="T61" fmla="*/ 1381 h 1870"/>
                <a:gd name="T62" fmla="*/ 559 w 751"/>
                <a:gd name="T63" fmla="*/ 1290 h 1870"/>
                <a:gd name="T64" fmla="*/ 549 w 751"/>
                <a:gd name="T65" fmla="*/ 1195 h 1870"/>
                <a:gd name="T66" fmla="*/ 542 w 751"/>
                <a:gd name="T67" fmla="*/ 1094 h 1870"/>
                <a:gd name="T68" fmla="*/ 532 w 751"/>
                <a:gd name="T69" fmla="*/ 992 h 1870"/>
                <a:gd name="T70" fmla="*/ 525 w 751"/>
                <a:gd name="T71" fmla="*/ 884 h 1870"/>
                <a:gd name="T72" fmla="*/ 517 w 751"/>
                <a:gd name="T73" fmla="*/ 777 h 1870"/>
                <a:gd name="T74" fmla="*/ 509 w 751"/>
                <a:gd name="T75" fmla="*/ 663 h 1870"/>
                <a:gd name="T76" fmla="*/ 502 w 751"/>
                <a:gd name="T77" fmla="*/ 553 h 1870"/>
                <a:gd name="T78" fmla="*/ 498 w 751"/>
                <a:gd name="T79" fmla="*/ 439 h 1870"/>
                <a:gd name="T80" fmla="*/ 494 w 751"/>
                <a:gd name="T81" fmla="*/ 325 h 1870"/>
                <a:gd name="T82" fmla="*/ 490 w 751"/>
                <a:gd name="T83" fmla="*/ 213 h 1870"/>
                <a:gd name="T84" fmla="*/ 688 w 751"/>
                <a:gd name="T85" fmla="*/ 0 h 1870"/>
                <a:gd name="T86" fmla="*/ 40 w 751"/>
                <a:gd name="T87" fmla="*/ 163 h 1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1" h="1870">
                  <a:moveTo>
                    <a:pt x="40" y="163"/>
                  </a:moveTo>
                  <a:lnTo>
                    <a:pt x="452" y="196"/>
                  </a:lnTo>
                  <a:lnTo>
                    <a:pt x="452" y="199"/>
                  </a:lnTo>
                  <a:lnTo>
                    <a:pt x="452" y="207"/>
                  </a:lnTo>
                  <a:lnTo>
                    <a:pt x="452" y="213"/>
                  </a:lnTo>
                  <a:lnTo>
                    <a:pt x="452" y="220"/>
                  </a:lnTo>
                  <a:lnTo>
                    <a:pt x="452" y="230"/>
                  </a:lnTo>
                  <a:lnTo>
                    <a:pt x="452" y="241"/>
                  </a:lnTo>
                  <a:lnTo>
                    <a:pt x="452" y="251"/>
                  </a:lnTo>
                  <a:lnTo>
                    <a:pt x="452" y="264"/>
                  </a:lnTo>
                  <a:lnTo>
                    <a:pt x="454" y="277"/>
                  </a:lnTo>
                  <a:lnTo>
                    <a:pt x="454" y="293"/>
                  </a:lnTo>
                  <a:lnTo>
                    <a:pt x="454" y="310"/>
                  </a:lnTo>
                  <a:lnTo>
                    <a:pt x="456" y="327"/>
                  </a:lnTo>
                  <a:lnTo>
                    <a:pt x="456" y="346"/>
                  </a:lnTo>
                  <a:lnTo>
                    <a:pt x="458" y="365"/>
                  </a:lnTo>
                  <a:lnTo>
                    <a:pt x="458" y="386"/>
                  </a:lnTo>
                  <a:lnTo>
                    <a:pt x="460" y="407"/>
                  </a:lnTo>
                  <a:lnTo>
                    <a:pt x="460" y="429"/>
                  </a:lnTo>
                  <a:lnTo>
                    <a:pt x="462" y="452"/>
                  </a:lnTo>
                  <a:lnTo>
                    <a:pt x="462" y="475"/>
                  </a:lnTo>
                  <a:lnTo>
                    <a:pt x="466" y="500"/>
                  </a:lnTo>
                  <a:lnTo>
                    <a:pt x="466" y="524"/>
                  </a:lnTo>
                  <a:lnTo>
                    <a:pt x="468" y="553"/>
                  </a:lnTo>
                  <a:lnTo>
                    <a:pt x="468" y="578"/>
                  </a:lnTo>
                  <a:lnTo>
                    <a:pt x="469" y="606"/>
                  </a:lnTo>
                  <a:lnTo>
                    <a:pt x="471" y="635"/>
                  </a:lnTo>
                  <a:lnTo>
                    <a:pt x="473" y="663"/>
                  </a:lnTo>
                  <a:lnTo>
                    <a:pt x="475" y="693"/>
                  </a:lnTo>
                  <a:lnTo>
                    <a:pt x="477" y="724"/>
                  </a:lnTo>
                  <a:lnTo>
                    <a:pt x="479" y="754"/>
                  </a:lnTo>
                  <a:lnTo>
                    <a:pt x="481" y="787"/>
                  </a:lnTo>
                  <a:lnTo>
                    <a:pt x="483" y="817"/>
                  </a:lnTo>
                  <a:lnTo>
                    <a:pt x="485" y="849"/>
                  </a:lnTo>
                  <a:lnTo>
                    <a:pt x="487" y="882"/>
                  </a:lnTo>
                  <a:lnTo>
                    <a:pt x="489" y="916"/>
                  </a:lnTo>
                  <a:lnTo>
                    <a:pt x="490" y="948"/>
                  </a:lnTo>
                  <a:lnTo>
                    <a:pt x="492" y="982"/>
                  </a:lnTo>
                  <a:lnTo>
                    <a:pt x="494" y="1017"/>
                  </a:lnTo>
                  <a:lnTo>
                    <a:pt x="498" y="1051"/>
                  </a:lnTo>
                  <a:lnTo>
                    <a:pt x="500" y="1085"/>
                  </a:lnTo>
                  <a:lnTo>
                    <a:pt x="502" y="1117"/>
                  </a:lnTo>
                  <a:lnTo>
                    <a:pt x="506" y="1153"/>
                  </a:lnTo>
                  <a:lnTo>
                    <a:pt x="508" y="1188"/>
                  </a:lnTo>
                  <a:lnTo>
                    <a:pt x="511" y="1224"/>
                  </a:lnTo>
                  <a:lnTo>
                    <a:pt x="513" y="1258"/>
                  </a:lnTo>
                  <a:lnTo>
                    <a:pt x="517" y="1294"/>
                  </a:lnTo>
                  <a:lnTo>
                    <a:pt x="519" y="1328"/>
                  </a:lnTo>
                  <a:lnTo>
                    <a:pt x="523" y="1364"/>
                  </a:lnTo>
                  <a:lnTo>
                    <a:pt x="525" y="1399"/>
                  </a:lnTo>
                  <a:lnTo>
                    <a:pt x="527" y="1433"/>
                  </a:lnTo>
                  <a:lnTo>
                    <a:pt x="530" y="1469"/>
                  </a:lnTo>
                  <a:lnTo>
                    <a:pt x="532" y="1503"/>
                  </a:lnTo>
                  <a:lnTo>
                    <a:pt x="536" y="1537"/>
                  </a:lnTo>
                  <a:lnTo>
                    <a:pt x="540" y="1571"/>
                  </a:lnTo>
                  <a:lnTo>
                    <a:pt x="544" y="1606"/>
                  </a:lnTo>
                  <a:lnTo>
                    <a:pt x="547" y="1638"/>
                  </a:lnTo>
                  <a:lnTo>
                    <a:pt x="551" y="1672"/>
                  </a:lnTo>
                  <a:lnTo>
                    <a:pt x="555" y="1704"/>
                  </a:lnTo>
                  <a:lnTo>
                    <a:pt x="559" y="1737"/>
                  </a:lnTo>
                  <a:lnTo>
                    <a:pt x="561" y="1769"/>
                  </a:lnTo>
                  <a:lnTo>
                    <a:pt x="566" y="1801"/>
                  </a:lnTo>
                  <a:lnTo>
                    <a:pt x="570" y="1832"/>
                  </a:lnTo>
                  <a:lnTo>
                    <a:pt x="574" y="1864"/>
                  </a:lnTo>
                  <a:lnTo>
                    <a:pt x="625" y="1870"/>
                  </a:lnTo>
                  <a:lnTo>
                    <a:pt x="625" y="1868"/>
                  </a:lnTo>
                  <a:lnTo>
                    <a:pt x="624" y="1860"/>
                  </a:lnTo>
                  <a:lnTo>
                    <a:pt x="622" y="1853"/>
                  </a:lnTo>
                  <a:lnTo>
                    <a:pt x="622" y="1847"/>
                  </a:lnTo>
                  <a:lnTo>
                    <a:pt x="620" y="1839"/>
                  </a:lnTo>
                  <a:lnTo>
                    <a:pt x="620" y="1830"/>
                  </a:lnTo>
                  <a:lnTo>
                    <a:pt x="618" y="1819"/>
                  </a:lnTo>
                  <a:lnTo>
                    <a:pt x="616" y="1807"/>
                  </a:lnTo>
                  <a:lnTo>
                    <a:pt x="614" y="1794"/>
                  </a:lnTo>
                  <a:lnTo>
                    <a:pt x="614" y="1781"/>
                  </a:lnTo>
                  <a:lnTo>
                    <a:pt x="610" y="1767"/>
                  </a:lnTo>
                  <a:lnTo>
                    <a:pt x="610" y="1750"/>
                  </a:lnTo>
                  <a:lnTo>
                    <a:pt x="606" y="1733"/>
                  </a:lnTo>
                  <a:lnTo>
                    <a:pt x="606" y="1718"/>
                  </a:lnTo>
                  <a:lnTo>
                    <a:pt x="605" y="1699"/>
                  </a:lnTo>
                  <a:lnTo>
                    <a:pt x="601" y="1678"/>
                  </a:lnTo>
                  <a:lnTo>
                    <a:pt x="599" y="1657"/>
                  </a:lnTo>
                  <a:lnTo>
                    <a:pt x="597" y="1636"/>
                  </a:lnTo>
                  <a:lnTo>
                    <a:pt x="593" y="1615"/>
                  </a:lnTo>
                  <a:lnTo>
                    <a:pt x="591" y="1592"/>
                  </a:lnTo>
                  <a:lnTo>
                    <a:pt x="587" y="1568"/>
                  </a:lnTo>
                  <a:lnTo>
                    <a:pt x="586" y="1545"/>
                  </a:lnTo>
                  <a:lnTo>
                    <a:pt x="584" y="1518"/>
                  </a:lnTo>
                  <a:lnTo>
                    <a:pt x="580" y="1492"/>
                  </a:lnTo>
                  <a:lnTo>
                    <a:pt x="578" y="1465"/>
                  </a:lnTo>
                  <a:lnTo>
                    <a:pt x="574" y="1438"/>
                  </a:lnTo>
                  <a:lnTo>
                    <a:pt x="572" y="1408"/>
                  </a:lnTo>
                  <a:lnTo>
                    <a:pt x="568" y="1381"/>
                  </a:lnTo>
                  <a:lnTo>
                    <a:pt x="566" y="1351"/>
                  </a:lnTo>
                  <a:lnTo>
                    <a:pt x="563" y="1323"/>
                  </a:lnTo>
                  <a:lnTo>
                    <a:pt x="559" y="1290"/>
                  </a:lnTo>
                  <a:lnTo>
                    <a:pt x="557" y="1258"/>
                  </a:lnTo>
                  <a:lnTo>
                    <a:pt x="553" y="1227"/>
                  </a:lnTo>
                  <a:lnTo>
                    <a:pt x="549" y="1195"/>
                  </a:lnTo>
                  <a:lnTo>
                    <a:pt x="547" y="1161"/>
                  </a:lnTo>
                  <a:lnTo>
                    <a:pt x="544" y="1129"/>
                  </a:lnTo>
                  <a:lnTo>
                    <a:pt x="542" y="1094"/>
                  </a:lnTo>
                  <a:lnTo>
                    <a:pt x="538" y="1062"/>
                  </a:lnTo>
                  <a:lnTo>
                    <a:pt x="536" y="1026"/>
                  </a:lnTo>
                  <a:lnTo>
                    <a:pt x="532" y="992"/>
                  </a:lnTo>
                  <a:lnTo>
                    <a:pt x="530" y="956"/>
                  </a:lnTo>
                  <a:lnTo>
                    <a:pt x="527" y="922"/>
                  </a:lnTo>
                  <a:lnTo>
                    <a:pt x="525" y="884"/>
                  </a:lnTo>
                  <a:lnTo>
                    <a:pt x="523" y="849"/>
                  </a:lnTo>
                  <a:lnTo>
                    <a:pt x="519" y="811"/>
                  </a:lnTo>
                  <a:lnTo>
                    <a:pt x="517" y="777"/>
                  </a:lnTo>
                  <a:lnTo>
                    <a:pt x="515" y="739"/>
                  </a:lnTo>
                  <a:lnTo>
                    <a:pt x="511" y="701"/>
                  </a:lnTo>
                  <a:lnTo>
                    <a:pt x="509" y="663"/>
                  </a:lnTo>
                  <a:lnTo>
                    <a:pt x="508" y="627"/>
                  </a:lnTo>
                  <a:lnTo>
                    <a:pt x="504" y="589"/>
                  </a:lnTo>
                  <a:lnTo>
                    <a:pt x="502" y="553"/>
                  </a:lnTo>
                  <a:lnTo>
                    <a:pt x="500" y="513"/>
                  </a:lnTo>
                  <a:lnTo>
                    <a:pt x="500" y="477"/>
                  </a:lnTo>
                  <a:lnTo>
                    <a:pt x="498" y="439"/>
                  </a:lnTo>
                  <a:lnTo>
                    <a:pt x="496" y="401"/>
                  </a:lnTo>
                  <a:lnTo>
                    <a:pt x="494" y="363"/>
                  </a:lnTo>
                  <a:lnTo>
                    <a:pt x="494" y="325"/>
                  </a:lnTo>
                  <a:lnTo>
                    <a:pt x="492" y="287"/>
                  </a:lnTo>
                  <a:lnTo>
                    <a:pt x="490" y="251"/>
                  </a:lnTo>
                  <a:lnTo>
                    <a:pt x="490" y="213"/>
                  </a:lnTo>
                  <a:lnTo>
                    <a:pt x="490" y="177"/>
                  </a:lnTo>
                  <a:lnTo>
                    <a:pt x="751" y="0"/>
                  </a:lnTo>
                  <a:lnTo>
                    <a:pt x="688" y="0"/>
                  </a:lnTo>
                  <a:lnTo>
                    <a:pt x="449" y="154"/>
                  </a:lnTo>
                  <a:lnTo>
                    <a:pt x="0" y="123"/>
                  </a:lnTo>
                  <a:lnTo>
                    <a:pt x="40" y="163"/>
                  </a:lnTo>
                  <a:lnTo>
                    <a:pt x="40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4" name="Freeform 46"/>
            <p:cNvSpPr>
              <a:spLocks/>
            </p:cNvSpPr>
            <p:nvPr/>
          </p:nvSpPr>
          <p:spPr bwMode="auto">
            <a:xfrm>
              <a:off x="2957514" y="4421188"/>
              <a:ext cx="146050" cy="1249363"/>
            </a:xfrm>
            <a:custGeom>
              <a:avLst/>
              <a:gdLst>
                <a:gd name="T0" fmla="*/ 0 w 166"/>
                <a:gd name="T1" fmla="*/ 9 h 1203"/>
                <a:gd name="T2" fmla="*/ 0 w 166"/>
                <a:gd name="T3" fmla="*/ 28 h 1203"/>
                <a:gd name="T4" fmla="*/ 2 w 166"/>
                <a:gd name="T5" fmla="*/ 55 h 1203"/>
                <a:gd name="T6" fmla="*/ 4 w 166"/>
                <a:gd name="T7" fmla="*/ 93 h 1203"/>
                <a:gd name="T8" fmla="*/ 8 w 166"/>
                <a:gd name="T9" fmla="*/ 138 h 1203"/>
                <a:gd name="T10" fmla="*/ 10 w 166"/>
                <a:gd name="T11" fmla="*/ 188 h 1203"/>
                <a:gd name="T12" fmla="*/ 14 w 166"/>
                <a:gd name="T13" fmla="*/ 247 h 1203"/>
                <a:gd name="T14" fmla="*/ 19 w 166"/>
                <a:gd name="T15" fmla="*/ 309 h 1203"/>
                <a:gd name="T16" fmla="*/ 25 w 166"/>
                <a:gd name="T17" fmla="*/ 378 h 1203"/>
                <a:gd name="T18" fmla="*/ 31 w 166"/>
                <a:gd name="T19" fmla="*/ 448 h 1203"/>
                <a:gd name="T20" fmla="*/ 37 w 166"/>
                <a:gd name="T21" fmla="*/ 520 h 1203"/>
                <a:gd name="T22" fmla="*/ 44 w 166"/>
                <a:gd name="T23" fmla="*/ 594 h 1203"/>
                <a:gd name="T24" fmla="*/ 52 w 166"/>
                <a:gd name="T25" fmla="*/ 670 h 1203"/>
                <a:gd name="T26" fmla="*/ 59 w 166"/>
                <a:gd name="T27" fmla="*/ 746 h 1203"/>
                <a:gd name="T28" fmla="*/ 69 w 166"/>
                <a:gd name="T29" fmla="*/ 821 h 1203"/>
                <a:gd name="T30" fmla="*/ 78 w 166"/>
                <a:gd name="T31" fmla="*/ 893 h 1203"/>
                <a:gd name="T32" fmla="*/ 88 w 166"/>
                <a:gd name="T33" fmla="*/ 963 h 1203"/>
                <a:gd name="T34" fmla="*/ 99 w 166"/>
                <a:gd name="T35" fmla="*/ 1030 h 1203"/>
                <a:gd name="T36" fmla="*/ 113 w 166"/>
                <a:gd name="T37" fmla="*/ 1092 h 1203"/>
                <a:gd name="T38" fmla="*/ 124 w 166"/>
                <a:gd name="T39" fmla="*/ 1151 h 1203"/>
                <a:gd name="T40" fmla="*/ 137 w 166"/>
                <a:gd name="T41" fmla="*/ 1203 h 1203"/>
                <a:gd name="T42" fmla="*/ 164 w 166"/>
                <a:gd name="T43" fmla="*/ 1184 h 1203"/>
                <a:gd name="T44" fmla="*/ 162 w 166"/>
                <a:gd name="T45" fmla="*/ 1166 h 1203"/>
                <a:gd name="T46" fmla="*/ 158 w 166"/>
                <a:gd name="T47" fmla="*/ 1142 h 1203"/>
                <a:gd name="T48" fmla="*/ 153 w 166"/>
                <a:gd name="T49" fmla="*/ 1109 h 1203"/>
                <a:gd name="T50" fmla="*/ 147 w 166"/>
                <a:gd name="T51" fmla="*/ 1071 h 1203"/>
                <a:gd name="T52" fmla="*/ 139 w 166"/>
                <a:gd name="T53" fmla="*/ 1024 h 1203"/>
                <a:gd name="T54" fmla="*/ 132 w 166"/>
                <a:gd name="T55" fmla="*/ 973 h 1203"/>
                <a:gd name="T56" fmla="*/ 124 w 166"/>
                <a:gd name="T57" fmla="*/ 918 h 1203"/>
                <a:gd name="T58" fmla="*/ 116 w 166"/>
                <a:gd name="T59" fmla="*/ 857 h 1203"/>
                <a:gd name="T60" fmla="*/ 109 w 166"/>
                <a:gd name="T61" fmla="*/ 792 h 1203"/>
                <a:gd name="T62" fmla="*/ 99 w 166"/>
                <a:gd name="T63" fmla="*/ 724 h 1203"/>
                <a:gd name="T64" fmla="*/ 90 w 166"/>
                <a:gd name="T65" fmla="*/ 653 h 1203"/>
                <a:gd name="T66" fmla="*/ 80 w 166"/>
                <a:gd name="T67" fmla="*/ 581 h 1203"/>
                <a:gd name="T68" fmla="*/ 73 w 166"/>
                <a:gd name="T69" fmla="*/ 507 h 1203"/>
                <a:gd name="T70" fmla="*/ 63 w 166"/>
                <a:gd name="T71" fmla="*/ 435 h 1203"/>
                <a:gd name="T72" fmla="*/ 57 w 166"/>
                <a:gd name="T73" fmla="*/ 361 h 1203"/>
                <a:gd name="T74" fmla="*/ 50 w 166"/>
                <a:gd name="T75" fmla="*/ 287 h 1203"/>
                <a:gd name="T76" fmla="*/ 42 w 166"/>
                <a:gd name="T77" fmla="*/ 212 h 1203"/>
                <a:gd name="T78" fmla="*/ 38 w 166"/>
                <a:gd name="T79" fmla="*/ 142 h 1203"/>
                <a:gd name="T80" fmla="*/ 33 w 166"/>
                <a:gd name="T81" fmla="*/ 76 h 1203"/>
                <a:gd name="T82" fmla="*/ 31 w 166"/>
                <a:gd name="T83" fmla="*/ 11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6" h="1203">
                  <a:moveTo>
                    <a:pt x="0" y="0"/>
                  </a:moveTo>
                  <a:lnTo>
                    <a:pt x="0" y="2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21"/>
                  </a:lnTo>
                  <a:lnTo>
                    <a:pt x="0" y="28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5"/>
                  </a:lnTo>
                  <a:lnTo>
                    <a:pt x="2" y="66"/>
                  </a:lnTo>
                  <a:lnTo>
                    <a:pt x="4" y="79"/>
                  </a:lnTo>
                  <a:lnTo>
                    <a:pt x="4" y="93"/>
                  </a:lnTo>
                  <a:lnTo>
                    <a:pt x="4" y="108"/>
                  </a:lnTo>
                  <a:lnTo>
                    <a:pt x="6" y="121"/>
                  </a:lnTo>
                  <a:lnTo>
                    <a:pt x="8" y="138"/>
                  </a:lnTo>
                  <a:lnTo>
                    <a:pt x="8" y="154"/>
                  </a:lnTo>
                  <a:lnTo>
                    <a:pt x="10" y="173"/>
                  </a:lnTo>
                  <a:lnTo>
                    <a:pt x="10" y="188"/>
                  </a:lnTo>
                  <a:lnTo>
                    <a:pt x="12" y="209"/>
                  </a:lnTo>
                  <a:lnTo>
                    <a:pt x="12" y="228"/>
                  </a:lnTo>
                  <a:lnTo>
                    <a:pt x="14" y="247"/>
                  </a:lnTo>
                  <a:lnTo>
                    <a:pt x="16" y="268"/>
                  </a:lnTo>
                  <a:lnTo>
                    <a:pt x="18" y="288"/>
                  </a:lnTo>
                  <a:lnTo>
                    <a:pt x="19" y="309"/>
                  </a:lnTo>
                  <a:lnTo>
                    <a:pt x="21" y="332"/>
                  </a:lnTo>
                  <a:lnTo>
                    <a:pt x="21" y="353"/>
                  </a:lnTo>
                  <a:lnTo>
                    <a:pt x="25" y="378"/>
                  </a:lnTo>
                  <a:lnTo>
                    <a:pt x="27" y="401"/>
                  </a:lnTo>
                  <a:lnTo>
                    <a:pt x="29" y="423"/>
                  </a:lnTo>
                  <a:lnTo>
                    <a:pt x="31" y="448"/>
                  </a:lnTo>
                  <a:lnTo>
                    <a:pt x="33" y="473"/>
                  </a:lnTo>
                  <a:lnTo>
                    <a:pt x="35" y="496"/>
                  </a:lnTo>
                  <a:lnTo>
                    <a:pt x="37" y="520"/>
                  </a:lnTo>
                  <a:lnTo>
                    <a:pt x="38" y="545"/>
                  </a:lnTo>
                  <a:lnTo>
                    <a:pt x="42" y="570"/>
                  </a:lnTo>
                  <a:lnTo>
                    <a:pt x="44" y="594"/>
                  </a:lnTo>
                  <a:lnTo>
                    <a:pt x="46" y="621"/>
                  </a:lnTo>
                  <a:lnTo>
                    <a:pt x="50" y="646"/>
                  </a:lnTo>
                  <a:lnTo>
                    <a:pt x="52" y="670"/>
                  </a:lnTo>
                  <a:lnTo>
                    <a:pt x="54" y="695"/>
                  </a:lnTo>
                  <a:lnTo>
                    <a:pt x="57" y="720"/>
                  </a:lnTo>
                  <a:lnTo>
                    <a:pt x="59" y="746"/>
                  </a:lnTo>
                  <a:lnTo>
                    <a:pt x="63" y="771"/>
                  </a:lnTo>
                  <a:lnTo>
                    <a:pt x="65" y="796"/>
                  </a:lnTo>
                  <a:lnTo>
                    <a:pt x="69" y="821"/>
                  </a:lnTo>
                  <a:lnTo>
                    <a:pt x="71" y="845"/>
                  </a:lnTo>
                  <a:lnTo>
                    <a:pt x="75" y="870"/>
                  </a:lnTo>
                  <a:lnTo>
                    <a:pt x="78" y="893"/>
                  </a:lnTo>
                  <a:lnTo>
                    <a:pt x="80" y="918"/>
                  </a:lnTo>
                  <a:lnTo>
                    <a:pt x="84" y="940"/>
                  </a:lnTo>
                  <a:lnTo>
                    <a:pt x="88" y="963"/>
                  </a:lnTo>
                  <a:lnTo>
                    <a:pt x="92" y="986"/>
                  </a:lnTo>
                  <a:lnTo>
                    <a:pt x="95" y="1009"/>
                  </a:lnTo>
                  <a:lnTo>
                    <a:pt x="99" y="1030"/>
                  </a:lnTo>
                  <a:lnTo>
                    <a:pt x="103" y="1052"/>
                  </a:lnTo>
                  <a:lnTo>
                    <a:pt x="107" y="1073"/>
                  </a:lnTo>
                  <a:lnTo>
                    <a:pt x="113" y="1092"/>
                  </a:lnTo>
                  <a:lnTo>
                    <a:pt x="116" y="1113"/>
                  </a:lnTo>
                  <a:lnTo>
                    <a:pt x="120" y="1132"/>
                  </a:lnTo>
                  <a:lnTo>
                    <a:pt x="124" y="1151"/>
                  </a:lnTo>
                  <a:lnTo>
                    <a:pt x="130" y="1168"/>
                  </a:lnTo>
                  <a:lnTo>
                    <a:pt x="132" y="1185"/>
                  </a:lnTo>
                  <a:lnTo>
                    <a:pt x="137" y="1203"/>
                  </a:lnTo>
                  <a:lnTo>
                    <a:pt x="166" y="1193"/>
                  </a:lnTo>
                  <a:lnTo>
                    <a:pt x="166" y="1189"/>
                  </a:lnTo>
                  <a:lnTo>
                    <a:pt x="164" y="1184"/>
                  </a:lnTo>
                  <a:lnTo>
                    <a:pt x="164" y="1178"/>
                  </a:lnTo>
                  <a:lnTo>
                    <a:pt x="162" y="1172"/>
                  </a:lnTo>
                  <a:lnTo>
                    <a:pt x="162" y="1166"/>
                  </a:lnTo>
                  <a:lnTo>
                    <a:pt x="160" y="1161"/>
                  </a:lnTo>
                  <a:lnTo>
                    <a:pt x="158" y="1151"/>
                  </a:lnTo>
                  <a:lnTo>
                    <a:pt x="158" y="1142"/>
                  </a:lnTo>
                  <a:lnTo>
                    <a:pt x="156" y="1132"/>
                  </a:lnTo>
                  <a:lnTo>
                    <a:pt x="154" y="1121"/>
                  </a:lnTo>
                  <a:lnTo>
                    <a:pt x="153" y="1109"/>
                  </a:lnTo>
                  <a:lnTo>
                    <a:pt x="151" y="1096"/>
                  </a:lnTo>
                  <a:lnTo>
                    <a:pt x="149" y="1085"/>
                  </a:lnTo>
                  <a:lnTo>
                    <a:pt x="147" y="1071"/>
                  </a:lnTo>
                  <a:lnTo>
                    <a:pt x="145" y="1056"/>
                  </a:lnTo>
                  <a:lnTo>
                    <a:pt x="143" y="1041"/>
                  </a:lnTo>
                  <a:lnTo>
                    <a:pt x="139" y="1024"/>
                  </a:lnTo>
                  <a:lnTo>
                    <a:pt x="137" y="1009"/>
                  </a:lnTo>
                  <a:lnTo>
                    <a:pt x="135" y="990"/>
                  </a:lnTo>
                  <a:lnTo>
                    <a:pt x="132" y="973"/>
                  </a:lnTo>
                  <a:lnTo>
                    <a:pt x="130" y="954"/>
                  </a:lnTo>
                  <a:lnTo>
                    <a:pt x="128" y="937"/>
                  </a:lnTo>
                  <a:lnTo>
                    <a:pt x="124" y="918"/>
                  </a:lnTo>
                  <a:lnTo>
                    <a:pt x="122" y="897"/>
                  </a:lnTo>
                  <a:lnTo>
                    <a:pt x="120" y="876"/>
                  </a:lnTo>
                  <a:lnTo>
                    <a:pt x="116" y="857"/>
                  </a:lnTo>
                  <a:lnTo>
                    <a:pt x="114" y="834"/>
                  </a:lnTo>
                  <a:lnTo>
                    <a:pt x="111" y="813"/>
                  </a:lnTo>
                  <a:lnTo>
                    <a:pt x="109" y="792"/>
                  </a:lnTo>
                  <a:lnTo>
                    <a:pt x="105" y="771"/>
                  </a:lnTo>
                  <a:lnTo>
                    <a:pt x="101" y="746"/>
                  </a:lnTo>
                  <a:lnTo>
                    <a:pt x="99" y="724"/>
                  </a:lnTo>
                  <a:lnTo>
                    <a:pt x="95" y="701"/>
                  </a:lnTo>
                  <a:lnTo>
                    <a:pt x="94" y="678"/>
                  </a:lnTo>
                  <a:lnTo>
                    <a:pt x="90" y="653"/>
                  </a:lnTo>
                  <a:lnTo>
                    <a:pt x="86" y="631"/>
                  </a:lnTo>
                  <a:lnTo>
                    <a:pt x="84" y="606"/>
                  </a:lnTo>
                  <a:lnTo>
                    <a:pt x="80" y="581"/>
                  </a:lnTo>
                  <a:lnTo>
                    <a:pt x="78" y="556"/>
                  </a:lnTo>
                  <a:lnTo>
                    <a:pt x="75" y="532"/>
                  </a:lnTo>
                  <a:lnTo>
                    <a:pt x="73" y="507"/>
                  </a:lnTo>
                  <a:lnTo>
                    <a:pt x="69" y="484"/>
                  </a:lnTo>
                  <a:lnTo>
                    <a:pt x="67" y="460"/>
                  </a:lnTo>
                  <a:lnTo>
                    <a:pt x="63" y="435"/>
                  </a:lnTo>
                  <a:lnTo>
                    <a:pt x="61" y="410"/>
                  </a:lnTo>
                  <a:lnTo>
                    <a:pt x="59" y="385"/>
                  </a:lnTo>
                  <a:lnTo>
                    <a:pt x="57" y="361"/>
                  </a:lnTo>
                  <a:lnTo>
                    <a:pt x="54" y="336"/>
                  </a:lnTo>
                  <a:lnTo>
                    <a:pt x="52" y="311"/>
                  </a:lnTo>
                  <a:lnTo>
                    <a:pt x="50" y="287"/>
                  </a:lnTo>
                  <a:lnTo>
                    <a:pt x="46" y="260"/>
                  </a:lnTo>
                  <a:lnTo>
                    <a:pt x="44" y="237"/>
                  </a:lnTo>
                  <a:lnTo>
                    <a:pt x="42" y="212"/>
                  </a:lnTo>
                  <a:lnTo>
                    <a:pt x="42" y="190"/>
                  </a:lnTo>
                  <a:lnTo>
                    <a:pt x="38" y="167"/>
                  </a:lnTo>
                  <a:lnTo>
                    <a:pt x="38" y="142"/>
                  </a:lnTo>
                  <a:lnTo>
                    <a:pt x="37" y="119"/>
                  </a:lnTo>
                  <a:lnTo>
                    <a:pt x="35" y="98"/>
                  </a:lnTo>
                  <a:lnTo>
                    <a:pt x="33" y="76"/>
                  </a:lnTo>
                  <a:lnTo>
                    <a:pt x="33" y="53"/>
                  </a:lnTo>
                  <a:lnTo>
                    <a:pt x="31" y="32"/>
                  </a:lnTo>
                  <a:lnTo>
                    <a:pt x="31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5" name="Freeform 47"/>
            <p:cNvSpPr>
              <a:spLocks/>
            </p:cNvSpPr>
            <p:nvPr/>
          </p:nvSpPr>
          <p:spPr bwMode="auto">
            <a:xfrm>
              <a:off x="2952750" y="4256088"/>
              <a:ext cx="1143000" cy="155575"/>
            </a:xfrm>
            <a:custGeom>
              <a:avLst/>
              <a:gdLst>
                <a:gd name="T0" fmla="*/ 344 w 1439"/>
                <a:gd name="T1" fmla="*/ 36 h 196"/>
                <a:gd name="T2" fmla="*/ 359 w 1439"/>
                <a:gd name="T3" fmla="*/ 38 h 196"/>
                <a:gd name="T4" fmla="*/ 384 w 1439"/>
                <a:gd name="T5" fmla="*/ 40 h 196"/>
                <a:gd name="T6" fmla="*/ 418 w 1439"/>
                <a:gd name="T7" fmla="*/ 44 h 196"/>
                <a:gd name="T8" fmla="*/ 456 w 1439"/>
                <a:gd name="T9" fmla="*/ 47 h 196"/>
                <a:gd name="T10" fmla="*/ 504 w 1439"/>
                <a:gd name="T11" fmla="*/ 53 h 196"/>
                <a:gd name="T12" fmla="*/ 555 w 1439"/>
                <a:gd name="T13" fmla="*/ 59 h 196"/>
                <a:gd name="T14" fmla="*/ 612 w 1439"/>
                <a:gd name="T15" fmla="*/ 65 h 196"/>
                <a:gd name="T16" fmla="*/ 671 w 1439"/>
                <a:gd name="T17" fmla="*/ 70 h 196"/>
                <a:gd name="T18" fmla="*/ 736 w 1439"/>
                <a:gd name="T19" fmla="*/ 78 h 196"/>
                <a:gd name="T20" fmla="*/ 800 w 1439"/>
                <a:gd name="T21" fmla="*/ 85 h 196"/>
                <a:gd name="T22" fmla="*/ 867 w 1439"/>
                <a:gd name="T23" fmla="*/ 91 h 196"/>
                <a:gd name="T24" fmla="*/ 933 w 1439"/>
                <a:gd name="T25" fmla="*/ 97 h 196"/>
                <a:gd name="T26" fmla="*/ 998 w 1439"/>
                <a:gd name="T27" fmla="*/ 104 h 196"/>
                <a:gd name="T28" fmla="*/ 1063 w 1439"/>
                <a:gd name="T29" fmla="*/ 110 h 196"/>
                <a:gd name="T30" fmla="*/ 1126 w 1439"/>
                <a:gd name="T31" fmla="*/ 118 h 196"/>
                <a:gd name="T32" fmla="*/ 1183 w 1439"/>
                <a:gd name="T33" fmla="*/ 122 h 196"/>
                <a:gd name="T34" fmla="*/ 1240 w 1439"/>
                <a:gd name="T35" fmla="*/ 127 h 196"/>
                <a:gd name="T36" fmla="*/ 1289 w 1439"/>
                <a:gd name="T37" fmla="*/ 133 h 196"/>
                <a:gd name="T38" fmla="*/ 1333 w 1439"/>
                <a:gd name="T39" fmla="*/ 137 h 196"/>
                <a:gd name="T40" fmla="*/ 1369 w 1439"/>
                <a:gd name="T41" fmla="*/ 139 h 196"/>
                <a:gd name="T42" fmla="*/ 1437 w 1439"/>
                <a:gd name="T43" fmla="*/ 114 h 196"/>
                <a:gd name="T44" fmla="*/ 1428 w 1439"/>
                <a:gd name="T45" fmla="*/ 114 h 196"/>
                <a:gd name="T46" fmla="*/ 1403 w 1439"/>
                <a:gd name="T47" fmla="*/ 110 h 196"/>
                <a:gd name="T48" fmla="*/ 1369 w 1439"/>
                <a:gd name="T49" fmla="*/ 106 h 196"/>
                <a:gd name="T50" fmla="*/ 1325 w 1439"/>
                <a:gd name="T51" fmla="*/ 103 h 196"/>
                <a:gd name="T52" fmla="*/ 1274 w 1439"/>
                <a:gd name="T53" fmla="*/ 97 h 196"/>
                <a:gd name="T54" fmla="*/ 1215 w 1439"/>
                <a:gd name="T55" fmla="*/ 91 h 196"/>
                <a:gd name="T56" fmla="*/ 1150 w 1439"/>
                <a:gd name="T57" fmla="*/ 85 h 196"/>
                <a:gd name="T58" fmla="*/ 1080 w 1439"/>
                <a:gd name="T59" fmla="*/ 78 h 196"/>
                <a:gd name="T60" fmla="*/ 1008 w 1439"/>
                <a:gd name="T61" fmla="*/ 70 h 196"/>
                <a:gd name="T62" fmla="*/ 933 w 1439"/>
                <a:gd name="T63" fmla="*/ 63 h 196"/>
                <a:gd name="T64" fmla="*/ 859 w 1439"/>
                <a:gd name="T65" fmla="*/ 55 h 196"/>
                <a:gd name="T66" fmla="*/ 783 w 1439"/>
                <a:gd name="T67" fmla="*/ 47 h 196"/>
                <a:gd name="T68" fmla="*/ 709 w 1439"/>
                <a:gd name="T69" fmla="*/ 40 h 196"/>
                <a:gd name="T70" fmla="*/ 639 w 1439"/>
                <a:gd name="T71" fmla="*/ 30 h 196"/>
                <a:gd name="T72" fmla="*/ 572 w 1439"/>
                <a:gd name="T73" fmla="*/ 25 h 196"/>
                <a:gd name="T74" fmla="*/ 511 w 1439"/>
                <a:gd name="T75" fmla="*/ 19 h 196"/>
                <a:gd name="T76" fmla="*/ 458 w 1439"/>
                <a:gd name="T77" fmla="*/ 13 h 196"/>
                <a:gd name="T78" fmla="*/ 412 w 1439"/>
                <a:gd name="T79" fmla="*/ 8 h 196"/>
                <a:gd name="T80" fmla="*/ 374 w 1439"/>
                <a:gd name="T81" fmla="*/ 4 h 196"/>
                <a:gd name="T82" fmla="*/ 348 w 1439"/>
                <a:gd name="T83" fmla="*/ 0 h 196"/>
                <a:gd name="T84" fmla="*/ 334 w 1439"/>
                <a:gd name="T85" fmla="*/ 0 h 196"/>
                <a:gd name="T86" fmla="*/ 64 w 1439"/>
                <a:gd name="T87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39" h="196">
                  <a:moveTo>
                    <a:pt x="64" y="196"/>
                  </a:moveTo>
                  <a:lnTo>
                    <a:pt x="342" y="36"/>
                  </a:lnTo>
                  <a:lnTo>
                    <a:pt x="344" y="36"/>
                  </a:lnTo>
                  <a:lnTo>
                    <a:pt x="350" y="36"/>
                  </a:lnTo>
                  <a:lnTo>
                    <a:pt x="353" y="36"/>
                  </a:lnTo>
                  <a:lnTo>
                    <a:pt x="359" y="38"/>
                  </a:lnTo>
                  <a:lnTo>
                    <a:pt x="367" y="38"/>
                  </a:lnTo>
                  <a:lnTo>
                    <a:pt x="376" y="40"/>
                  </a:lnTo>
                  <a:lnTo>
                    <a:pt x="384" y="40"/>
                  </a:lnTo>
                  <a:lnTo>
                    <a:pt x="395" y="42"/>
                  </a:lnTo>
                  <a:lnTo>
                    <a:pt x="405" y="42"/>
                  </a:lnTo>
                  <a:lnTo>
                    <a:pt x="418" y="44"/>
                  </a:lnTo>
                  <a:lnTo>
                    <a:pt x="429" y="44"/>
                  </a:lnTo>
                  <a:lnTo>
                    <a:pt x="443" y="46"/>
                  </a:lnTo>
                  <a:lnTo>
                    <a:pt x="456" y="47"/>
                  </a:lnTo>
                  <a:lnTo>
                    <a:pt x="473" y="49"/>
                  </a:lnTo>
                  <a:lnTo>
                    <a:pt x="487" y="51"/>
                  </a:lnTo>
                  <a:lnTo>
                    <a:pt x="504" y="53"/>
                  </a:lnTo>
                  <a:lnTo>
                    <a:pt x="519" y="53"/>
                  </a:lnTo>
                  <a:lnTo>
                    <a:pt x="538" y="57"/>
                  </a:lnTo>
                  <a:lnTo>
                    <a:pt x="555" y="59"/>
                  </a:lnTo>
                  <a:lnTo>
                    <a:pt x="572" y="61"/>
                  </a:lnTo>
                  <a:lnTo>
                    <a:pt x="593" y="63"/>
                  </a:lnTo>
                  <a:lnTo>
                    <a:pt x="612" y="65"/>
                  </a:lnTo>
                  <a:lnTo>
                    <a:pt x="631" y="66"/>
                  </a:lnTo>
                  <a:lnTo>
                    <a:pt x="650" y="68"/>
                  </a:lnTo>
                  <a:lnTo>
                    <a:pt x="671" y="70"/>
                  </a:lnTo>
                  <a:lnTo>
                    <a:pt x="694" y="74"/>
                  </a:lnTo>
                  <a:lnTo>
                    <a:pt x="713" y="76"/>
                  </a:lnTo>
                  <a:lnTo>
                    <a:pt x="736" y="78"/>
                  </a:lnTo>
                  <a:lnTo>
                    <a:pt x="757" y="80"/>
                  </a:lnTo>
                  <a:lnTo>
                    <a:pt x="779" y="84"/>
                  </a:lnTo>
                  <a:lnTo>
                    <a:pt x="800" y="85"/>
                  </a:lnTo>
                  <a:lnTo>
                    <a:pt x="823" y="87"/>
                  </a:lnTo>
                  <a:lnTo>
                    <a:pt x="844" y="89"/>
                  </a:lnTo>
                  <a:lnTo>
                    <a:pt x="867" y="91"/>
                  </a:lnTo>
                  <a:lnTo>
                    <a:pt x="888" y="93"/>
                  </a:lnTo>
                  <a:lnTo>
                    <a:pt x="911" y="97"/>
                  </a:lnTo>
                  <a:lnTo>
                    <a:pt x="933" y="97"/>
                  </a:lnTo>
                  <a:lnTo>
                    <a:pt x="956" y="101"/>
                  </a:lnTo>
                  <a:lnTo>
                    <a:pt x="977" y="103"/>
                  </a:lnTo>
                  <a:lnTo>
                    <a:pt x="998" y="104"/>
                  </a:lnTo>
                  <a:lnTo>
                    <a:pt x="1021" y="106"/>
                  </a:lnTo>
                  <a:lnTo>
                    <a:pt x="1042" y="108"/>
                  </a:lnTo>
                  <a:lnTo>
                    <a:pt x="1063" y="110"/>
                  </a:lnTo>
                  <a:lnTo>
                    <a:pt x="1084" y="112"/>
                  </a:lnTo>
                  <a:lnTo>
                    <a:pt x="1105" y="114"/>
                  </a:lnTo>
                  <a:lnTo>
                    <a:pt x="1126" y="118"/>
                  </a:lnTo>
                  <a:lnTo>
                    <a:pt x="1145" y="118"/>
                  </a:lnTo>
                  <a:lnTo>
                    <a:pt x="1165" y="122"/>
                  </a:lnTo>
                  <a:lnTo>
                    <a:pt x="1183" y="122"/>
                  </a:lnTo>
                  <a:lnTo>
                    <a:pt x="1204" y="125"/>
                  </a:lnTo>
                  <a:lnTo>
                    <a:pt x="1221" y="125"/>
                  </a:lnTo>
                  <a:lnTo>
                    <a:pt x="1240" y="127"/>
                  </a:lnTo>
                  <a:lnTo>
                    <a:pt x="1257" y="129"/>
                  </a:lnTo>
                  <a:lnTo>
                    <a:pt x="1274" y="131"/>
                  </a:lnTo>
                  <a:lnTo>
                    <a:pt x="1289" y="133"/>
                  </a:lnTo>
                  <a:lnTo>
                    <a:pt x="1304" y="133"/>
                  </a:lnTo>
                  <a:lnTo>
                    <a:pt x="1320" y="135"/>
                  </a:lnTo>
                  <a:lnTo>
                    <a:pt x="1333" y="137"/>
                  </a:lnTo>
                  <a:lnTo>
                    <a:pt x="1346" y="137"/>
                  </a:lnTo>
                  <a:lnTo>
                    <a:pt x="1358" y="139"/>
                  </a:lnTo>
                  <a:lnTo>
                    <a:pt x="1369" y="139"/>
                  </a:lnTo>
                  <a:lnTo>
                    <a:pt x="1380" y="141"/>
                  </a:lnTo>
                  <a:lnTo>
                    <a:pt x="1439" y="116"/>
                  </a:lnTo>
                  <a:lnTo>
                    <a:pt x="1437" y="114"/>
                  </a:lnTo>
                  <a:lnTo>
                    <a:pt x="1436" y="114"/>
                  </a:lnTo>
                  <a:lnTo>
                    <a:pt x="1432" y="114"/>
                  </a:lnTo>
                  <a:lnTo>
                    <a:pt x="1428" y="114"/>
                  </a:lnTo>
                  <a:lnTo>
                    <a:pt x="1420" y="112"/>
                  </a:lnTo>
                  <a:lnTo>
                    <a:pt x="1413" y="112"/>
                  </a:lnTo>
                  <a:lnTo>
                    <a:pt x="1403" y="110"/>
                  </a:lnTo>
                  <a:lnTo>
                    <a:pt x="1394" y="110"/>
                  </a:lnTo>
                  <a:lnTo>
                    <a:pt x="1380" y="108"/>
                  </a:lnTo>
                  <a:lnTo>
                    <a:pt x="1369" y="106"/>
                  </a:lnTo>
                  <a:lnTo>
                    <a:pt x="1356" y="104"/>
                  </a:lnTo>
                  <a:lnTo>
                    <a:pt x="1342" y="104"/>
                  </a:lnTo>
                  <a:lnTo>
                    <a:pt x="1325" y="103"/>
                  </a:lnTo>
                  <a:lnTo>
                    <a:pt x="1310" y="101"/>
                  </a:lnTo>
                  <a:lnTo>
                    <a:pt x="1291" y="99"/>
                  </a:lnTo>
                  <a:lnTo>
                    <a:pt x="1274" y="97"/>
                  </a:lnTo>
                  <a:lnTo>
                    <a:pt x="1255" y="95"/>
                  </a:lnTo>
                  <a:lnTo>
                    <a:pt x="1236" y="93"/>
                  </a:lnTo>
                  <a:lnTo>
                    <a:pt x="1215" y="91"/>
                  </a:lnTo>
                  <a:lnTo>
                    <a:pt x="1194" y="89"/>
                  </a:lnTo>
                  <a:lnTo>
                    <a:pt x="1171" y="87"/>
                  </a:lnTo>
                  <a:lnTo>
                    <a:pt x="1150" y="85"/>
                  </a:lnTo>
                  <a:lnTo>
                    <a:pt x="1127" y="84"/>
                  </a:lnTo>
                  <a:lnTo>
                    <a:pt x="1105" y="82"/>
                  </a:lnTo>
                  <a:lnTo>
                    <a:pt x="1080" y="78"/>
                  </a:lnTo>
                  <a:lnTo>
                    <a:pt x="1057" y="76"/>
                  </a:lnTo>
                  <a:lnTo>
                    <a:pt x="1032" y="72"/>
                  </a:lnTo>
                  <a:lnTo>
                    <a:pt x="1008" y="70"/>
                  </a:lnTo>
                  <a:lnTo>
                    <a:pt x="983" y="68"/>
                  </a:lnTo>
                  <a:lnTo>
                    <a:pt x="958" y="66"/>
                  </a:lnTo>
                  <a:lnTo>
                    <a:pt x="933" y="63"/>
                  </a:lnTo>
                  <a:lnTo>
                    <a:pt x="909" y="61"/>
                  </a:lnTo>
                  <a:lnTo>
                    <a:pt x="884" y="59"/>
                  </a:lnTo>
                  <a:lnTo>
                    <a:pt x="859" y="55"/>
                  </a:lnTo>
                  <a:lnTo>
                    <a:pt x="835" y="53"/>
                  </a:lnTo>
                  <a:lnTo>
                    <a:pt x="808" y="49"/>
                  </a:lnTo>
                  <a:lnTo>
                    <a:pt x="783" y="47"/>
                  </a:lnTo>
                  <a:lnTo>
                    <a:pt x="758" y="44"/>
                  </a:lnTo>
                  <a:lnTo>
                    <a:pt x="734" y="42"/>
                  </a:lnTo>
                  <a:lnTo>
                    <a:pt x="709" y="40"/>
                  </a:lnTo>
                  <a:lnTo>
                    <a:pt x="686" y="36"/>
                  </a:lnTo>
                  <a:lnTo>
                    <a:pt x="661" y="34"/>
                  </a:lnTo>
                  <a:lnTo>
                    <a:pt x="639" y="30"/>
                  </a:lnTo>
                  <a:lnTo>
                    <a:pt x="618" y="28"/>
                  </a:lnTo>
                  <a:lnTo>
                    <a:pt x="595" y="27"/>
                  </a:lnTo>
                  <a:lnTo>
                    <a:pt x="572" y="25"/>
                  </a:lnTo>
                  <a:lnTo>
                    <a:pt x="553" y="23"/>
                  </a:lnTo>
                  <a:lnTo>
                    <a:pt x="532" y="21"/>
                  </a:lnTo>
                  <a:lnTo>
                    <a:pt x="511" y="19"/>
                  </a:lnTo>
                  <a:lnTo>
                    <a:pt x="492" y="15"/>
                  </a:lnTo>
                  <a:lnTo>
                    <a:pt x="475" y="13"/>
                  </a:lnTo>
                  <a:lnTo>
                    <a:pt x="458" y="13"/>
                  </a:lnTo>
                  <a:lnTo>
                    <a:pt x="441" y="9"/>
                  </a:lnTo>
                  <a:lnTo>
                    <a:pt x="426" y="9"/>
                  </a:lnTo>
                  <a:lnTo>
                    <a:pt x="412" y="8"/>
                  </a:lnTo>
                  <a:lnTo>
                    <a:pt x="399" y="6"/>
                  </a:lnTo>
                  <a:lnTo>
                    <a:pt x="386" y="4"/>
                  </a:lnTo>
                  <a:lnTo>
                    <a:pt x="374" y="4"/>
                  </a:lnTo>
                  <a:lnTo>
                    <a:pt x="365" y="2"/>
                  </a:lnTo>
                  <a:lnTo>
                    <a:pt x="357" y="2"/>
                  </a:lnTo>
                  <a:lnTo>
                    <a:pt x="348" y="0"/>
                  </a:lnTo>
                  <a:lnTo>
                    <a:pt x="342" y="0"/>
                  </a:lnTo>
                  <a:lnTo>
                    <a:pt x="338" y="0"/>
                  </a:lnTo>
                  <a:lnTo>
                    <a:pt x="334" y="0"/>
                  </a:lnTo>
                  <a:lnTo>
                    <a:pt x="0" y="196"/>
                  </a:lnTo>
                  <a:lnTo>
                    <a:pt x="64" y="196"/>
                  </a:lnTo>
                  <a:lnTo>
                    <a:pt x="64" y="1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6" name="Freeform 48"/>
            <p:cNvSpPr>
              <a:spLocks/>
            </p:cNvSpPr>
            <p:nvPr/>
          </p:nvSpPr>
          <p:spPr bwMode="auto">
            <a:xfrm>
              <a:off x="3040063" y="4346575"/>
              <a:ext cx="1187450" cy="1503363"/>
            </a:xfrm>
            <a:custGeom>
              <a:avLst/>
              <a:gdLst>
                <a:gd name="T0" fmla="*/ 1341 w 1497"/>
                <a:gd name="T1" fmla="*/ 57 h 1895"/>
                <a:gd name="T2" fmla="*/ 1345 w 1497"/>
                <a:gd name="T3" fmla="*/ 148 h 1895"/>
                <a:gd name="T4" fmla="*/ 1354 w 1497"/>
                <a:gd name="T5" fmla="*/ 297 h 1895"/>
                <a:gd name="T6" fmla="*/ 1364 w 1497"/>
                <a:gd name="T7" fmla="*/ 483 h 1895"/>
                <a:gd name="T8" fmla="*/ 1377 w 1497"/>
                <a:gd name="T9" fmla="*/ 694 h 1895"/>
                <a:gd name="T10" fmla="*/ 1390 w 1497"/>
                <a:gd name="T11" fmla="*/ 916 h 1895"/>
                <a:gd name="T12" fmla="*/ 1406 w 1497"/>
                <a:gd name="T13" fmla="*/ 1135 h 1895"/>
                <a:gd name="T14" fmla="*/ 1419 w 1497"/>
                <a:gd name="T15" fmla="*/ 1336 h 1895"/>
                <a:gd name="T16" fmla="*/ 1430 w 1497"/>
                <a:gd name="T17" fmla="*/ 1505 h 1895"/>
                <a:gd name="T18" fmla="*/ 1442 w 1497"/>
                <a:gd name="T19" fmla="*/ 1631 h 1895"/>
                <a:gd name="T20" fmla="*/ 1447 w 1497"/>
                <a:gd name="T21" fmla="*/ 1693 h 1895"/>
                <a:gd name="T22" fmla="*/ 1406 w 1497"/>
                <a:gd name="T23" fmla="*/ 1726 h 1895"/>
                <a:gd name="T24" fmla="*/ 1358 w 1497"/>
                <a:gd name="T25" fmla="*/ 1762 h 1895"/>
                <a:gd name="T26" fmla="*/ 1328 w 1497"/>
                <a:gd name="T27" fmla="*/ 1786 h 1895"/>
                <a:gd name="T28" fmla="*/ 1293 w 1497"/>
                <a:gd name="T29" fmla="*/ 1809 h 1895"/>
                <a:gd name="T30" fmla="*/ 1257 w 1497"/>
                <a:gd name="T31" fmla="*/ 1834 h 1895"/>
                <a:gd name="T32" fmla="*/ 1212 w 1497"/>
                <a:gd name="T33" fmla="*/ 1855 h 1895"/>
                <a:gd name="T34" fmla="*/ 1191 w 1497"/>
                <a:gd name="T35" fmla="*/ 1849 h 1895"/>
                <a:gd name="T36" fmla="*/ 1154 w 1497"/>
                <a:gd name="T37" fmla="*/ 1840 h 1895"/>
                <a:gd name="T38" fmla="*/ 1096 w 1497"/>
                <a:gd name="T39" fmla="*/ 1826 h 1895"/>
                <a:gd name="T40" fmla="*/ 1014 w 1497"/>
                <a:gd name="T41" fmla="*/ 1809 h 1895"/>
                <a:gd name="T42" fmla="*/ 913 w 1497"/>
                <a:gd name="T43" fmla="*/ 1790 h 1895"/>
                <a:gd name="T44" fmla="*/ 795 w 1497"/>
                <a:gd name="T45" fmla="*/ 1767 h 1895"/>
                <a:gd name="T46" fmla="*/ 662 w 1497"/>
                <a:gd name="T47" fmla="*/ 1743 h 1895"/>
                <a:gd name="T48" fmla="*/ 517 w 1497"/>
                <a:gd name="T49" fmla="*/ 1718 h 1895"/>
                <a:gd name="T50" fmla="*/ 361 w 1497"/>
                <a:gd name="T51" fmla="*/ 1691 h 1895"/>
                <a:gd name="T52" fmla="*/ 200 w 1497"/>
                <a:gd name="T53" fmla="*/ 1665 h 1895"/>
                <a:gd name="T54" fmla="*/ 0 w 1497"/>
                <a:gd name="T55" fmla="*/ 1733 h 1895"/>
                <a:gd name="T56" fmla="*/ 95 w 1497"/>
                <a:gd name="T57" fmla="*/ 1678 h 1895"/>
                <a:gd name="T58" fmla="*/ 162 w 1497"/>
                <a:gd name="T59" fmla="*/ 1689 h 1895"/>
                <a:gd name="T60" fmla="*/ 266 w 1497"/>
                <a:gd name="T61" fmla="*/ 1707 h 1895"/>
                <a:gd name="T62" fmla="*/ 396 w 1497"/>
                <a:gd name="T63" fmla="*/ 1729 h 1895"/>
                <a:gd name="T64" fmla="*/ 546 w 1497"/>
                <a:gd name="T65" fmla="*/ 1756 h 1895"/>
                <a:gd name="T66" fmla="*/ 702 w 1497"/>
                <a:gd name="T67" fmla="*/ 1785 h 1895"/>
                <a:gd name="T68" fmla="*/ 854 w 1497"/>
                <a:gd name="T69" fmla="*/ 1813 h 1895"/>
                <a:gd name="T70" fmla="*/ 993 w 1497"/>
                <a:gd name="T71" fmla="*/ 1842 h 1895"/>
                <a:gd name="T72" fmla="*/ 1107 w 1497"/>
                <a:gd name="T73" fmla="*/ 1862 h 1895"/>
                <a:gd name="T74" fmla="*/ 1189 w 1497"/>
                <a:gd name="T75" fmla="*/ 1883 h 1895"/>
                <a:gd name="T76" fmla="*/ 1225 w 1497"/>
                <a:gd name="T77" fmla="*/ 1895 h 1895"/>
                <a:gd name="T78" fmla="*/ 1261 w 1497"/>
                <a:gd name="T79" fmla="*/ 1872 h 1895"/>
                <a:gd name="T80" fmla="*/ 1305 w 1497"/>
                <a:gd name="T81" fmla="*/ 1840 h 1895"/>
                <a:gd name="T82" fmla="*/ 1339 w 1497"/>
                <a:gd name="T83" fmla="*/ 1813 h 1895"/>
                <a:gd name="T84" fmla="*/ 1373 w 1497"/>
                <a:gd name="T85" fmla="*/ 1786 h 1895"/>
                <a:gd name="T86" fmla="*/ 1407 w 1497"/>
                <a:gd name="T87" fmla="*/ 1758 h 1895"/>
                <a:gd name="T88" fmla="*/ 1440 w 1497"/>
                <a:gd name="T89" fmla="*/ 1735 h 1895"/>
                <a:gd name="T90" fmla="*/ 1483 w 1497"/>
                <a:gd name="T91" fmla="*/ 1703 h 1895"/>
                <a:gd name="T92" fmla="*/ 1495 w 1497"/>
                <a:gd name="T93" fmla="*/ 1689 h 1895"/>
                <a:gd name="T94" fmla="*/ 1489 w 1497"/>
                <a:gd name="T95" fmla="*/ 1634 h 1895"/>
                <a:gd name="T96" fmla="*/ 1480 w 1497"/>
                <a:gd name="T97" fmla="*/ 1532 h 1895"/>
                <a:gd name="T98" fmla="*/ 1468 w 1497"/>
                <a:gd name="T99" fmla="*/ 1393 h 1895"/>
                <a:gd name="T100" fmla="*/ 1455 w 1497"/>
                <a:gd name="T101" fmla="*/ 1222 h 1895"/>
                <a:gd name="T102" fmla="*/ 1442 w 1497"/>
                <a:gd name="T103" fmla="*/ 1032 h 1895"/>
                <a:gd name="T104" fmla="*/ 1426 w 1497"/>
                <a:gd name="T105" fmla="*/ 827 h 1895"/>
                <a:gd name="T106" fmla="*/ 1413 w 1497"/>
                <a:gd name="T107" fmla="*/ 618 h 1895"/>
                <a:gd name="T108" fmla="*/ 1404 w 1497"/>
                <a:gd name="T109" fmla="*/ 411 h 1895"/>
                <a:gd name="T110" fmla="*/ 1396 w 1497"/>
                <a:gd name="T111" fmla="*/ 217 h 1895"/>
                <a:gd name="T112" fmla="*/ 1394 w 1497"/>
                <a:gd name="T113" fmla="*/ 42 h 1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7" h="1895">
                  <a:moveTo>
                    <a:pt x="1303" y="32"/>
                  </a:moveTo>
                  <a:lnTo>
                    <a:pt x="1341" y="32"/>
                  </a:lnTo>
                  <a:lnTo>
                    <a:pt x="1341" y="36"/>
                  </a:lnTo>
                  <a:lnTo>
                    <a:pt x="1341" y="40"/>
                  </a:lnTo>
                  <a:lnTo>
                    <a:pt x="1341" y="49"/>
                  </a:lnTo>
                  <a:lnTo>
                    <a:pt x="1341" y="57"/>
                  </a:lnTo>
                  <a:lnTo>
                    <a:pt x="1343" y="68"/>
                  </a:lnTo>
                  <a:lnTo>
                    <a:pt x="1343" y="82"/>
                  </a:lnTo>
                  <a:lnTo>
                    <a:pt x="1345" y="97"/>
                  </a:lnTo>
                  <a:lnTo>
                    <a:pt x="1345" y="112"/>
                  </a:lnTo>
                  <a:lnTo>
                    <a:pt x="1345" y="129"/>
                  </a:lnTo>
                  <a:lnTo>
                    <a:pt x="1345" y="148"/>
                  </a:lnTo>
                  <a:lnTo>
                    <a:pt x="1347" y="171"/>
                  </a:lnTo>
                  <a:lnTo>
                    <a:pt x="1348" y="192"/>
                  </a:lnTo>
                  <a:lnTo>
                    <a:pt x="1350" y="217"/>
                  </a:lnTo>
                  <a:lnTo>
                    <a:pt x="1350" y="241"/>
                  </a:lnTo>
                  <a:lnTo>
                    <a:pt x="1354" y="270"/>
                  </a:lnTo>
                  <a:lnTo>
                    <a:pt x="1354" y="297"/>
                  </a:lnTo>
                  <a:lnTo>
                    <a:pt x="1356" y="325"/>
                  </a:lnTo>
                  <a:lnTo>
                    <a:pt x="1358" y="355"/>
                  </a:lnTo>
                  <a:lnTo>
                    <a:pt x="1360" y="386"/>
                  </a:lnTo>
                  <a:lnTo>
                    <a:pt x="1360" y="416"/>
                  </a:lnTo>
                  <a:lnTo>
                    <a:pt x="1364" y="449"/>
                  </a:lnTo>
                  <a:lnTo>
                    <a:pt x="1364" y="483"/>
                  </a:lnTo>
                  <a:lnTo>
                    <a:pt x="1367" y="517"/>
                  </a:lnTo>
                  <a:lnTo>
                    <a:pt x="1369" y="551"/>
                  </a:lnTo>
                  <a:lnTo>
                    <a:pt x="1371" y="585"/>
                  </a:lnTo>
                  <a:lnTo>
                    <a:pt x="1373" y="621"/>
                  </a:lnTo>
                  <a:lnTo>
                    <a:pt x="1375" y="658"/>
                  </a:lnTo>
                  <a:lnTo>
                    <a:pt x="1377" y="694"/>
                  </a:lnTo>
                  <a:lnTo>
                    <a:pt x="1379" y="730"/>
                  </a:lnTo>
                  <a:lnTo>
                    <a:pt x="1383" y="768"/>
                  </a:lnTo>
                  <a:lnTo>
                    <a:pt x="1385" y="804"/>
                  </a:lnTo>
                  <a:lnTo>
                    <a:pt x="1386" y="842"/>
                  </a:lnTo>
                  <a:lnTo>
                    <a:pt x="1388" y="878"/>
                  </a:lnTo>
                  <a:lnTo>
                    <a:pt x="1390" y="916"/>
                  </a:lnTo>
                  <a:lnTo>
                    <a:pt x="1394" y="952"/>
                  </a:lnTo>
                  <a:lnTo>
                    <a:pt x="1396" y="990"/>
                  </a:lnTo>
                  <a:lnTo>
                    <a:pt x="1398" y="1026"/>
                  </a:lnTo>
                  <a:lnTo>
                    <a:pt x="1400" y="1062"/>
                  </a:lnTo>
                  <a:lnTo>
                    <a:pt x="1404" y="1100"/>
                  </a:lnTo>
                  <a:lnTo>
                    <a:pt x="1406" y="1135"/>
                  </a:lnTo>
                  <a:lnTo>
                    <a:pt x="1407" y="1171"/>
                  </a:lnTo>
                  <a:lnTo>
                    <a:pt x="1409" y="1205"/>
                  </a:lnTo>
                  <a:lnTo>
                    <a:pt x="1411" y="1239"/>
                  </a:lnTo>
                  <a:lnTo>
                    <a:pt x="1413" y="1271"/>
                  </a:lnTo>
                  <a:lnTo>
                    <a:pt x="1417" y="1306"/>
                  </a:lnTo>
                  <a:lnTo>
                    <a:pt x="1419" y="1336"/>
                  </a:lnTo>
                  <a:lnTo>
                    <a:pt x="1421" y="1368"/>
                  </a:lnTo>
                  <a:lnTo>
                    <a:pt x="1423" y="1399"/>
                  </a:lnTo>
                  <a:lnTo>
                    <a:pt x="1425" y="1427"/>
                  </a:lnTo>
                  <a:lnTo>
                    <a:pt x="1426" y="1454"/>
                  </a:lnTo>
                  <a:lnTo>
                    <a:pt x="1428" y="1480"/>
                  </a:lnTo>
                  <a:lnTo>
                    <a:pt x="1430" y="1505"/>
                  </a:lnTo>
                  <a:lnTo>
                    <a:pt x="1432" y="1532"/>
                  </a:lnTo>
                  <a:lnTo>
                    <a:pt x="1434" y="1555"/>
                  </a:lnTo>
                  <a:lnTo>
                    <a:pt x="1438" y="1575"/>
                  </a:lnTo>
                  <a:lnTo>
                    <a:pt x="1438" y="1594"/>
                  </a:lnTo>
                  <a:lnTo>
                    <a:pt x="1440" y="1613"/>
                  </a:lnTo>
                  <a:lnTo>
                    <a:pt x="1442" y="1631"/>
                  </a:lnTo>
                  <a:lnTo>
                    <a:pt x="1444" y="1646"/>
                  </a:lnTo>
                  <a:lnTo>
                    <a:pt x="1445" y="1659"/>
                  </a:lnTo>
                  <a:lnTo>
                    <a:pt x="1447" y="1672"/>
                  </a:lnTo>
                  <a:lnTo>
                    <a:pt x="1449" y="1682"/>
                  </a:lnTo>
                  <a:lnTo>
                    <a:pt x="1451" y="1691"/>
                  </a:lnTo>
                  <a:lnTo>
                    <a:pt x="1447" y="1693"/>
                  </a:lnTo>
                  <a:lnTo>
                    <a:pt x="1440" y="1699"/>
                  </a:lnTo>
                  <a:lnTo>
                    <a:pt x="1434" y="1701"/>
                  </a:lnTo>
                  <a:lnTo>
                    <a:pt x="1428" y="1707"/>
                  </a:lnTo>
                  <a:lnTo>
                    <a:pt x="1421" y="1712"/>
                  </a:lnTo>
                  <a:lnTo>
                    <a:pt x="1413" y="1720"/>
                  </a:lnTo>
                  <a:lnTo>
                    <a:pt x="1406" y="1726"/>
                  </a:lnTo>
                  <a:lnTo>
                    <a:pt x="1396" y="1733"/>
                  </a:lnTo>
                  <a:lnTo>
                    <a:pt x="1385" y="1741"/>
                  </a:lnTo>
                  <a:lnTo>
                    <a:pt x="1375" y="1748"/>
                  </a:lnTo>
                  <a:lnTo>
                    <a:pt x="1369" y="1752"/>
                  </a:lnTo>
                  <a:lnTo>
                    <a:pt x="1364" y="1758"/>
                  </a:lnTo>
                  <a:lnTo>
                    <a:pt x="1358" y="1762"/>
                  </a:lnTo>
                  <a:lnTo>
                    <a:pt x="1354" y="1765"/>
                  </a:lnTo>
                  <a:lnTo>
                    <a:pt x="1348" y="1769"/>
                  </a:lnTo>
                  <a:lnTo>
                    <a:pt x="1343" y="1775"/>
                  </a:lnTo>
                  <a:lnTo>
                    <a:pt x="1337" y="1777"/>
                  </a:lnTo>
                  <a:lnTo>
                    <a:pt x="1333" y="1783"/>
                  </a:lnTo>
                  <a:lnTo>
                    <a:pt x="1328" y="1786"/>
                  </a:lnTo>
                  <a:lnTo>
                    <a:pt x="1322" y="1790"/>
                  </a:lnTo>
                  <a:lnTo>
                    <a:pt x="1316" y="1794"/>
                  </a:lnTo>
                  <a:lnTo>
                    <a:pt x="1310" y="1798"/>
                  </a:lnTo>
                  <a:lnTo>
                    <a:pt x="1305" y="1802"/>
                  </a:lnTo>
                  <a:lnTo>
                    <a:pt x="1299" y="1805"/>
                  </a:lnTo>
                  <a:lnTo>
                    <a:pt x="1293" y="1809"/>
                  </a:lnTo>
                  <a:lnTo>
                    <a:pt x="1288" y="1813"/>
                  </a:lnTo>
                  <a:lnTo>
                    <a:pt x="1282" y="1817"/>
                  </a:lnTo>
                  <a:lnTo>
                    <a:pt x="1276" y="1821"/>
                  </a:lnTo>
                  <a:lnTo>
                    <a:pt x="1272" y="1824"/>
                  </a:lnTo>
                  <a:lnTo>
                    <a:pt x="1267" y="1828"/>
                  </a:lnTo>
                  <a:lnTo>
                    <a:pt x="1257" y="1834"/>
                  </a:lnTo>
                  <a:lnTo>
                    <a:pt x="1248" y="1840"/>
                  </a:lnTo>
                  <a:lnTo>
                    <a:pt x="1238" y="1843"/>
                  </a:lnTo>
                  <a:lnTo>
                    <a:pt x="1231" y="1849"/>
                  </a:lnTo>
                  <a:lnTo>
                    <a:pt x="1223" y="1851"/>
                  </a:lnTo>
                  <a:lnTo>
                    <a:pt x="1217" y="1855"/>
                  </a:lnTo>
                  <a:lnTo>
                    <a:pt x="1212" y="1855"/>
                  </a:lnTo>
                  <a:lnTo>
                    <a:pt x="1208" y="1855"/>
                  </a:lnTo>
                  <a:lnTo>
                    <a:pt x="1204" y="1855"/>
                  </a:lnTo>
                  <a:lnTo>
                    <a:pt x="1204" y="1853"/>
                  </a:lnTo>
                  <a:lnTo>
                    <a:pt x="1200" y="1851"/>
                  </a:lnTo>
                  <a:lnTo>
                    <a:pt x="1196" y="1849"/>
                  </a:lnTo>
                  <a:lnTo>
                    <a:pt x="1191" y="1849"/>
                  </a:lnTo>
                  <a:lnTo>
                    <a:pt x="1187" y="1847"/>
                  </a:lnTo>
                  <a:lnTo>
                    <a:pt x="1181" y="1847"/>
                  </a:lnTo>
                  <a:lnTo>
                    <a:pt x="1177" y="1845"/>
                  </a:lnTo>
                  <a:lnTo>
                    <a:pt x="1170" y="1843"/>
                  </a:lnTo>
                  <a:lnTo>
                    <a:pt x="1162" y="1842"/>
                  </a:lnTo>
                  <a:lnTo>
                    <a:pt x="1154" y="1840"/>
                  </a:lnTo>
                  <a:lnTo>
                    <a:pt x="1147" y="1838"/>
                  </a:lnTo>
                  <a:lnTo>
                    <a:pt x="1137" y="1836"/>
                  </a:lnTo>
                  <a:lnTo>
                    <a:pt x="1128" y="1834"/>
                  </a:lnTo>
                  <a:lnTo>
                    <a:pt x="1118" y="1832"/>
                  </a:lnTo>
                  <a:lnTo>
                    <a:pt x="1107" y="1830"/>
                  </a:lnTo>
                  <a:lnTo>
                    <a:pt x="1096" y="1826"/>
                  </a:lnTo>
                  <a:lnTo>
                    <a:pt x="1082" y="1824"/>
                  </a:lnTo>
                  <a:lnTo>
                    <a:pt x="1069" y="1821"/>
                  </a:lnTo>
                  <a:lnTo>
                    <a:pt x="1057" y="1819"/>
                  </a:lnTo>
                  <a:lnTo>
                    <a:pt x="1042" y="1815"/>
                  </a:lnTo>
                  <a:lnTo>
                    <a:pt x="1029" y="1813"/>
                  </a:lnTo>
                  <a:lnTo>
                    <a:pt x="1014" y="1809"/>
                  </a:lnTo>
                  <a:lnTo>
                    <a:pt x="999" y="1807"/>
                  </a:lnTo>
                  <a:lnTo>
                    <a:pt x="981" y="1804"/>
                  </a:lnTo>
                  <a:lnTo>
                    <a:pt x="964" y="1800"/>
                  </a:lnTo>
                  <a:lnTo>
                    <a:pt x="947" y="1796"/>
                  </a:lnTo>
                  <a:lnTo>
                    <a:pt x="932" y="1794"/>
                  </a:lnTo>
                  <a:lnTo>
                    <a:pt x="913" y="1790"/>
                  </a:lnTo>
                  <a:lnTo>
                    <a:pt x="894" y="1786"/>
                  </a:lnTo>
                  <a:lnTo>
                    <a:pt x="875" y="1783"/>
                  </a:lnTo>
                  <a:lnTo>
                    <a:pt x="858" y="1781"/>
                  </a:lnTo>
                  <a:lnTo>
                    <a:pt x="837" y="1777"/>
                  </a:lnTo>
                  <a:lnTo>
                    <a:pt x="816" y="1773"/>
                  </a:lnTo>
                  <a:lnTo>
                    <a:pt x="795" y="1767"/>
                  </a:lnTo>
                  <a:lnTo>
                    <a:pt x="774" y="1764"/>
                  </a:lnTo>
                  <a:lnTo>
                    <a:pt x="751" y="1760"/>
                  </a:lnTo>
                  <a:lnTo>
                    <a:pt x="730" y="1756"/>
                  </a:lnTo>
                  <a:lnTo>
                    <a:pt x="708" y="1752"/>
                  </a:lnTo>
                  <a:lnTo>
                    <a:pt x="687" y="1748"/>
                  </a:lnTo>
                  <a:lnTo>
                    <a:pt x="662" y="1743"/>
                  </a:lnTo>
                  <a:lnTo>
                    <a:pt x="639" y="1739"/>
                  </a:lnTo>
                  <a:lnTo>
                    <a:pt x="614" y="1735"/>
                  </a:lnTo>
                  <a:lnTo>
                    <a:pt x="592" y="1731"/>
                  </a:lnTo>
                  <a:lnTo>
                    <a:pt x="567" y="1726"/>
                  </a:lnTo>
                  <a:lnTo>
                    <a:pt x="542" y="1722"/>
                  </a:lnTo>
                  <a:lnTo>
                    <a:pt x="517" y="1718"/>
                  </a:lnTo>
                  <a:lnTo>
                    <a:pt x="493" y="1714"/>
                  </a:lnTo>
                  <a:lnTo>
                    <a:pt x="466" y="1708"/>
                  </a:lnTo>
                  <a:lnTo>
                    <a:pt x="441" y="1705"/>
                  </a:lnTo>
                  <a:lnTo>
                    <a:pt x="415" y="1701"/>
                  </a:lnTo>
                  <a:lnTo>
                    <a:pt x="390" y="1697"/>
                  </a:lnTo>
                  <a:lnTo>
                    <a:pt x="361" y="1691"/>
                  </a:lnTo>
                  <a:lnTo>
                    <a:pt x="335" y="1688"/>
                  </a:lnTo>
                  <a:lnTo>
                    <a:pt x="308" y="1684"/>
                  </a:lnTo>
                  <a:lnTo>
                    <a:pt x="282" y="1680"/>
                  </a:lnTo>
                  <a:lnTo>
                    <a:pt x="253" y="1674"/>
                  </a:lnTo>
                  <a:lnTo>
                    <a:pt x="226" y="1670"/>
                  </a:lnTo>
                  <a:lnTo>
                    <a:pt x="200" y="1665"/>
                  </a:lnTo>
                  <a:lnTo>
                    <a:pt x="173" y="1661"/>
                  </a:lnTo>
                  <a:lnTo>
                    <a:pt x="145" y="1657"/>
                  </a:lnTo>
                  <a:lnTo>
                    <a:pt x="116" y="1653"/>
                  </a:lnTo>
                  <a:lnTo>
                    <a:pt x="88" y="1648"/>
                  </a:lnTo>
                  <a:lnTo>
                    <a:pt x="61" y="1644"/>
                  </a:lnTo>
                  <a:lnTo>
                    <a:pt x="0" y="1733"/>
                  </a:lnTo>
                  <a:lnTo>
                    <a:pt x="32" y="1743"/>
                  </a:lnTo>
                  <a:lnTo>
                    <a:pt x="78" y="1676"/>
                  </a:lnTo>
                  <a:lnTo>
                    <a:pt x="82" y="1676"/>
                  </a:lnTo>
                  <a:lnTo>
                    <a:pt x="84" y="1676"/>
                  </a:lnTo>
                  <a:lnTo>
                    <a:pt x="89" y="1678"/>
                  </a:lnTo>
                  <a:lnTo>
                    <a:pt x="95" y="1678"/>
                  </a:lnTo>
                  <a:lnTo>
                    <a:pt x="105" y="1680"/>
                  </a:lnTo>
                  <a:lnTo>
                    <a:pt x="112" y="1680"/>
                  </a:lnTo>
                  <a:lnTo>
                    <a:pt x="124" y="1684"/>
                  </a:lnTo>
                  <a:lnTo>
                    <a:pt x="135" y="1684"/>
                  </a:lnTo>
                  <a:lnTo>
                    <a:pt x="148" y="1686"/>
                  </a:lnTo>
                  <a:lnTo>
                    <a:pt x="162" y="1689"/>
                  </a:lnTo>
                  <a:lnTo>
                    <a:pt x="177" y="1691"/>
                  </a:lnTo>
                  <a:lnTo>
                    <a:pt x="192" y="1695"/>
                  </a:lnTo>
                  <a:lnTo>
                    <a:pt x="209" y="1697"/>
                  </a:lnTo>
                  <a:lnTo>
                    <a:pt x="228" y="1701"/>
                  </a:lnTo>
                  <a:lnTo>
                    <a:pt x="247" y="1705"/>
                  </a:lnTo>
                  <a:lnTo>
                    <a:pt x="266" y="1707"/>
                  </a:lnTo>
                  <a:lnTo>
                    <a:pt x="287" y="1710"/>
                  </a:lnTo>
                  <a:lnTo>
                    <a:pt x="306" y="1714"/>
                  </a:lnTo>
                  <a:lnTo>
                    <a:pt x="329" y="1718"/>
                  </a:lnTo>
                  <a:lnTo>
                    <a:pt x="350" y="1722"/>
                  </a:lnTo>
                  <a:lnTo>
                    <a:pt x="375" y="1726"/>
                  </a:lnTo>
                  <a:lnTo>
                    <a:pt x="396" y="1729"/>
                  </a:lnTo>
                  <a:lnTo>
                    <a:pt x="422" y="1735"/>
                  </a:lnTo>
                  <a:lnTo>
                    <a:pt x="445" y="1739"/>
                  </a:lnTo>
                  <a:lnTo>
                    <a:pt x="470" y="1743"/>
                  </a:lnTo>
                  <a:lnTo>
                    <a:pt x="495" y="1746"/>
                  </a:lnTo>
                  <a:lnTo>
                    <a:pt x="521" y="1752"/>
                  </a:lnTo>
                  <a:lnTo>
                    <a:pt x="546" y="1756"/>
                  </a:lnTo>
                  <a:lnTo>
                    <a:pt x="573" y="1762"/>
                  </a:lnTo>
                  <a:lnTo>
                    <a:pt x="597" y="1765"/>
                  </a:lnTo>
                  <a:lnTo>
                    <a:pt x="624" y="1771"/>
                  </a:lnTo>
                  <a:lnTo>
                    <a:pt x="650" y="1775"/>
                  </a:lnTo>
                  <a:lnTo>
                    <a:pt x="675" y="1779"/>
                  </a:lnTo>
                  <a:lnTo>
                    <a:pt x="702" y="1785"/>
                  </a:lnTo>
                  <a:lnTo>
                    <a:pt x="728" y="1790"/>
                  </a:lnTo>
                  <a:lnTo>
                    <a:pt x="753" y="1794"/>
                  </a:lnTo>
                  <a:lnTo>
                    <a:pt x="778" y="1798"/>
                  </a:lnTo>
                  <a:lnTo>
                    <a:pt x="803" y="1804"/>
                  </a:lnTo>
                  <a:lnTo>
                    <a:pt x="829" y="1809"/>
                  </a:lnTo>
                  <a:lnTo>
                    <a:pt x="854" y="1813"/>
                  </a:lnTo>
                  <a:lnTo>
                    <a:pt x="879" y="1819"/>
                  </a:lnTo>
                  <a:lnTo>
                    <a:pt x="902" y="1823"/>
                  </a:lnTo>
                  <a:lnTo>
                    <a:pt x="926" y="1828"/>
                  </a:lnTo>
                  <a:lnTo>
                    <a:pt x="949" y="1832"/>
                  </a:lnTo>
                  <a:lnTo>
                    <a:pt x="972" y="1836"/>
                  </a:lnTo>
                  <a:lnTo>
                    <a:pt x="993" y="1842"/>
                  </a:lnTo>
                  <a:lnTo>
                    <a:pt x="1014" y="1845"/>
                  </a:lnTo>
                  <a:lnTo>
                    <a:pt x="1035" y="1849"/>
                  </a:lnTo>
                  <a:lnTo>
                    <a:pt x="1054" y="1853"/>
                  </a:lnTo>
                  <a:lnTo>
                    <a:pt x="1073" y="1857"/>
                  </a:lnTo>
                  <a:lnTo>
                    <a:pt x="1090" y="1861"/>
                  </a:lnTo>
                  <a:lnTo>
                    <a:pt x="1107" y="1862"/>
                  </a:lnTo>
                  <a:lnTo>
                    <a:pt x="1124" y="1866"/>
                  </a:lnTo>
                  <a:lnTo>
                    <a:pt x="1139" y="1870"/>
                  </a:lnTo>
                  <a:lnTo>
                    <a:pt x="1153" y="1874"/>
                  </a:lnTo>
                  <a:lnTo>
                    <a:pt x="1166" y="1878"/>
                  </a:lnTo>
                  <a:lnTo>
                    <a:pt x="1177" y="1880"/>
                  </a:lnTo>
                  <a:lnTo>
                    <a:pt x="1189" y="1883"/>
                  </a:lnTo>
                  <a:lnTo>
                    <a:pt x="1198" y="1885"/>
                  </a:lnTo>
                  <a:lnTo>
                    <a:pt x="1206" y="1887"/>
                  </a:lnTo>
                  <a:lnTo>
                    <a:pt x="1213" y="1891"/>
                  </a:lnTo>
                  <a:lnTo>
                    <a:pt x="1219" y="1893"/>
                  </a:lnTo>
                  <a:lnTo>
                    <a:pt x="1225" y="1895"/>
                  </a:lnTo>
                  <a:lnTo>
                    <a:pt x="1225" y="1895"/>
                  </a:lnTo>
                  <a:lnTo>
                    <a:pt x="1229" y="1893"/>
                  </a:lnTo>
                  <a:lnTo>
                    <a:pt x="1232" y="1889"/>
                  </a:lnTo>
                  <a:lnTo>
                    <a:pt x="1238" y="1887"/>
                  </a:lnTo>
                  <a:lnTo>
                    <a:pt x="1244" y="1883"/>
                  </a:lnTo>
                  <a:lnTo>
                    <a:pt x="1253" y="1878"/>
                  </a:lnTo>
                  <a:lnTo>
                    <a:pt x="1261" y="1872"/>
                  </a:lnTo>
                  <a:lnTo>
                    <a:pt x="1270" y="1866"/>
                  </a:lnTo>
                  <a:lnTo>
                    <a:pt x="1278" y="1861"/>
                  </a:lnTo>
                  <a:lnTo>
                    <a:pt x="1288" y="1853"/>
                  </a:lnTo>
                  <a:lnTo>
                    <a:pt x="1293" y="1847"/>
                  </a:lnTo>
                  <a:lnTo>
                    <a:pt x="1299" y="1843"/>
                  </a:lnTo>
                  <a:lnTo>
                    <a:pt x="1305" y="1840"/>
                  </a:lnTo>
                  <a:lnTo>
                    <a:pt x="1310" y="1836"/>
                  </a:lnTo>
                  <a:lnTo>
                    <a:pt x="1316" y="1832"/>
                  </a:lnTo>
                  <a:lnTo>
                    <a:pt x="1322" y="1826"/>
                  </a:lnTo>
                  <a:lnTo>
                    <a:pt x="1328" y="1823"/>
                  </a:lnTo>
                  <a:lnTo>
                    <a:pt x="1333" y="1819"/>
                  </a:lnTo>
                  <a:lnTo>
                    <a:pt x="1339" y="1813"/>
                  </a:lnTo>
                  <a:lnTo>
                    <a:pt x="1345" y="1809"/>
                  </a:lnTo>
                  <a:lnTo>
                    <a:pt x="1350" y="1805"/>
                  </a:lnTo>
                  <a:lnTo>
                    <a:pt x="1356" y="1802"/>
                  </a:lnTo>
                  <a:lnTo>
                    <a:pt x="1362" y="1796"/>
                  </a:lnTo>
                  <a:lnTo>
                    <a:pt x="1367" y="1790"/>
                  </a:lnTo>
                  <a:lnTo>
                    <a:pt x="1373" y="1786"/>
                  </a:lnTo>
                  <a:lnTo>
                    <a:pt x="1379" y="1783"/>
                  </a:lnTo>
                  <a:lnTo>
                    <a:pt x="1385" y="1777"/>
                  </a:lnTo>
                  <a:lnTo>
                    <a:pt x="1390" y="1773"/>
                  </a:lnTo>
                  <a:lnTo>
                    <a:pt x="1396" y="1767"/>
                  </a:lnTo>
                  <a:lnTo>
                    <a:pt x="1404" y="1764"/>
                  </a:lnTo>
                  <a:lnTo>
                    <a:pt x="1407" y="1758"/>
                  </a:lnTo>
                  <a:lnTo>
                    <a:pt x="1413" y="1754"/>
                  </a:lnTo>
                  <a:lnTo>
                    <a:pt x="1419" y="1750"/>
                  </a:lnTo>
                  <a:lnTo>
                    <a:pt x="1425" y="1746"/>
                  </a:lnTo>
                  <a:lnTo>
                    <a:pt x="1428" y="1743"/>
                  </a:lnTo>
                  <a:lnTo>
                    <a:pt x="1434" y="1739"/>
                  </a:lnTo>
                  <a:lnTo>
                    <a:pt x="1440" y="1735"/>
                  </a:lnTo>
                  <a:lnTo>
                    <a:pt x="1445" y="1731"/>
                  </a:lnTo>
                  <a:lnTo>
                    <a:pt x="1453" y="1724"/>
                  </a:lnTo>
                  <a:lnTo>
                    <a:pt x="1463" y="1718"/>
                  </a:lnTo>
                  <a:lnTo>
                    <a:pt x="1470" y="1710"/>
                  </a:lnTo>
                  <a:lnTo>
                    <a:pt x="1478" y="1707"/>
                  </a:lnTo>
                  <a:lnTo>
                    <a:pt x="1483" y="1703"/>
                  </a:lnTo>
                  <a:lnTo>
                    <a:pt x="1487" y="1701"/>
                  </a:lnTo>
                  <a:lnTo>
                    <a:pt x="1493" y="1697"/>
                  </a:lnTo>
                  <a:lnTo>
                    <a:pt x="1497" y="1697"/>
                  </a:lnTo>
                  <a:lnTo>
                    <a:pt x="1495" y="1695"/>
                  </a:lnTo>
                  <a:lnTo>
                    <a:pt x="1495" y="1693"/>
                  </a:lnTo>
                  <a:lnTo>
                    <a:pt x="1495" y="1689"/>
                  </a:lnTo>
                  <a:lnTo>
                    <a:pt x="1495" y="1684"/>
                  </a:lnTo>
                  <a:lnTo>
                    <a:pt x="1493" y="1676"/>
                  </a:lnTo>
                  <a:lnTo>
                    <a:pt x="1493" y="1669"/>
                  </a:lnTo>
                  <a:lnTo>
                    <a:pt x="1491" y="1657"/>
                  </a:lnTo>
                  <a:lnTo>
                    <a:pt x="1491" y="1648"/>
                  </a:lnTo>
                  <a:lnTo>
                    <a:pt x="1489" y="1634"/>
                  </a:lnTo>
                  <a:lnTo>
                    <a:pt x="1489" y="1621"/>
                  </a:lnTo>
                  <a:lnTo>
                    <a:pt x="1487" y="1606"/>
                  </a:lnTo>
                  <a:lnTo>
                    <a:pt x="1485" y="1589"/>
                  </a:lnTo>
                  <a:lnTo>
                    <a:pt x="1483" y="1572"/>
                  </a:lnTo>
                  <a:lnTo>
                    <a:pt x="1483" y="1553"/>
                  </a:lnTo>
                  <a:lnTo>
                    <a:pt x="1480" y="1532"/>
                  </a:lnTo>
                  <a:lnTo>
                    <a:pt x="1480" y="1513"/>
                  </a:lnTo>
                  <a:lnTo>
                    <a:pt x="1478" y="1488"/>
                  </a:lnTo>
                  <a:lnTo>
                    <a:pt x="1476" y="1467"/>
                  </a:lnTo>
                  <a:lnTo>
                    <a:pt x="1474" y="1442"/>
                  </a:lnTo>
                  <a:lnTo>
                    <a:pt x="1472" y="1418"/>
                  </a:lnTo>
                  <a:lnTo>
                    <a:pt x="1468" y="1393"/>
                  </a:lnTo>
                  <a:lnTo>
                    <a:pt x="1466" y="1366"/>
                  </a:lnTo>
                  <a:lnTo>
                    <a:pt x="1464" y="1338"/>
                  </a:lnTo>
                  <a:lnTo>
                    <a:pt x="1463" y="1311"/>
                  </a:lnTo>
                  <a:lnTo>
                    <a:pt x="1461" y="1283"/>
                  </a:lnTo>
                  <a:lnTo>
                    <a:pt x="1459" y="1252"/>
                  </a:lnTo>
                  <a:lnTo>
                    <a:pt x="1455" y="1222"/>
                  </a:lnTo>
                  <a:lnTo>
                    <a:pt x="1453" y="1192"/>
                  </a:lnTo>
                  <a:lnTo>
                    <a:pt x="1451" y="1161"/>
                  </a:lnTo>
                  <a:lnTo>
                    <a:pt x="1449" y="1129"/>
                  </a:lnTo>
                  <a:lnTo>
                    <a:pt x="1447" y="1098"/>
                  </a:lnTo>
                  <a:lnTo>
                    <a:pt x="1445" y="1066"/>
                  </a:lnTo>
                  <a:lnTo>
                    <a:pt x="1442" y="1032"/>
                  </a:lnTo>
                  <a:lnTo>
                    <a:pt x="1440" y="998"/>
                  </a:lnTo>
                  <a:lnTo>
                    <a:pt x="1436" y="964"/>
                  </a:lnTo>
                  <a:lnTo>
                    <a:pt x="1434" y="931"/>
                  </a:lnTo>
                  <a:lnTo>
                    <a:pt x="1432" y="895"/>
                  </a:lnTo>
                  <a:lnTo>
                    <a:pt x="1430" y="861"/>
                  </a:lnTo>
                  <a:lnTo>
                    <a:pt x="1426" y="827"/>
                  </a:lnTo>
                  <a:lnTo>
                    <a:pt x="1425" y="793"/>
                  </a:lnTo>
                  <a:lnTo>
                    <a:pt x="1423" y="756"/>
                  </a:lnTo>
                  <a:lnTo>
                    <a:pt x="1421" y="722"/>
                  </a:lnTo>
                  <a:lnTo>
                    <a:pt x="1419" y="686"/>
                  </a:lnTo>
                  <a:lnTo>
                    <a:pt x="1417" y="654"/>
                  </a:lnTo>
                  <a:lnTo>
                    <a:pt x="1413" y="618"/>
                  </a:lnTo>
                  <a:lnTo>
                    <a:pt x="1411" y="582"/>
                  </a:lnTo>
                  <a:lnTo>
                    <a:pt x="1411" y="547"/>
                  </a:lnTo>
                  <a:lnTo>
                    <a:pt x="1409" y="513"/>
                  </a:lnTo>
                  <a:lnTo>
                    <a:pt x="1407" y="479"/>
                  </a:lnTo>
                  <a:lnTo>
                    <a:pt x="1406" y="445"/>
                  </a:lnTo>
                  <a:lnTo>
                    <a:pt x="1404" y="411"/>
                  </a:lnTo>
                  <a:lnTo>
                    <a:pt x="1402" y="378"/>
                  </a:lnTo>
                  <a:lnTo>
                    <a:pt x="1400" y="344"/>
                  </a:lnTo>
                  <a:lnTo>
                    <a:pt x="1400" y="312"/>
                  </a:lnTo>
                  <a:lnTo>
                    <a:pt x="1398" y="279"/>
                  </a:lnTo>
                  <a:lnTo>
                    <a:pt x="1398" y="249"/>
                  </a:lnTo>
                  <a:lnTo>
                    <a:pt x="1396" y="217"/>
                  </a:lnTo>
                  <a:lnTo>
                    <a:pt x="1394" y="186"/>
                  </a:lnTo>
                  <a:lnTo>
                    <a:pt x="1394" y="154"/>
                  </a:lnTo>
                  <a:lnTo>
                    <a:pt x="1394" y="127"/>
                  </a:lnTo>
                  <a:lnTo>
                    <a:pt x="1394" y="97"/>
                  </a:lnTo>
                  <a:lnTo>
                    <a:pt x="1394" y="70"/>
                  </a:lnTo>
                  <a:lnTo>
                    <a:pt x="1394" y="42"/>
                  </a:lnTo>
                  <a:lnTo>
                    <a:pt x="1394" y="17"/>
                  </a:lnTo>
                  <a:lnTo>
                    <a:pt x="1320" y="0"/>
                  </a:lnTo>
                  <a:lnTo>
                    <a:pt x="1303" y="32"/>
                  </a:lnTo>
                  <a:lnTo>
                    <a:pt x="130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7" name="Freeform 49"/>
            <p:cNvSpPr>
              <a:spLocks/>
            </p:cNvSpPr>
            <p:nvPr/>
          </p:nvSpPr>
          <p:spPr bwMode="auto">
            <a:xfrm>
              <a:off x="3063875" y="5681663"/>
              <a:ext cx="1189038" cy="230188"/>
            </a:xfrm>
            <a:custGeom>
              <a:avLst/>
              <a:gdLst>
                <a:gd name="T0" fmla="*/ 12 w 1499"/>
                <a:gd name="T1" fmla="*/ 26 h 289"/>
                <a:gd name="T2" fmla="*/ 31 w 1499"/>
                <a:gd name="T3" fmla="*/ 30 h 289"/>
                <a:gd name="T4" fmla="*/ 63 w 1499"/>
                <a:gd name="T5" fmla="*/ 36 h 289"/>
                <a:gd name="T6" fmla="*/ 105 w 1499"/>
                <a:gd name="T7" fmla="*/ 43 h 289"/>
                <a:gd name="T8" fmla="*/ 156 w 1499"/>
                <a:gd name="T9" fmla="*/ 51 h 289"/>
                <a:gd name="T10" fmla="*/ 215 w 1499"/>
                <a:gd name="T11" fmla="*/ 61 h 289"/>
                <a:gd name="T12" fmla="*/ 282 w 1499"/>
                <a:gd name="T13" fmla="*/ 72 h 289"/>
                <a:gd name="T14" fmla="*/ 354 w 1499"/>
                <a:gd name="T15" fmla="*/ 85 h 289"/>
                <a:gd name="T16" fmla="*/ 430 w 1499"/>
                <a:gd name="T17" fmla="*/ 97 h 289"/>
                <a:gd name="T18" fmla="*/ 510 w 1499"/>
                <a:gd name="T19" fmla="*/ 110 h 289"/>
                <a:gd name="T20" fmla="*/ 590 w 1499"/>
                <a:gd name="T21" fmla="*/ 123 h 289"/>
                <a:gd name="T22" fmla="*/ 672 w 1499"/>
                <a:gd name="T23" fmla="*/ 139 h 289"/>
                <a:gd name="T24" fmla="*/ 752 w 1499"/>
                <a:gd name="T25" fmla="*/ 152 h 289"/>
                <a:gd name="T26" fmla="*/ 830 w 1499"/>
                <a:gd name="T27" fmla="*/ 165 h 289"/>
                <a:gd name="T28" fmla="*/ 904 w 1499"/>
                <a:gd name="T29" fmla="*/ 178 h 289"/>
                <a:gd name="T30" fmla="*/ 976 w 1499"/>
                <a:gd name="T31" fmla="*/ 192 h 289"/>
                <a:gd name="T32" fmla="*/ 1039 w 1499"/>
                <a:gd name="T33" fmla="*/ 203 h 289"/>
                <a:gd name="T34" fmla="*/ 1098 w 1499"/>
                <a:gd name="T35" fmla="*/ 215 h 289"/>
                <a:gd name="T36" fmla="*/ 1145 w 1499"/>
                <a:gd name="T37" fmla="*/ 224 h 289"/>
                <a:gd name="T38" fmla="*/ 1185 w 1499"/>
                <a:gd name="T39" fmla="*/ 234 h 289"/>
                <a:gd name="T40" fmla="*/ 1216 w 1499"/>
                <a:gd name="T41" fmla="*/ 241 h 289"/>
                <a:gd name="T42" fmla="*/ 1442 w 1499"/>
                <a:gd name="T43" fmla="*/ 9 h 289"/>
                <a:gd name="T44" fmla="*/ 1231 w 1499"/>
                <a:gd name="T45" fmla="*/ 289 h 289"/>
                <a:gd name="T46" fmla="*/ 1223 w 1499"/>
                <a:gd name="T47" fmla="*/ 287 h 289"/>
                <a:gd name="T48" fmla="*/ 1204 w 1499"/>
                <a:gd name="T49" fmla="*/ 283 h 289"/>
                <a:gd name="T50" fmla="*/ 1176 w 1499"/>
                <a:gd name="T51" fmla="*/ 277 h 289"/>
                <a:gd name="T52" fmla="*/ 1138 w 1499"/>
                <a:gd name="T53" fmla="*/ 270 h 289"/>
                <a:gd name="T54" fmla="*/ 1090 w 1499"/>
                <a:gd name="T55" fmla="*/ 258 h 289"/>
                <a:gd name="T56" fmla="*/ 1035 w 1499"/>
                <a:gd name="T57" fmla="*/ 249 h 289"/>
                <a:gd name="T58" fmla="*/ 972 w 1499"/>
                <a:gd name="T59" fmla="*/ 235 h 289"/>
                <a:gd name="T60" fmla="*/ 906 w 1499"/>
                <a:gd name="T61" fmla="*/ 222 h 289"/>
                <a:gd name="T62" fmla="*/ 833 w 1499"/>
                <a:gd name="T63" fmla="*/ 207 h 289"/>
                <a:gd name="T64" fmla="*/ 759 w 1499"/>
                <a:gd name="T65" fmla="*/ 192 h 289"/>
                <a:gd name="T66" fmla="*/ 681 w 1499"/>
                <a:gd name="T67" fmla="*/ 177 h 289"/>
                <a:gd name="T68" fmla="*/ 603 w 1499"/>
                <a:gd name="T69" fmla="*/ 161 h 289"/>
                <a:gd name="T70" fmla="*/ 523 w 1499"/>
                <a:gd name="T71" fmla="*/ 146 h 289"/>
                <a:gd name="T72" fmla="*/ 446 w 1499"/>
                <a:gd name="T73" fmla="*/ 131 h 289"/>
                <a:gd name="T74" fmla="*/ 369 w 1499"/>
                <a:gd name="T75" fmla="*/ 116 h 289"/>
                <a:gd name="T76" fmla="*/ 297 w 1499"/>
                <a:gd name="T77" fmla="*/ 102 h 289"/>
                <a:gd name="T78" fmla="*/ 227 w 1499"/>
                <a:gd name="T79" fmla="*/ 89 h 289"/>
                <a:gd name="T80" fmla="*/ 162 w 1499"/>
                <a:gd name="T81" fmla="*/ 78 h 289"/>
                <a:gd name="T82" fmla="*/ 103 w 1499"/>
                <a:gd name="T83" fmla="*/ 70 h 289"/>
                <a:gd name="T84" fmla="*/ 54 w 1499"/>
                <a:gd name="T85" fmla="*/ 62 h 289"/>
                <a:gd name="T86" fmla="*/ 10 w 1499"/>
                <a:gd name="T87" fmla="*/ 55 h 289"/>
                <a:gd name="T88" fmla="*/ 6 w 1499"/>
                <a:gd name="T89" fmla="*/ 2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99" h="289">
                  <a:moveTo>
                    <a:pt x="6" y="26"/>
                  </a:moveTo>
                  <a:lnTo>
                    <a:pt x="10" y="26"/>
                  </a:lnTo>
                  <a:lnTo>
                    <a:pt x="12" y="26"/>
                  </a:lnTo>
                  <a:lnTo>
                    <a:pt x="18" y="28"/>
                  </a:lnTo>
                  <a:lnTo>
                    <a:pt x="23" y="28"/>
                  </a:lnTo>
                  <a:lnTo>
                    <a:pt x="31" y="30"/>
                  </a:lnTo>
                  <a:lnTo>
                    <a:pt x="40" y="30"/>
                  </a:lnTo>
                  <a:lnTo>
                    <a:pt x="52" y="34"/>
                  </a:lnTo>
                  <a:lnTo>
                    <a:pt x="63" y="36"/>
                  </a:lnTo>
                  <a:lnTo>
                    <a:pt x="77" y="38"/>
                  </a:lnTo>
                  <a:lnTo>
                    <a:pt x="90" y="40"/>
                  </a:lnTo>
                  <a:lnTo>
                    <a:pt x="105" y="43"/>
                  </a:lnTo>
                  <a:lnTo>
                    <a:pt x="122" y="45"/>
                  </a:lnTo>
                  <a:lnTo>
                    <a:pt x="139" y="47"/>
                  </a:lnTo>
                  <a:lnTo>
                    <a:pt x="156" y="51"/>
                  </a:lnTo>
                  <a:lnTo>
                    <a:pt x="177" y="55"/>
                  </a:lnTo>
                  <a:lnTo>
                    <a:pt x="196" y="59"/>
                  </a:lnTo>
                  <a:lnTo>
                    <a:pt x="215" y="61"/>
                  </a:lnTo>
                  <a:lnTo>
                    <a:pt x="238" y="64"/>
                  </a:lnTo>
                  <a:lnTo>
                    <a:pt x="261" y="68"/>
                  </a:lnTo>
                  <a:lnTo>
                    <a:pt x="282" y="72"/>
                  </a:lnTo>
                  <a:lnTo>
                    <a:pt x="305" y="76"/>
                  </a:lnTo>
                  <a:lnTo>
                    <a:pt x="330" y="80"/>
                  </a:lnTo>
                  <a:lnTo>
                    <a:pt x="354" y="85"/>
                  </a:lnTo>
                  <a:lnTo>
                    <a:pt x="379" y="89"/>
                  </a:lnTo>
                  <a:lnTo>
                    <a:pt x="406" y="93"/>
                  </a:lnTo>
                  <a:lnTo>
                    <a:pt x="430" y="97"/>
                  </a:lnTo>
                  <a:lnTo>
                    <a:pt x="457" y="101"/>
                  </a:lnTo>
                  <a:lnTo>
                    <a:pt x="484" y="104"/>
                  </a:lnTo>
                  <a:lnTo>
                    <a:pt x="510" y="110"/>
                  </a:lnTo>
                  <a:lnTo>
                    <a:pt x="537" y="114"/>
                  </a:lnTo>
                  <a:lnTo>
                    <a:pt x="565" y="120"/>
                  </a:lnTo>
                  <a:lnTo>
                    <a:pt x="590" y="123"/>
                  </a:lnTo>
                  <a:lnTo>
                    <a:pt x="619" y="129"/>
                  </a:lnTo>
                  <a:lnTo>
                    <a:pt x="643" y="133"/>
                  </a:lnTo>
                  <a:lnTo>
                    <a:pt x="672" y="139"/>
                  </a:lnTo>
                  <a:lnTo>
                    <a:pt x="698" y="142"/>
                  </a:lnTo>
                  <a:lnTo>
                    <a:pt x="725" y="148"/>
                  </a:lnTo>
                  <a:lnTo>
                    <a:pt x="752" y="152"/>
                  </a:lnTo>
                  <a:lnTo>
                    <a:pt x="778" y="158"/>
                  </a:lnTo>
                  <a:lnTo>
                    <a:pt x="803" y="161"/>
                  </a:lnTo>
                  <a:lnTo>
                    <a:pt x="830" y="165"/>
                  </a:lnTo>
                  <a:lnTo>
                    <a:pt x="854" y="171"/>
                  </a:lnTo>
                  <a:lnTo>
                    <a:pt x="881" y="175"/>
                  </a:lnTo>
                  <a:lnTo>
                    <a:pt x="904" y="178"/>
                  </a:lnTo>
                  <a:lnTo>
                    <a:pt x="929" y="182"/>
                  </a:lnTo>
                  <a:lnTo>
                    <a:pt x="951" y="188"/>
                  </a:lnTo>
                  <a:lnTo>
                    <a:pt x="976" y="192"/>
                  </a:lnTo>
                  <a:lnTo>
                    <a:pt x="997" y="196"/>
                  </a:lnTo>
                  <a:lnTo>
                    <a:pt x="1020" y="199"/>
                  </a:lnTo>
                  <a:lnTo>
                    <a:pt x="1039" y="203"/>
                  </a:lnTo>
                  <a:lnTo>
                    <a:pt x="1060" y="207"/>
                  </a:lnTo>
                  <a:lnTo>
                    <a:pt x="1079" y="211"/>
                  </a:lnTo>
                  <a:lnTo>
                    <a:pt x="1098" y="215"/>
                  </a:lnTo>
                  <a:lnTo>
                    <a:pt x="1113" y="218"/>
                  </a:lnTo>
                  <a:lnTo>
                    <a:pt x="1132" y="222"/>
                  </a:lnTo>
                  <a:lnTo>
                    <a:pt x="1145" y="224"/>
                  </a:lnTo>
                  <a:lnTo>
                    <a:pt x="1161" y="228"/>
                  </a:lnTo>
                  <a:lnTo>
                    <a:pt x="1174" y="230"/>
                  </a:lnTo>
                  <a:lnTo>
                    <a:pt x="1185" y="234"/>
                  </a:lnTo>
                  <a:lnTo>
                    <a:pt x="1197" y="235"/>
                  </a:lnTo>
                  <a:lnTo>
                    <a:pt x="1206" y="237"/>
                  </a:lnTo>
                  <a:lnTo>
                    <a:pt x="1216" y="241"/>
                  </a:lnTo>
                  <a:lnTo>
                    <a:pt x="1223" y="243"/>
                  </a:lnTo>
                  <a:lnTo>
                    <a:pt x="1463" y="59"/>
                  </a:lnTo>
                  <a:lnTo>
                    <a:pt x="1442" y="9"/>
                  </a:lnTo>
                  <a:lnTo>
                    <a:pt x="1471" y="0"/>
                  </a:lnTo>
                  <a:lnTo>
                    <a:pt x="1499" y="59"/>
                  </a:lnTo>
                  <a:lnTo>
                    <a:pt x="1231" y="289"/>
                  </a:lnTo>
                  <a:lnTo>
                    <a:pt x="1229" y="289"/>
                  </a:lnTo>
                  <a:lnTo>
                    <a:pt x="1227" y="289"/>
                  </a:lnTo>
                  <a:lnTo>
                    <a:pt x="1223" y="287"/>
                  </a:lnTo>
                  <a:lnTo>
                    <a:pt x="1218" y="287"/>
                  </a:lnTo>
                  <a:lnTo>
                    <a:pt x="1212" y="285"/>
                  </a:lnTo>
                  <a:lnTo>
                    <a:pt x="1204" y="283"/>
                  </a:lnTo>
                  <a:lnTo>
                    <a:pt x="1195" y="281"/>
                  </a:lnTo>
                  <a:lnTo>
                    <a:pt x="1187" y="279"/>
                  </a:lnTo>
                  <a:lnTo>
                    <a:pt x="1176" y="277"/>
                  </a:lnTo>
                  <a:lnTo>
                    <a:pt x="1164" y="273"/>
                  </a:lnTo>
                  <a:lnTo>
                    <a:pt x="1151" y="272"/>
                  </a:lnTo>
                  <a:lnTo>
                    <a:pt x="1138" y="270"/>
                  </a:lnTo>
                  <a:lnTo>
                    <a:pt x="1121" y="266"/>
                  </a:lnTo>
                  <a:lnTo>
                    <a:pt x="1107" y="262"/>
                  </a:lnTo>
                  <a:lnTo>
                    <a:pt x="1090" y="258"/>
                  </a:lnTo>
                  <a:lnTo>
                    <a:pt x="1073" y="256"/>
                  </a:lnTo>
                  <a:lnTo>
                    <a:pt x="1052" y="251"/>
                  </a:lnTo>
                  <a:lnTo>
                    <a:pt x="1035" y="249"/>
                  </a:lnTo>
                  <a:lnTo>
                    <a:pt x="1014" y="243"/>
                  </a:lnTo>
                  <a:lnTo>
                    <a:pt x="993" y="239"/>
                  </a:lnTo>
                  <a:lnTo>
                    <a:pt x="972" y="235"/>
                  </a:lnTo>
                  <a:lnTo>
                    <a:pt x="951" y="230"/>
                  </a:lnTo>
                  <a:lnTo>
                    <a:pt x="929" y="226"/>
                  </a:lnTo>
                  <a:lnTo>
                    <a:pt x="906" y="222"/>
                  </a:lnTo>
                  <a:lnTo>
                    <a:pt x="881" y="216"/>
                  </a:lnTo>
                  <a:lnTo>
                    <a:pt x="858" y="211"/>
                  </a:lnTo>
                  <a:lnTo>
                    <a:pt x="833" y="207"/>
                  </a:lnTo>
                  <a:lnTo>
                    <a:pt x="809" y="201"/>
                  </a:lnTo>
                  <a:lnTo>
                    <a:pt x="784" y="196"/>
                  </a:lnTo>
                  <a:lnTo>
                    <a:pt x="759" y="192"/>
                  </a:lnTo>
                  <a:lnTo>
                    <a:pt x="733" y="186"/>
                  </a:lnTo>
                  <a:lnTo>
                    <a:pt x="708" y="182"/>
                  </a:lnTo>
                  <a:lnTo>
                    <a:pt x="681" y="177"/>
                  </a:lnTo>
                  <a:lnTo>
                    <a:pt x="655" y="171"/>
                  </a:lnTo>
                  <a:lnTo>
                    <a:pt x="628" y="165"/>
                  </a:lnTo>
                  <a:lnTo>
                    <a:pt x="603" y="161"/>
                  </a:lnTo>
                  <a:lnTo>
                    <a:pt x="575" y="156"/>
                  </a:lnTo>
                  <a:lnTo>
                    <a:pt x="550" y="150"/>
                  </a:lnTo>
                  <a:lnTo>
                    <a:pt x="523" y="146"/>
                  </a:lnTo>
                  <a:lnTo>
                    <a:pt x="497" y="140"/>
                  </a:lnTo>
                  <a:lnTo>
                    <a:pt x="472" y="135"/>
                  </a:lnTo>
                  <a:lnTo>
                    <a:pt x="446" y="131"/>
                  </a:lnTo>
                  <a:lnTo>
                    <a:pt x="421" y="125"/>
                  </a:lnTo>
                  <a:lnTo>
                    <a:pt x="394" y="121"/>
                  </a:lnTo>
                  <a:lnTo>
                    <a:pt x="369" y="116"/>
                  </a:lnTo>
                  <a:lnTo>
                    <a:pt x="345" y="112"/>
                  </a:lnTo>
                  <a:lnTo>
                    <a:pt x="320" y="106"/>
                  </a:lnTo>
                  <a:lnTo>
                    <a:pt x="297" y="102"/>
                  </a:lnTo>
                  <a:lnTo>
                    <a:pt x="272" y="99"/>
                  </a:lnTo>
                  <a:lnTo>
                    <a:pt x="250" y="93"/>
                  </a:lnTo>
                  <a:lnTo>
                    <a:pt x="227" y="89"/>
                  </a:lnTo>
                  <a:lnTo>
                    <a:pt x="206" y="87"/>
                  </a:lnTo>
                  <a:lnTo>
                    <a:pt x="183" y="81"/>
                  </a:lnTo>
                  <a:lnTo>
                    <a:pt x="162" y="78"/>
                  </a:lnTo>
                  <a:lnTo>
                    <a:pt x="143" y="76"/>
                  </a:lnTo>
                  <a:lnTo>
                    <a:pt x="124" y="72"/>
                  </a:lnTo>
                  <a:lnTo>
                    <a:pt x="103" y="70"/>
                  </a:lnTo>
                  <a:lnTo>
                    <a:pt x="86" y="66"/>
                  </a:lnTo>
                  <a:lnTo>
                    <a:pt x="69" y="64"/>
                  </a:lnTo>
                  <a:lnTo>
                    <a:pt x="54" y="62"/>
                  </a:lnTo>
                  <a:lnTo>
                    <a:pt x="39" y="59"/>
                  </a:lnTo>
                  <a:lnTo>
                    <a:pt x="23" y="57"/>
                  </a:lnTo>
                  <a:lnTo>
                    <a:pt x="10" y="55"/>
                  </a:lnTo>
                  <a:lnTo>
                    <a:pt x="0" y="55"/>
                  </a:lnTo>
                  <a:lnTo>
                    <a:pt x="6" y="2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8" name="Freeform 55"/>
            <p:cNvSpPr>
              <a:spLocks/>
            </p:cNvSpPr>
            <p:nvPr/>
          </p:nvSpPr>
          <p:spPr bwMode="auto">
            <a:xfrm>
              <a:off x="3194050" y="4895850"/>
              <a:ext cx="414338" cy="188913"/>
            </a:xfrm>
            <a:custGeom>
              <a:avLst/>
              <a:gdLst>
                <a:gd name="T0" fmla="*/ 80 w 521"/>
                <a:gd name="T1" fmla="*/ 192 h 237"/>
                <a:gd name="T2" fmla="*/ 80 w 521"/>
                <a:gd name="T3" fmla="*/ 180 h 237"/>
                <a:gd name="T4" fmla="*/ 78 w 521"/>
                <a:gd name="T5" fmla="*/ 167 h 237"/>
                <a:gd name="T6" fmla="*/ 72 w 521"/>
                <a:gd name="T7" fmla="*/ 154 h 237"/>
                <a:gd name="T8" fmla="*/ 61 w 521"/>
                <a:gd name="T9" fmla="*/ 138 h 237"/>
                <a:gd name="T10" fmla="*/ 49 w 521"/>
                <a:gd name="T11" fmla="*/ 129 h 237"/>
                <a:gd name="T12" fmla="*/ 40 w 521"/>
                <a:gd name="T13" fmla="*/ 123 h 237"/>
                <a:gd name="T14" fmla="*/ 27 w 521"/>
                <a:gd name="T15" fmla="*/ 118 h 237"/>
                <a:gd name="T16" fmla="*/ 13 w 521"/>
                <a:gd name="T17" fmla="*/ 112 h 237"/>
                <a:gd name="T18" fmla="*/ 0 w 521"/>
                <a:gd name="T19" fmla="*/ 53 h 237"/>
                <a:gd name="T20" fmla="*/ 8 w 521"/>
                <a:gd name="T21" fmla="*/ 53 h 237"/>
                <a:gd name="T22" fmla="*/ 21 w 521"/>
                <a:gd name="T23" fmla="*/ 53 h 237"/>
                <a:gd name="T24" fmla="*/ 38 w 521"/>
                <a:gd name="T25" fmla="*/ 53 h 237"/>
                <a:gd name="T26" fmla="*/ 53 w 521"/>
                <a:gd name="T27" fmla="*/ 49 h 237"/>
                <a:gd name="T28" fmla="*/ 67 w 521"/>
                <a:gd name="T29" fmla="*/ 41 h 237"/>
                <a:gd name="T30" fmla="*/ 74 w 521"/>
                <a:gd name="T31" fmla="*/ 30 h 237"/>
                <a:gd name="T32" fmla="*/ 76 w 521"/>
                <a:gd name="T33" fmla="*/ 17 h 237"/>
                <a:gd name="T34" fmla="*/ 74 w 521"/>
                <a:gd name="T35" fmla="*/ 7 h 237"/>
                <a:gd name="T36" fmla="*/ 72 w 521"/>
                <a:gd name="T37" fmla="*/ 0 h 237"/>
                <a:gd name="T38" fmla="*/ 80 w 521"/>
                <a:gd name="T39" fmla="*/ 0 h 237"/>
                <a:gd name="T40" fmla="*/ 95 w 521"/>
                <a:gd name="T41" fmla="*/ 0 h 237"/>
                <a:gd name="T42" fmla="*/ 110 w 521"/>
                <a:gd name="T43" fmla="*/ 0 h 237"/>
                <a:gd name="T44" fmla="*/ 122 w 521"/>
                <a:gd name="T45" fmla="*/ 2 h 237"/>
                <a:gd name="T46" fmla="*/ 133 w 521"/>
                <a:gd name="T47" fmla="*/ 2 h 237"/>
                <a:gd name="T48" fmla="*/ 148 w 521"/>
                <a:gd name="T49" fmla="*/ 3 h 237"/>
                <a:gd name="T50" fmla="*/ 164 w 521"/>
                <a:gd name="T51" fmla="*/ 3 h 237"/>
                <a:gd name="T52" fmla="*/ 179 w 521"/>
                <a:gd name="T53" fmla="*/ 5 h 237"/>
                <a:gd name="T54" fmla="*/ 194 w 521"/>
                <a:gd name="T55" fmla="*/ 7 h 237"/>
                <a:gd name="T56" fmla="*/ 211 w 521"/>
                <a:gd name="T57" fmla="*/ 9 h 237"/>
                <a:gd name="T58" fmla="*/ 228 w 521"/>
                <a:gd name="T59" fmla="*/ 9 h 237"/>
                <a:gd name="T60" fmla="*/ 245 w 521"/>
                <a:gd name="T61" fmla="*/ 11 h 237"/>
                <a:gd name="T62" fmla="*/ 262 w 521"/>
                <a:gd name="T63" fmla="*/ 13 h 237"/>
                <a:gd name="T64" fmla="*/ 280 w 521"/>
                <a:gd name="T65" fmla="*/ 15 h 237"/>
                <a:gd name="T66" fmla="*/ 297 w 521"/>
                <a:gd name="T67" fmla="*/ 15 h 237"/>
                <a:gd name="T68" fmla="*/ 314 w 521"/>
                <a:gd name="T69" fmla="*/ 17 h 237"/>
                <a:gd name="T70" fmla="*/ 329 w 521"/>
                <a:gd name="T71" fmla="*/ 19 h 237"/>
                <a:gd name="T72" fmla="*/ 344 w 521"/>
                <a:gd name="T73" fmla="*/ 21 h 237"/>
                <a:gd name="T74" fmla="*/ 359 w 521"/>
                <a:gd name="T75" fmla="*/ 21 h 237"/>
                <a:gd name="T76" fmla="*/ 375 w 521"/>
                <a:gd name="T77" fmla="*/ 22 h 237"/>
                <a:gd name="T78" fmla="*/ 388 w 521"/>
                <a:gd name="T79" fmla="*/ 24 h 237"/>
                <a:gd name="T80" fmla="*/ 399 w 521"/>
                <a:gd name="T81" fmla="*/ 24 h 237"/>
                <a:gd name="T82" fmla="*/ 415 w 521"/>
                <a:gd name="T83" fmla="*/ 26 h 237"/>
                <a:gd name="T84" fmla="*/ 430 w 521"/>
                <a:gd name="T85" fmla="*/ 28 h 237"/>
                <a:gd name="T86" fmla="*/ 437 w 521"/>
                <a:gd name="T87" fmla="*/ 28 h 237"/>
                <a:gd name="T88" fmla="*/ 439 w 521"/>
                <a:gd name="T89" fmla="*/ 32 h 237"/>
                <a:gd name="T90" fmla="*/ 441 w 521"/>
                <a:gd name="T91" fmla="*/ 43 h 237"/>
                <a:gd name="T92" fmla="*/ 445 w 521"/>
                <a:gd name="T93" fmla="*/ 57 h 237"/>
                <a:gd name="T94" fmla="*/ 453 w 521"/>
                <a:gd name="T95" fmla="*/ 70 h 237"/>
                <a:gd name="T96" fmla="*/ 464 w 521"/>
                <a:gd name="T97" fmla="*/ 81 h 237"/>
                <a:gd name="T98" fmla="*/ 477 w 521"/>
                <a:gd name="T99" fmla="*/ 91 h 237"/>
                <a:gd name="T100" fmla="*/ 487 w 521"/>
                <a:gd name="T101" fmla="*/ 95 h 237"/>
                <a:gd name="T102" fmla="*/ 498 w 521"/>
                <a:gd name="T103" fmla="*/ 97 h 237"/>
                <a:gd name="T104" fmla="*/ 513 w 521"/>
                <a:gd name="T105" fmla="*/ 99 h 237"/>
                <a:gd name="T106" fmla="*/ 521 w 521"/>
                <a:gd name="T107" fmla="*/ 163 h 237"/>
                <a:gd name="T108" fmla="*/ 513 w 521"/>
                <a:gd name="T109" fmla="*/ 167 h 237"/>
                <a:gd name="T110" fmla="*/ 496 w 521"/>
                <a:gd name="T111" fmla="*/ 180 h 237"/>
                <a:gd name="T112" fmla="*/ 487 w 521"/>
                <a:gd name="T113" fmla="*/ 188 h 237"/>
                <a:gd name="T114" fmla="*/ 479 w 521"/>
                <a:gd name="T115" fmla="*/ 201 h 237"/>
                <a:gd name="T116" fmla="*/ 472 w 521"/>
                <a:gd name="T117" fmla="*/ 218 h 237"/>
                <a:gd name="T118" fmla="*/ 468 w 521"/>
                <a:gd name="T119" fmla="*/ 226 h 237"/>
                <a:gd name="T120" fmla="*/ 468 w 521"/>
                <a:gd name="T121" fmla="*/ 237 h 237"/>
                <a:gd name="T122" fmla="*/ 80 w 521"/>
                <a:gd name="T123" fmla="*/ 195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1" h="237">
                  <a:moveTo>
                    <a:pt x="80" y="195"/>
                  </a:moveTo>
                  <a:lnTo>
                    <a:pt x="80" y="192"/>
                  </a:lnTo>
                  <a:lnTo>
                    <a:pt x="80" y="186"/>
                  </a:lnTo>
                  <a:lnTo>
                    <a:pt x="80" y="180"/>
                  </a:lnTo>
                  <a:lnTo>
                    <a:pt x="80" y="175"/>
                  </a:lnTo>
                  <a:lnTo>
                    <a:pt x="78" y="167"/>
                  </a:lnTo>
                  <a:lnTo>
                    <a:pt x="76" y="161"/>
                  </a:lnTo>
                  <a:lnTo>
                    <a:pt x="72" y="154"/>
                  </a:lnTo>
                  <a:lnTo>
                    <a:pt x="67" y="146"/>
                  </a:lnTo>
                  <a:lnTo>
                    <a:pt x="61" y="138"/>
                  </a:lnTo>
                  <a:lnTo>
                    <a:pt x="55" y="133"/>
                  </a:lnTo>
                  <a:lnTo>
                    <a:pt x="49" y="129"/>
                  </a:lnTo>
                  <a:lnTo>
                    <a:pt x="46" y="125"/>
                  </a:lnTo>
                  <a:lnTo>
                    <a:pt x="40" y="123"/>
                  </a:lnTo>
                  <a:lnTo>
                    <a:pt x="34" y="119"/>
                  </a:lnTo>
                  <a:lnTo>
                    <a:pt x="27" y="118"/>
                  </a:lnTo>
                  <a:lnTo>
                    <a:pt x="21" y="116"/>
                  </a:lnTo>
                  <a:lnTo>
                    <a:pt x="13" y="112"/>
                  </a:lnTo>
                  <a:lnTo>
                    <a:pt x="6" y="110"/>
                  </a:lnTo>
                  <a:lnTo>
                    <a:pt x="0" y="53"/>
                  </a:lnTo>
                  <a:lnTo>
                    <a:pt x="4" y="53"/>
                  </a:lnTo>
                  <a:lnTo>
                    <a:pt x="8" y="53"/>
                  </a:lnTo>
                  <a:lnTo>
                    <a:pt x="13" y="55"/>
                  </a:lnTo>
                  <a:lnTo>
                    <a:pt x="21" y="53"/>
                  </a:lnTo>
                  <a:lnTo>
                    <a:pt x="28" y="53"/>
                  </a:lnTo>
                  <a:lnTo>
                    <a:pt x="38" y="53"/>
                  </a:lnTo>
                  <a:lnTo>
                    <a:pt x="46" y="53"/>
                  </a:lnTo>
                  <a:lnTo>
                    <a:pt x="53" y="49"/>
                  </a:lnTo>
                  <a:lnTo>
                    <a:pt x="59" y="45"/>
                  </a:lnTo>
                  <a:lnTo>
                    <a:pt x="67" y="41"/>
                  </a:lnTo>
                  <a:lnTo>
                    <a:pt x="72" y="38"/>
                  </a:lnTo>
                  <a:lnTo>
                    <a:pt x="74" y="30"/>
                  </a:lnTo>
                  <a:lnTo>
                    <a:pt x="76" y="22"/>
                  </a:lnTo>
                  <a:lnTo>
                    <a:pt x="76" y="17"/>
                  </a:lnTo>
                  <a:lnTo>
                    <a:pt x="76" y="13"/>
                  </a:lnTo>
                  <a:lnTo>
                    <a:pt x="74" y="7"/>
                  </a:lnTo>
                  <a:lnTo>
                    <a:pt x="72" y="2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7" y="0"/>
                  </a:lnTo>
                  <a:lnTo>
                    <a:pt x="95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6" y="2"/>
                  </a:lnTo>
                  <a:lnTo>
                    <a:pt x="122" y="2"/>
                  </a:lnTo>
                  <a:lnTo>
                    <a:pt x="127" y="2"/>
                  </a:lnTo>
                  <a:lnTo>
                    <a:pt x="133" y="2"/>
                  </a:lnTo>
                  <a:lnTo>
                    <a:pt x="141" y="2"/>
                  </a:lnTo>
                  <a:lnTo>
                    <a:pt x="148" y="3"/>
                  </a:lnTo>
                  <a:lnTo>
                    <a:pt x="156" y="3"/>
                  </a:lnTo>
                  <a:lnTo>
                    <a:pt x="164" y="3"/>
                  </a:lnTo>
                  <a:lnTo>
                    <a:pt x="171" y="5"/>
                  </a:lnTo>
                  <a:lnTo>
                    <a:pt x="179" y="5"/>
                  </a:lnTo>
                  <a:lnTo>
                    <a:pt x="188" y="7"/>
                  </a:lnTo>
                  <a:lnTo>
                    <a:pt x="194" y="7"/>
                  </a:lnTo>
                  <a:lnTo>
                    <a:pt x="203" y="7"/>
                  </a:lnTo>
                  <a:lnTo>
                    <a:pt x="211" y="9"/>
                  </a:lnTo>
                  <a:lnTo>
                    <a:pt x="221" y="9"/>
                  </a:lnTo>
                  <a:lnTo>
                    <a:pt x="228" y="9"/>
                  </a:lnTo>
                  <a:lnTo>
                    <a:pt x="238" y="11"/>
                  </a:lnTo>
                  <a:lnTo>
                    <a:pt x="245" y="11"/>
                  </a:lnTo>
                  <a:lnTo>
                    <a:pt x="255" y="13"/>
                  </a:lnTo>
                  <a:lnTo>
                    <a:pt x="262" y="13"/>
                  </a:lnTo>
                  <a:lnTo>
                    <a:pt x="272" y="13"/>
                  </a:lnTo>
                  <a:lnTo>
                    <a:pt x="280" y="15"/>
                  </a:lnTo>
                  <a:lnTo>
                    <a:pt x="289" y="15"/>
                  </a:lnTo>
                  <a:lnTo>
                    <a:pt x="297" y="15"/>
                  </a:lnTo>
                  <a:lnTo>
                    <a:pt x="306" y="17"/>
                  </a:lnTo>
                  <a:lnTo>
                    <a:pt x="314" y="17"/>
                  </a:lnTo>
                  <a:lnTo>
                    <a:pt x="321" y="19"/>
                  </a:lnTo>
                  <a:lnTo>
                    <a:pt x="329" y="19"/>
                  </a:lnTo>
                  <a:lnTo>
                    <a:pt x="337" y="19"/>
                  </a:lnTo>
                  <a:lnTo>
                    <a:pt x="344" y="21"/>
                  </a:lnTo>
                  <a:lnTo>
                    <a:pt x="354" y="21"/>
                  </a:lnTo>
                  <a:lnTo>
                    <a:pt x="359" y="21"/>
                  </a:lnTo>
                  <a:lnTo>
                    <a:pt x="367" y="22"/>
                  </a:lnTo>
                  <a:lnTo>
                    <a:pt x="375" y="22"/>
                  </a:lnTo>
                  <a:lnTo>
                    <a:pt x="382" y="24"/>
                  </a:lnTo>
                  <a:lnTo>
                    <a:pt x="388" y="24"/>
                  </a:lnTo>
                  <a:lnTo>
                    <a:pt x="394" y="24"/>
                  </a:lnTo>
                  <a:lnTo>
                    <a:pt x="399" y="24"/>
                  </a:lnTo>
                  <a:lnTo>
                    <a:pt x="405" y="26"/>
                  </a:lnTo>
                  <a:lnTo>
                    <a:pt x="415" y="26"/>
                  </a:lnTo>
                  <a:lnTo>
                    <a:pt x="422" y="28"/>
                  </a:lnTo>
                  <a:lnTo>
                    <a:pt x="430" y="28"/>
                  </a:lnTo>
                  <a:lnTo>
                    <a:pt x="435" y="28"/>
                  </a:lnTo>
                  <a:lnTo>
                    <a:pt x="437" y="28"/>
                  </a:lnTo>
                  <a:lnTo>
                    <a:pt x="439" y="30"/>
                  </a:lnTo>
                  <a:lnTo>
                    <a:pt x="439" y="32"/>
                  </a:lnTo>
                  <a:lnTo>
                    <a:pt x="441" y="40"/>
                  </a:lnTo>
                  <a:lnTo>
                    <a:pt x="441" y="43"/>
                  </a:lnTo>
                  <a:lnTo>
                    <a:pt x="443" y="49"/>
                  </a:lnTo>
                  <a:lnTo>
                    <a:pt x="445" y="57"/>
                  </a:lnTo>
                  <a:lnTo>
                    <a:pt x="449" y="64"/>
                  </a:lnTo>
                  <a:lnTo>
                    <a:pt x="453" y="70"/>
                  </a:lnTo>
                  <a:lnTo>
                    <a:pt x="458" y="76"/>
                  </a:lnTo>
                  <a:lnTo>
                    <a:pt x="464" y="81"/>
                  </a:lnTo>
                  <a:lnTo>
                    <a:pt x="474" y="89"/>
                  </a:lnTo>
                  <a:lnTo>
                    <a:pt x="477" y="91"/>
                  </a:lnTo>
                  <a:lnTo>
                    <a:pt x="481" y="93"/>
                  </a:lnTo>
                  <a:lnTo>
                    <a:pt x="487" y="95"/>
                  </a:lnTo>
                  <a:lnTo>
                    <a:pt x="493" y="97"/>
                  </a:lnTo>
                  <a:lnTo>
                    <a:pt x="498" y="97"/>
                  </a:lnTo>
                  <a:lnTo>
                    <a:pt x="506" y="99"/>
                  </a:lnTo>
                  <a:lnTo>
                    <a:pt x="513" y="99"/>
                  </a:lnTo>
                  <a:lnTo>
                    <a:pt x="521" y="100"/>
                  </a:lnTo>
                  <a:lnTo>
                    <a:pt x="521" y="163"/>
                  </a:lnTo>
                  <a:lnTo>
                    <a:pt x="519" y="163"/>
                  </a:lnTo>
                  <a:lnTo>
                    <a:pt x="513" y="167"/>
                  </a:lnTo>
                  <a:lnTo>
                    <a:pt x="506" y="173"/>
                  </a:lnTo>
                  <a:lnTo>
                    <a:pt x="496" y="180"/>
                  </a:lnTo>
                  <a:lnTo>
                    <a:pt x="491" y="182"/>
                  </a:lnTo>
                  <a:lnTo>
                    <a:pt x="487" y="188"/>
                  </a:lnTo>
                  <a:lnTo>
                    <a:pt x="481" y="194"/>
                  </a:lnTo>
                  <a:lnTo>
                    <a:pt x="479" y="201"/>
                  </a:lnTo>
                  <a:lnTo>
                    <a:pt x="474" y="209"/>
                  </a:lnTo>
                  <a:lnTo>
                    <a:pt x="472" y="218"/>
                  </a:lnTo>
                  <a:lnTo>
                    <a:pt x="470" y="222"/>
                  </a:lnTo>
                  <a:lnTo>
                    <a:pt x="468" y="226"/>
                  </a:lnTo>
                  <a:lnTo>
                    <a:pt x="468" y="232"/>
                  </a:lnTo>
                  <a:lnTo>
                    <a:pt x="468" y="237"/>
                  </a:lnTo>
                  <a:lnTo>
                    <a:pt x="80" y="195"/>
                  </a:lnTo>
                  <a:lnTo>
                    <a:pt x="80" y="195"/>
                  </a:lnTo>
                  <a:close/>
                </a:path>
              </a:pathLst>
            </a:custGeom>
            <a:solidFill>
              <a:srgbClr val="D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9" name="Freeform 33"/>
            <p:cNvSpPr>
              <a:spLocks/>
            </p:cNvSpPr>
            <p:nvPr/>
          </p:nvSpPr>
          <p:spPr bwMode="auto">
            <a:xfrm rot="10800000">
              <a:off x="3090068" y="4423518"/>
              <a:ext cx="702469" cy="301625"/>
            </a:xfrm>
            <a:custGeom>
              <a:avLst/>
              <a:gdLst>
                <a:gd name="T0" fmla="*/ 29 w 900"/>
                <a:gd name="T1" fmla="*/ 179 h 381"/>
                <a:gd name="T2" fmla="*/ 29 w 900"/>
                <a:gd name="T3" fmla="*/ 200 h 381"/>
                <a:gd name="T4" fmla="*/ 27 w 900"/>
                <a:gd name="T5" fmla="*/ 229 h 381"/>
                <a:gd name="T6" fmla="*/ 27 w 900"/>
                <a:gd name="T7" fmla="*/ 255 h 381"/>
                <a:gd name="T8" fmla="*/ 29 w 900"/>
                <a:gd name="T9" fmla="*/ 276 h 381"/>
                <a:gd name="T10" fmla="*/ 34 w 900"/>
                <a:gd name="T11" fmla="*/ 282 h 381"/>
                <a:gd name="T12" fmla="*/ 53 w 900"/>
                <a:gd name="T13" fmla="*/ 282 h 381"/>
                <a:gd name="T14" fmla="*/ 78 w 900"/>
                <a:gd name="T15" fmla="*/ 284 h 381"/>
                <a:gd name="T16" fmla="*/ 110 w 900"/>
                <a:gd name="T17" fmla="*/ 286 h 381"/>
                <a:gd name="T18" fmla="*/ 148 w 900"/>
                <a:gd name="T19" fmla="*/ 289 h 381"/>
                <a:gd name="T20" fmla="*/ 192 w 900"/>
                <a:gd name="T21" fmla="*/ 295 h 381"/>
                <a:gd name="T22" fmla="*/ 242 w 900"/>
                <a:gd name="T23" fmla="*/ 299 h 381"/>
                <a:gd name="T24" fmla="*/ 295 w 900"/>
                <a:gd name="T25" fmla="*/ 303 h 381"/>
                <a:gd name="T26" fmla="*/ 348 w 900"/>
                <a:gd name="T27" fmla="*/ 308 h 381"/>
                <a:gd name="T28" fmla="*/ 405 w 900"/>
                <a:gd name="T29" fmla="*/ 314 h 381"/>
                <a:gd name="T30" fmla="*/ 460 w 900"/>
                <a:gd name="T31" fmla="*/ 318 h 381"/>
                <a:gd name="T32" fmla="*/ 517 w 900"/>
                <a:gd name="T33" fmla="*/ 322 h 381"/>
                <a:gd name="T34" fmla="*/ 572 w 900"/>
                <a:gd name="T35" fmla="*/ 327 h 381"/>
                <a:gd name="T36" fmla="*/ 626 w 900"/>
                <a:gd name="T37" fmla="*/ 331 h 381"/>
                <a:gd name="T38" fmla="*/ 673 w 900"/>
                <a:gd name="T39" fmla="*/ 335 h 381"/>
                <a:gd name="T40" fmla="*/ 721 w 900"/>
                <a:gd name="T41" fmla="*/ 341 h 381"/>
                <a:gd name="T42" fmla="*/ 759 w 900"/>
                <a:gd name="T43" fmla="*/ 343 h 381"/>
                <a:gd name="T44" fmla="*/ 793 w 900"/>
                <a:gd name="T45" fmla="*/ 346 h 381"/>
                <a:gd name="T46" fmla="*/ 818 w 900"/>
                <a:gd name="T47" fmla="*/ 348 h 381"/>
                <a:gd name="T48" fmla="*/ 837 w 900"/>
                <a:gd name="T49" fmla="*/ 350 h 381"/>
                <a:gd name="T50" fmla="*/ 846 w 900"/>
                <a:gd name="T51" fmla="*/ 350 h 381"/>
                <a:gd name="T52" fmla="*/ 846 w 900"/>
                <a:gd name="T53" fmla="*/ 341 h 381"/>
                <a:gd name="T54" fmla="*/ 844 w 900"/>
                <a:gd name="T55" fmla="*/ 318 h 381"/>
                <a:gd name="T56" fmla="*/ 844 w 900"/>
                <a:gd name="T57" fmla="*/ 297 h 381"/>
                <a:gd name="T58" fmla="*/ 844 w 900"/>
                <a:gd name="T59" fmla="*/ 280 h 381"/>
                <a:gd name="T60" fmla="*/ 844 w 900"/>
                <a:gd name="T61" fmla="*/ 261 h 381"/>
                <a:gd name="T62" fmla="*/ 844 w 900"/>
                <a:gd name="T63" fmla="*/ 240 h 381"/>
                <a:gd name="T64" fmla="*/ 846 w 900"/>
                <a:gd name="T65" fmla="*/ 219 h 381"/>
                <a:gd name="T66" fmla="*/ 846 w 900"/>
                <a:gd name="T67" fmla="*/ 198 h 381"/>
                <a:gd name="T68" fmla="*/ 846 w 900"/>
                <a:gd name="T69" fmla="*/ 175 h 381"/>
                <a:gd name="T70" fmla="*/ 848 w 900"/>
                <a:gd name="T71" fmla="*/ 153 h 381"/>
                <a:gd name="T72" fmla="*/ 848 w 900"/>
                <a:gd name="T73" fmla="*/ 130 h 381"/>
                <a:gd name="T74" fmla="*/ 850 w 900"/>
                <a:gd name="T75" fmla="*/ 107 h 381"/>
                <a:gd name="T76" fmla="*/ 854 w 900"/>
                <a:gd name="T77" fmla="*/ 88 h 381"/>
                <a:gd name="T78" fmla="*/ 856 w 900"/>
                <a:gd name="T79" fmla="*/ 67 h 381"/>
                <a:gd name="T80" fmla="*/ 858 w 900"/>
                <a:gd name="T81" fmla="*/ 48 h 381"/>
                <a:gd name="T82" fmla="*/ 862 w 900"/>
                <a:gd name="T83" fmla="*/ 31 h 381"/>
                <a:gd name="T84" fmla="*/ 865 w 900"/>
                <a:gd name="T85" fmla="*/ 18 h 381"/>
                <a:gd name="T86" fmla="*/ 900 w 900"/>
                <a:gd name="T87" fmla="*/ 0 h 381"/>
                <a:gd name="T88" fmla="*/ 896 w 900"/>
                <a:gd name="T89" fmla="*/ 16 h 381"/>
                <a:gd name="T90" fmla="*/ 892 w 900"/>
                <a:gd name="T91" fmla="*/ 40 h 381"/>
                <a:gd name="T92" fmla="*/ 888 w 900"/>
                <a:gd name="T93" fmla="*/ 56 h 381"/>
                <a:gd name="T94" fmla="*/ 884 w 900"/>
                <a:gd name="T95" fmla="*/ 73 h 381"/>
                <a:gd name="T96" fmla="*/ 882 w 900"/>
                <a:gd name="T97" fmla="*/ 92 h 381"/>
                <a:gd name="T98" fmla="*/ 881 w 900"/>
                <a:gd name="T99" fmla="*/ 111 h 381"/>
                <a:gd name="T100" fmla="*/ 877 w 900"/>
                <a:gd name="T101" fmla="*/ 132 h 381"/>
                <a:gd name="T102" fmla="*/ 875 w 900"/>
                <a:gd name="T103" fmla="*/ 154 h 381"/>
                <a:gd name="T104" fmla="*/ 873 w 900"/>
                <a:gd name="T105" fmla="*/ 179 h 381"/>
                <a:gd name="T106" fmla="*/ 873 w 900"/>
                <a:gd name="T107" fmla="*/ 202 h 381"/>
                <a:gd name="T108" fmla="*/ 871 w 900"/>
                <a:gd name="T109" fmla="*/ 225 h 381"/>
                <a:gd name="T110" fmla="*/ 871 w 900"/>
                <a:gd name="T111" fmla="*/ 249 h 381"/>
                <a:gd name="T112" fmla="*/ 871 w 900"/>
                <a:gd name="T113" fmla="*/ 272 h 381"/>
                <a:gd name="T114" fmla="*/ 871 w 900"/>
                <a:gd name="T115" fmla="*/ 295 h 381"/>
                <a:gd name="T116" fmla="*/ 873 w 900"/>
                <a:gd name="T117" fmla="*/ 318 h 381"/>
                <a:gd name="T118" fmla="*/ 877 w 900"/>
                <a:gd name="T119" fmla="*/ 339 h 381"/>
                <a:gd name="T120" fmla="*/ 881 w 900"/>
                <a:gd name="T121" fmla="*/ 360 h 381"/>
                <a:gd name="T122" fmla="*/ 886 w 900"/>
                <a:gd name="T123" fmla="*/ 381 h 381"/>
                <a:gd name="T124" fmla="*/ 30 w 900"/>
                <a:gd name="T125" fmla="*/ 17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" h="381">
                  <a:moveTo>
                    <a:pt x="30" y="175"/>
                  </a:moveTo>
                  <a:lnTo>
                    <a:pt x="29" y="175"/>
                  </a:lnTo>
                  <a:lnTo>
                    <a:pt x="29" y="179"/>
                  </a:lnTo>
                  <a:lnTo>
                    <a:pt x="29" y="185"/>
                  </a:lnTo>
                  <a:lnTo>
                    <a:pt x="29" y="192"/>
                  </a:lnTo>
                  <a:lnTo>
                    <a:pt x="29" y="200"/>
                  </a:lnTo>
                  <a:lnTo>
                    <a:pt x="27" y="210"/>
                  </a:lnTo>
                  <a:lnTo>
                    <a:pt x="27" y="219"/>
                  </a:lnTo>
                  <a:lnTo>
                    <a:pt x="27" y="229"/>
                  </a:lnTo>
                  <a:lnTo>
                    <a:pt x="27" y="238"/>
                  </a:lnTo>
                  <a:lnTo>
                    <a:pt x="27" y="248"/>
                  </a:lnTo>
                  <a:lnTo>
                    <a:pt x="27" y="255"/>
                  </a:lnTo>
                  <a:lnTo>
                    <a:pt x="27" y="265"/>
                  </a:lnTo>
                  <a:lnTo>
                    <a:pt x="27" y="270"/>
                  </a:lnTo>
                  <a:lnTo>
                    <a:pt x="29" y="276"/>
                  </a:lnTo>
                  <a:lnTo>
                    <a:pt x="29" y="280"/>
                  </a:lnTo>
                  <a:lnTo>
                    <a:pt x="32" y="282"/>
                  </a:lnTo>
                  <a:lnTo>
                    <a:pt x="34" y="282"/>
                  </a:lnTo>
                  <a:lnTo>
                    <a:pt x="42" y="282"/>
                  </a:lnTo>
                  <a:lnTo>
                    <a:pt x="48" y="282"/>
                  </a:lnTo>
                  <a:lnTo>
                    <a:pt x="53" y="282"/>
                  </a:lnTo>
                  <a:lnTo>
                    <a:pt x="61" y="282"/>
                  </a:lnTo>
                  <a:lnTo>
                    <a:pt x="70" y="284"/>
                  </a:lnTo>
                  <a:lnTo>
                    <a:pt x="78" y="284"/>
                  </a:lnTo>
                  <a:lnTo>
                    <a:pt x="88" y="284"/>
                  </a:lnTo>
                  <a:lnTo>
                    <a:pt x="99" y="286"/>
                  </a:lnTo>
                  <a:lnTo>
                    <a:pt x="110" y="286"/>
                  </a:lnTo>
                  <a:lnTo>
                    <a:pt x="122" y="287"/>
                  </a:lnTo>
                  <a:lnTo>
                    <a:pt x="135" y="289"/>
                  </a:lnTo>
                  <a:lnTo>
                    <a:pt x="148" y="289"/>
                  </a:lnTo>
                  <a:lnTo>
                    <a:pt x="164" y="291"/>
                  </a:lnTo>
                  <a:lnTo>
                    <a:pt x="177" y="293"/>
                  </a:lnTo>
                  <a:lnTo>
                    <a:pt x="192" y="295"/>
                  </a:lnTo>
                  <a:lnTo>
                    <a:pt x="207" y="295"/>
                  </a:lnTo>
                  <a:lnTo>
                    <a:pt x="224" y="297"/>
                  </a:lnTo>
                  <a:lnTo>
                    <a:pt x="242" y="299"/>
                  </a:lnTo>
                  <a:lnTo>
                    <a:pt x="259" y="301"/>
                  </a:lnTo>
                  <a:lnTo>
                    <a:pt x="276" y="301"/>
                  </a:lnTo>
                  <a:lnTo>
                    <a:pt x="295" y="303"/>
                  </a:lnTo>
                  <a:lnTo>
                    <a:pt x="312" y="305"/>
                  </a:lnTo>
                  <a:lnTo>
                    <a:pt x="329" y="306"/>
                  </a:lnTo>
                  <a:lnTo>
                    <a:pt x="348" y="308"/>
                  </a:lnTo>
                  <a:lnTo>
                    <a:pt x="367" y="310"/>
                  </a:lnTo>
                  <a:lnTo>
                    <a:pt x="386" y="310"/>
                  </a:lnTo>
                  <a:lnTo>
                    <a:pt x="405" y="314"/>
                  </a:lnTo>
                  <a:lnTo>
                    <a:pt x="424" y="314"/>
                  </a:lnTo>
                  <a:lnTo>
                    <a:pt x="443" y="318"/>
                  </a:lnTo>
                  <a:lnTo>
                    <a:pt x="460" y="318"/>
                  </a:lnTo>
                  <a:lnTo>
                    <a:pt x="481" y="320"/>
                  </a:lnTo>
                  <a:lnTo>
                    <a:pt x="498" y="322"/>
                  </a:lnTo>
                  <a:lnTo>
                    <a:pt x="517" y="322"/>
                  </a:lnTo>
                  <a:lnTo>
                    <a:pt x="536" y="324"/>
                  </a:lnTo>
                  <a:lnTo>
                    <a:pt x="555" y="325"/>
                  </a:lnTo>
                  <a:lnTo>
                    <a:pt x="572" y="327"/>
                  </a:lnTo>
                  <a:lnTo>
                    <a:pt x="592" y="329"/>
                  </a:lnTo>
                  <a:lnTo>
                    <a:pt x="609" y="329"/>
                  </a:lnTo>
                  <a:lnTo>
                    <a:pt x="626" y="331"/>
                  </a:lnTo>
                  <a:lnTo>
                    <a:pt x="643" y="333"/>
                  </a:lnTo>
                  <a:lnTo>
                    <a:pt x="658" y="335"/>
                  </a:lnTo>
                  <a:lnTo>
                    <a:pt x="673" y="335"/>
                  </a:lnTo>
                  <a:lnTo>
                    <a:pt x="690" y="337"/>
                  </a:lnTo>
                  <a:lnTo>
                    <a:pt x="706" y="339"/>
                  </a:lnTo>
                  <a:lnTo>
                    <a:pt x="721" y="341"/>
                  </a:lnTo>
                  <a:lnTo>
                    <a:pt x="734" y="341"/>
                  </a:lnTo>
                  <a:lnTo>
                    <a:pt x="747" y="343"/>
                  </a:lnTo>
                  <a:lnTo>
                    <a:pt x="759" y="343"/>
                  </a:lnTo>
                  <a:lnTo>
                    <a:pt x="772" y="344"/>
                  </a:lnTo>
                  <a:lnTo>
                    <a:pt x="782" y="344"/>
                  </a:lnTo>
                  <a:lnTo>
                    <a:pt x="793" y="346"/>
                  </a:lnTo>
                  <a:lnTo>
                    <a:pt x="803" y="346"/>
                  </a:lnTo>
                  <a:lnTo>
                    <a:pt x="812" y="348"/>
                  </a:lnTo>
                  <a:lnTo>
                    <a:pt x="818" y="348"/>
                  </a:lnTo>
                  <a:lnTo>
                    <a:pt x="825" y="350"/>
                  </a:lnTo>
                  <a:lnTo>
                    <a:pt x="831" y="350"/>
                  </a:lnTo>
                  <a:lnTo>
                    <a:pt x="837" y="350"/>
                  </a:lnTo>
                  <a:lnTo>
                    <a:pt x="844" y="352"/>
                  </a:lnTo>
                  <a:lnTo>
                    <a:pt x="846" y="352"/>
                  </a:lnTo>
                  <a:lnTo>
                    <a:pt x="846" y="350"/>
                  </a:lnTo>
                  <a:lnTo>
                    <a:pt x="846" y="348"/>
                  </a:lnTo>
                  <a:lnTo>
                    <a:pt x="846" y="344"/>
                  </a:lnTo>
                  <a:lnTo>
                    <a:pt x="846" y="341"/>
                  </a:lnTo>
                  <a:lnTo>
                    <a:pt x="844" y="333"/>
                  </a:lnTo>
                  <a:lnTo>
                    <a:pt x="844" y="325"/>
                  </a:lnTo>
                  <a:lnTo>
                    <a:pt x="844" y="318"/>
                  </a:lnTo>
                  <a:lnTo>
                    <a:pt x="844" y="308"/>
                  </a:lnTo>
                  <a:lnTo>
                    <a:pt x="844" y="303"/>
                  </a:lnTo>
                  <a:lnTo>
                    <a:pt x="844" y="297"/>
                  </a:lnTo>
                  <a:lnTo>
                    <a:pt x="844" y="291"/>
                  </a:lnTo>
                  <a:lnTo>
                    <a:pt x="844" y="286"/>
                  </a:lnTo>
                  <a:lnTo>
                    <a:pt x="844" y="280"/>
                  </a:lnTo>
                  <a:lnTo>
                    <a:pt x="844" y="274"/>
                  </a:lnTo>
                  <a:lnTo>
                    <a:pt x="844" y="267"/>
                  </a:lnTo>
                  <a:lnTo>
                    <a:pt x="844" y="261"/>
                  </a:lnTo>
                  <a:lnTo>
                    <a:pt x="844" y="253"/>
                  </a:lnTo>
                  <a:lnTo>
                    <a:pt x="844" y="248"/>
                  </a:lnTo>
                  <a:lnTo>
                    <a:pt x="844" y="240"/>
                  </a:lnTo>
                  <a:lnTo>
                    <a:pt x="844" y="234"/>
                  </a:lnTo>
                  <a:lnTo>
                    <a:pt x="844" y="227"/>
                  </a:lnTo>
                  <a:lnTo>
                    <a:pt x="846" y="219"/>
                  </a:lnTo>
                  <a:lnTo>
                    <a:pt x="846" y="213"/>
                  </a:lnTo>
                  <a:lnTo>
                    <a:pt x="846" y="206"/>
                  </a:lnTo>
                  <a:lnTo>
                    <a:pt x="846" y="198"/>
                  </a:lnTo>
                  <a:lnTo>
                    <a:pt x="846" y="191"/>
                  </a:lnTo>
                  <a:lnTo>
                    <a:pt x="846" y="183"/>
                  </a:lnTo>
                  <a:lnTo>
                    <a:pt x="846" y="175"/>
                  </a:lnTo>
                  <a:lnTo>
                    <a:pt x="846" y="168"/>
                  </a:lnTo>
                  <a:lnTo>
                    <a:pt x="848" y="160"/>
                  </a:lnTo>
                  <a:lnTo>
                    <a:pt x="848" y="153"/>
                  </a:lnTo>
                  <a:lnTo>
                    <a:pt x="848" y="145"/>
                  </a:lnTo>
                  <a:lnTo>
                    <a:pt x="848" y="137"/>
                  </a:lnTo>
                  <a:lnTo>
                    <a:pt x="848" y="130"/>
                  </a:lnTo>
                  <a:lnTo>
                    <a:pt x="850" y="122"/>
                  </a:lnTo>
                  <a:lnTo>
                    <a:pt x="850" y="115"/>
                  </a:lnTo>
                  <a:lnTo>
                    <a:pt x="850" y="107"/>
                  </a:lnTo>
                  <a:lnTo>
                    <a:pt x="850" y="101"/>
                  </a:lnTo>
                  <a:lnTo>
                    <a:pt x="852" y="94"/>
                  </a:lnTo>
                  <a:lnTo>
                    <a:pt x="854" y="88"/>
                  </a:lnTo>
                  <a:lnTo>
                    <a:pt x="854" y="80"/>
                  </a:lnTo>
                  <a:lnTo>
                    <a:pt x="854" y="75"/>
                  </a:lnTo>
                  <a:lnTo>
                    <a:pt x="856" y="67"/>
                  </a:lnTo>
                  <a:lnTo>
                    <a:pt x="856" y="61"/>
                  </a:lnTo>
                  <a:lnTo>
                    <a:pt x="856" y="54"/>
                  </a:lnTo>
                  <a:lnTo>
                    <a:pt x="858" y="48"/>
                  </a:lnTo>
                  <a:lnTo>
                    <a:pt x="858" y="42"/>
                  </a:lnTo>
                  <a:lnTo>
                    <a:pt x="860" y="37"/>
                  </a:lnTo>
                  <a:lnTo>
                    <a:pt x="862" y="31"/>
                  </a:lnTo>
                  <a:lnTo>
                    <a:pt x="863" y="25"/>
                  </a:lnTo>
                  <a:lnTo>
                    <a:pt x="863" y="21"/>
                  </a:lnTo>
                  <a:lnTo>
                    <a:pt x="865" y="18"/>
                  </a:lnTo>
                  <a:lnTo>
                    <a:pt x="869" y="8"/>
                  </a:lnTo>
                  <a:lnTo>
                    <a:pt x="873" y="0"/>
                  </a:lnTo>
                  <a:lnTo>
                    <a:pt x="900" y="0"/>
                  </a:lnTo>
                  <a:lnTo>
                    <a:pt x="900" y="2"/>
                  </a:lnTo>
                  <a:lnTo>
                    <a:pt x="898" y="12"/>
                  </a:lnTo>
                  <a:lnTo>
                    <a:pt x="896" y="16"/>
                  </a:lnTo>
                  <a:lnTo>
                    <a:pt x="894" y="23"/>
                  </a:lnTo>
                  <a:lnTo>
                    <a:pt x="892" y="31"/>
                  </a:lnTo>
                  <a:lnTo>
                    <a:pt x="892" y="40"/>
                  </a:lnTo>
                  <a:lnTo>
                    <a:pt x="890" y="44"/>
                  </a:lnTo>
                  <a:lnTo>
                    <a:pt x="888" y="50"/>
                  </a:lnTo>
                  <a:lnTo>
                    <a:pt x="888" y="56"/>
                  </a:lnTo>
                  <a:lnTo>
                    <a:pt x="886" y="61"/>
                  </a:lnTo>
                  <a:lnTo>
                    <a:pt x="886" y="67"/>
                  </a:lnTo>
                  <a:lnTo>
                    <a:pt x="884" y="73"/>
                  </a:lnTo>
                  <a:lnTo>
                    <a:pt x="884" y="78"/>
                  </a:lnTo>
                  <a:lnTo>
                    <a:pt x="884" y="86"/>
                  </a:lnTo>
                  <a:lnTo>
                    <a:pt x="882" y="92"/>
                  </a:lnTo>
                  <a:lnTo>
                    <a:pt x="881" y="97"/>
                  </a:lnTo>
                  <a:lnTo>
                    <a:pt x="881" y="103"/>
                  </a:lnTo>
                  <a:lnTo>
                    <a:pt x="881" y="111"/>
                  </a:lnTo>
                  <a:lnTo>
                    <a:pt x="879" y="118"/>
                  </a:lnTo>
                  <a:lnTo>
                    <a:pt x="879" y="126"/>
                  </a:lnTo>
                  <a:lnTo>
                    <a:pt x="877" y="132"/>
                  </a:lnTo>
                  <a:lnTo>
                    <a:pt x="877" y="141"/>
                  </a:lnTo>
                  <a:lnTo>
                    <a:pt x="877" y="147"/>
                  </a:lnTo>
                  <a:lnTo>
                    <a:pt x="875" y="154"/>
                  </a:lnTo>
                  <a:lnTo>
                    <a:pt x="875" y="162"/>
                  </a:lnTo>
                  <a:lnTo>
                    <a:pt x="875" y="172"/>
                  </a:lnTo>
                  <a:lnTo>
                    <a:pt x="873" y="179"/>
                  </a:lnTo>
                  <a:lnTo>
                    <a:pt x="873" y="185"/>
                  </a:lnTo>
                  <a:lnTo>
                    <a:pt x="873" y="192"/>
                  </a:lnTo>
                  <a:lnTo>
                    <a:pt x="873" y="202"/>
                  </a:lnTo>
                  <a:lnTo>
                    <a:pt x="871" y="210"/>
                  </a:lnTo>
                  <a:lnTo>
                    <a:pt x="871" y="217"/>
                  </a:lnTo>
                  <a:lnTo>
                    <a:pt x="871" y="225"/>
                  </a:lnTo>
                  <a:lnTo>
                    <a:pt x="871" y="232"/>
                  </a:lnTo>
                  <a:lnTo>
                    <a:pt x="871" y="240"/>
                  </a:lnTo>
                  <a:lnTo>
                    <a:pt x="871" y="249"/>
                  </a:lnTo>
                  <a:lnTo>
                    <a:pt x="871" y="255"/>
                  </a:lnTo>
                  <a:lnTo>
                    <a:pt x="871" y="265"/>
                  </a:lnTo>
                  <a:lnTo>
                    <a:pt x="871" y="272"/>
                  </a:lnTo>
                  <a:lnTo>
                    <a:pt x="871" y="280"/>
                  </a:lnTo>
                  <a:lnTo>
                    <a:pt x="871" y="287"/>
                  </a:lnTo>
                  <a:lnTo>
                    <a:pt x="871" y="295"/>
                  </a:lnTo>
                  <a:lnTo>
                    <a:pt x="871" y="303"/>
                  </a:lnTo>
                  <a:lnTo>
                    <a:pt x="873" y="310"/>
                  </a:lnTo>
                  <a:lnTo>
                    <a:pt x="873" y="318"/>
                  </a:lnTo>
                  <a:lnTo>
                    <a:pt x="875" y="325"/>
                  </a:lnTo>
                  <a:lnTo>
                    <a:pt x="875" y="331"/>
                  </a:lnTo>
                  <a:lnTo>
                    <a:pt x="877" y="339"/>
                  </a:lnTo>
                  <a:lnTo>
                    <a:pt x="877" y="346"/>
                  </a:lnTo>
                  <a:lnTo>
                    <a:pt x="879" y="354"/>
                  </a:lnTo>
                  <a:lnTo>
                    <a:pt x="881" y="360"/>
                  </a:lnTo>
                  <a:lnTo>
                    <a:pt x="882" y="367"/>
                  </a:lnTo>
                  <a:lnTo>
                    <a:pt x="884" y="373"/>
                  </a:lnTo>
                  <a:lnTo>
                    <a:pt x="886" y="381"/>
                  </a:lnTo>
                  <a:lnTo>
                    <a:pt x="2" y="320"/>
                  </a:lnTo>
                  <a:lnTo>
                    <a:pt x="0" y="183"/>
                  </a:lnTo>
                  <a:lnTo>
                    <a:pt x="30" y="175"/>
                  </a:lnTo>
                  <a:lnTo>
                    <a:pt x="30" y="1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70" name="TextBox 269"/>
          <p:cNvSpPr txBox="1"/>
          <p:nvPr/>
        </p:nvSpPr>
        <p:spPr>
          <a:xfrm>
            <a:off x="2418191" y="3185625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1</a:t>
            </a:r>
            <a:endParaRPr lang="ko-KR" altLang="en-US" sz="1600" b="1" dirty="0"/>
          </a:p>
        </p:txBody>
      </p:sp>
      <p:sp>
        <p:nvSpPr>
          <p:cNvPr id="271" name="TextBox 270"/>
          <p:cNvSpPr txBox="1"/>
          <p:nvPr/>
        </p:nvSpPr>
        <p:spPr>
          <a:xfrm>
            <a:off x="2471194" y="4488800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2</a:t>
            </a:r>
            <a:endParaRPr lang="ko-KR" altLang="en-US" sz="1600" b="1" dirty="0"/>
          </a:p>
        </p:txBody>
      </p:sp>
      <p:sp>
        <p:nvSpPr>
          <p:cNvPr id="272" name="TextBox 271"/>
          <p:cNvSpPr txBox="1"/>
          <p:nvPr/>
        </p:nvSpPr>
        <p:spPr>
          <a:xfrm>
            <a:off x="2440869" y="5947966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3</a:t>
            </a:r>
            <a:endParaRPr lang="ko-KR" altLang="en-US" sz="1600" b="1" dirty="0"/>
          </a:p>
        </p:txBody>
      </p:sp>
      <p:cxnSp>
        <p:nvCxnSpPr>
          <p:cNvPr id="273" name="직선 연결선 272"/>
          <p:cNvCxnSpPr>
            <a:stCxn id="202" idx="33"/>
            <a:endCxn id="174" idx="3"/>
          </p:cNvCxnSpPr>
          <p:nvPr/>
        </p:nvCxnSpPr>
        <p:spPr>
          <a:xfrm flipH="1" flipV="1">
            <a:off x="1698463" y="2917355"/>
            <a:ext cx="610541" cy="8167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직선 연결선 273"/>
          <p:cNvCxnSpPr>
            <a:stCxn id="264" idx="11"/>
            <a:endCxn id="175" idx="3"/>
          </p:cNvCxnSpPr>
          <p:nvPr/>
        </p:nvCxnSpPr>
        <p:spPr>
          <a:xfrm flipH="1">
            <a:off x="1698463" y="4227389"/>
            <a:ext cx="606920" cy="5896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직선 연결선 274"/>
          <p:cNvCxnSpPr>
            <a:stCxn id="233" idx="30"/>
            <a:endCxn id="176" idx="3"/>
          </p:cNvCxnSpPr>
          <p:nvPr/>
        </p:nvCxnSpPr>
        <p:spPr>
          <a:xfrm flipH="1" flipV="1">
            <a:off x="1695070" y="5728793"/>
            <a:ext cx="638970" cy="15308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TextBox 275"/>
          <p:cNvSpPr txBox="1"/>
          <p:nvPr/>
        </p:nvSpPr>
        <p:spPr>
          <a:xfrm>
            <a:off x="641055" y="2132856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컴퓨터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396325" y="2325892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포트</a:t>
            </a:r>
            <a:endParaRPr lang="ko-KR" altLang="en-US"/>
          </a:p>
        </p:txBody>
      </p:sp>
      <p:sp>
        <p:nvSpPr>
          <p:cNvPr id="284" name="TextBox 283"/>
          <p:cNvSpPr txBox="1"/>
          <p:nvPr/>
        </p:nvSpPr>
        <p:spPr>
          <a:xfrm>
            <a:off x="6424130" y="2325892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포트</a:t>
            </a:r>
            <a:endParaRPr lang="ko-KR" altLang="en-US"/>
          </a:p>
        </p:txBody>
      </p:sp>
      <p:cxnSp>
        <p:nvCxnSpPr>
          <p:cNvPr id="286" name="직선 연결선 285"/>
          <p:cNvCxnSpPr>
            <a:stCxn id="49" idx="0"/>
            <a:endCxn id="124" idx="31"/>
          </p:cNvCxnSpPr>
          <p:nvPr/>
        </p:nvCxnSpPr>
        <p:spPr>
          <a:xfrm flipV="1">
            <a:off x="5722328" y="4233285"/>
            <a:ext cx="572614" cy="94503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직선 연결선 288"/>
          <p:cNvCxnSpPr>
            <a:endCxn id="2069" idx="12"/>
          </p:cNvCxnSpPr>
          <p:nvPr/>
        </p:nvCxnSpPr>
        <p:spPr>
          <a:xfrm flipV="1">
            <a:off x="5652120" y="2975650"/>
            <a:ext cx="589726" cy="938102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직선 연결선 291"/>
          <p:cNvCxnSpPr>
            <a:endCxn id="92" idx="8"/>
          </p:cNvCxnSpPr>
          <p:nvPr/>
        </p:nvCxnSpPr>
        <p:spPr>
          <a:xfrm>
            <a:off x="5580112" y="4587372"/>
            <a:ext cx="589758" cy="100781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직선 연결선 295"/>
          <p:cNvCxnSpPr>
            <a:stCxn id="204" idx="50"/>
          </p:cNvCxnSpPr>
          <p:nvPr/>
        </p:nvCxnSpPr>
        <p:spPr>
          <a:xfrm>
            <a:off x="2905820" y="3030498"/>
            <a:ext cx="948905" cy="770518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직선 연결선 298"/>
          <p:cNvCxnSpPr>
            <a:stCxn id="266" idx="51"/>
            <a:endCxn id="49" idx="2"/>
          </p:cNvCxnSpPr>
          <p:nvPr/>
        </p:nvCxnSpPr>
        <p:spPr>
          <a:xfrm>
            <a:off x="2913129" y="4273210"/>
            <a:ext cx="657460" cy="54578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직선 연결선 301"/>
          <p:cNvCxnSpPr>
            <a:stCxn id="235" idx="4"/>
          </p:cNvCxnSpPr>
          <p:nvPr/>
        </p:nvCxnSpPr>
        <p:spPr>
          <a:xfrm flipV="1">
            <a:off x="2886138" y="4727272"/>
            <a:ext cx="821766" cy="89200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구름 48"/>
          <p:cNvSpPr/>
          <p:nvPr/>
        </p:nvSpPr>
        <p:spPr>
          <a:xfrm>
            <a:off x="3563888" y="3607708"/>
            <a:ext cx="2160240" cy="14401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</a:rPr>
              <a:t>인터넷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77" name="슬라이드 번호 개체 틀 27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32979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URL</a:t>
            </a:r>
            <a:r>
              <a:rPr lang="ko-KR" altLang="en-US" dirty="0" smtClean="0"/>
              <a:t>을 이용한 웹 프로그래밍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URL</a:t>
            </a:r>
            <a:r>
              <a:rPr lang="ko-KR" altLang="en-US" dirty="0" smtClean="0"/>
              <a:t>이란</a:t>
            </a:r>
            <a:r>
              <a:rPr lang="en-US" altLang="ko-KR" dirty="0" smtClean="0"/>
              <a:t>?</a:t>
            </a:r>
          </a:p>
          <a:p>
            <a:pPr lvl="1"/>
            <a:r>
              <a:rPr lang="en-US" altLang="ko-KR" dirty="0"/>
              <a:t>URL</a:t>
            </a:r>
            <a:r>
              <a:rPr lang="ko-KR" altLang="en-US" dirty="0"/>
              <a:t>은 </a:t>
            </a:r>
            <a:r>
              <a:rPr lang="en-US" altLang="ko-KR" dirty="0"/>
              <a:t>Uniform Resource Locator</a:t>
            </a:r>
            <a:r>
              <a:rPr lang="ko-KR" altLang="en-US" dirty="0"/>
              <a:t>의 약자로서 인터넷 상의 리소스에 대한 주소를 </a:t>
            </a:r>
            <a:r>
              <a:rPr lang="ko-KR" altLang="en-US" dirty="0" smtClean="0"/>
              <a:t>의미</a:t>
            </a:r>
            <a:endParaRPr lang="en-US" altLang="ko-KR" dirty="0" smtClean="0"/>
          </a:p>
          <a:p>
            <a:pPr lvl="1"/>
            <a:endParaRPr lang="ko-KR" altLang="en-US" dirty="0"/>
          </a:p>
          <a:p>
            <a:r>
              <a:rPr lang="en-US" altLang="ko-KR" dirty="0" smtClean="0"/>
              <a:t>URL </a:t>
            </a:r>
            <a:r>
              <a:rPr lang="ko-KR" altLang="en-US" dirty="0" smtClean="0"/>
              <a:t>구조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00298" y="3357562"/>
            <a:ext cx="671979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00B050"/>
                </a:solidFill>
              </a:rPr>
              <a:t>http</a:t>
            </a:r>
            <a:endParaRPr lang="ko-KR" altLang="en-US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14728" y="3357562"/>
            <a:ext cx="264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ko-KR" altLang="en-U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64394" y="3357562"/>
            <a:ext cx="2634376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00B050"/>
                </a:solidFill>
              </a:rPr>
              <a:t>//www.naver.com/</a:t>
            </a:r>
            <a:endParaRPr lang="ko-KR" alt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4214818"/>
            <a:ext cx="1807272" cy="646986"/>
          </a:xfrm>
          <a:prstGeom prst="wedgeRoundRectCallout">
            <a:avLst>
              <a:gd name="adj1" fmla="val 22008"/>
              <a:gd name="adj2" fmla="val -110128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 smtClean="0"/>
              <a:t>프로토콜 </a:t>
            </a:r>
            <a:r>
              <a:rPr lang="ko-KR" altLang="en-US" sz="1600" dirty="0" err="1" smtClean="0"/>
              <a:t>식별자</a:t>
            </a:r>
            <a:endParaRPr lang="en-US" altLang="ko-KR" sz="1600" dirty="0" smtClean="0"/>
          </a:p>
          <a:p>
            <a:pPr algn="ctr"/>
            <a:r>
              <a:rPr lang="en-US" altLang="ko-KR" sz="1600" dirty="0" smtClean="0"/>
              <a:t>(protocol identifier)</a:t>
            </a:r>
            <a:endParaRPr lang="ko-KR" alt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286248" y="4214818"/>
            <a:ext cx="1535477" cy="646986"/>
          </a:xfrm>
          <a:prstGeom prst="wedgeRoundRectCallout">
            <a:avLst>
              <a:gd name="adj1" fmla="val -17184"/>
              <a:gd name="adj2" fmla="val -112147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 smtClean="0"/>
              <a:t>자원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이름</a:t>
            </a:r>
            <a:endParaRPr lang="en-US" altLang="ko-KR" sz="1600" dirty="0" smtClean="0"/>
          </a:p>
          <a:p>
            <a:pPr algn="ctr"/>
            <a:r>
              <a:rPr lang="en-US" altLang="ko-KR" sz="1600" dirty="0" smtClean="0"/>
              <a:t>(resource name)</a:t>
            </a:r>
            <a:endParaRPr lang="ko-KR" altLang="en-US" sz="1600" dirty="0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4053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43046"/>
            <a:ext cx="5645373" cy="5166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웹 브라우저 주소창의 </a:t>
            </a:r>
            <a:r>
              <a:rPr lang="en-US" altLang="ko-KR" dirty="0"/>
              <a:t>URL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2526997" y="1803880"/>
            <a:ext cx="1368152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327197" y="1299824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accent2">
                    <a:lumMod val="50000"/>
                  </a:schemeClr>
                </a:solidFill>
              </a:rPr>
              <a:t>URL</a:t>
            </a:r>
            <a:endParaRPr lang="ko-KR" alt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8" name="꺾인 연결선 7"/>
          <p:cNvCxnSpPr>
            <a:stCxn id="6" idx="1"/>
          </p:cNvCxnSpPr>
          <p:nvPr/>
        </p:nvCxnSpPr>
        <p:spPr>
          <a:xfrm rot="10800000" flipV="1">
            <a:off x="3895149" y="1484490"/>
            <a:ext cx="432048" cy="427402"/>
          </a:xfrm>
          <a:prstGeom prst="bent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375958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9756" y="228600"/>
            <a:ext cx="8964488" cy="70007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프로토콜 </a:t>
            </a:r>
            <a:r>
              <a:rPr lang="ko-KR" altLang="en-US" dirty="0" err="1" smtClean="0"/>
              <a:t>식별자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7631760" cy="1639084"/>
          </a:xfrm>
        </p:spPr>
        <p:txBody>
          <a:bodyPr>
            <a:normAutofit fontScale="85000" lnSpcReduction="10000"/>
          </a:bodyPr>
          <a:lstStyle/>
          <a:p>
            <a:r>
              <a:rPr lang="ko-KR" altLang="en-US" dirty="0" smtClean="0"/>
              <a:t>프로토콜 </a:t>
            </a:r>
            <a:r>
              <a:rPr lang="ko-KR" altLang="en-US" dirty="0" err="1" smtClean="0"/>
              <a:t>식별자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인터넷상의 자원을 가져올 때 사용되는 통신 프로토콜 이름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HTTP</a:t>
            </a:r>
            <a:r>
              <a:rPr lang="ko-KR" altLang="en-US" dirty="0" smtClean="0"/>
              <a:t>이외 </a:t>
            </a:r>
            <a:r>
              <a:rPr lang="en-US" altLang="ko-KR" dirty="0" smtClean="0"/>
              <a:t>FTP(File </a:t>
            </a:r>
            <a:r>
              <a:rPr lang="en-US" altLang="ko-KR" dirty="0" err="1"/>
              <a:t>Transer</a:t>
            </a:r>
            <a:r>
              <a:rPr lang="en-US" altLang="ko-KR" dirty="0"/>
              <a:t> Protocol), TELNET(</a:t>
            </a:r>
            <a:r>
              <a:rPr lang="en-US" altLang="ko-KR" dirty="0" err="1"/>
              <a:t>TELecommunication</a:t>
            </a:r>
            <a:r>
              <a:rPr lang="en-US" altLang="ko-KR" dirty="0"/>
              <a:t> </a:t>
            </a:r>
            <a:r>
              <a:rPr lang="en-US" altLang="ko-KR" dirty="0" err="1"/>
              <a:t>NETwork</a:t>
            </a:r>
            <a:r>
              <a:rPr lang="en-US" altLang="ko-KR" dirty="0"/>
              <a:t>) </a:t>
            </a:r>
            <a:r>
              <a:rPr lang="ko-KR" altLang="en-US" dirty="0"/>
              <a:t>등과 같은 </a:t>
            </a:r>
            <a:r>
              <a:rPr lang="ko-KR" altLang="en-US" dirty="0" smtClean="0"/>
              <a:t>프로토콜이 </a:t>
            </a:r>
            <a:r>
              <a:rPr lang="ko-KR" altLang="en-US" dirty="0" err="1" smtClean="0"/>
              <a:t>식별자로</a:t>
            </a:r>
            <a:r>
              <a:rPr lang="ko-KR" altLang="en-US" dirty="0" smtClean="0"/>
              <a:t> </a:t>
            </a:r>
            <a:r>
              <a:rPr lang="ko-KR" altLang="en-US" dirty="0"/>
              <a:t>사용될 수 </a:t>
            </a:r>
            <a:r>
              <a:rPr lang="ko-KR" altLang="en-US" dirty="0" smtClean="0"/>
              <a:t>있음</a:t>
            </a:r>
            <a:endParaRPr lang="en-US" altLang="ko-KR" dirty="0" smtClean="0"/>
          </a:p>
          <a:p>
            <a:pPr lvl="1"/>
            <a:r>
              <a:rPr lang="ko-KR" altLang="en-US" sz="2100" dirty="0"/>
              <a:t>대부분의 브라우저들은 </a:t>
            </a:r>
            <a:r>
              <a:rPr lang="en-US" altLang="ko-KR" sz="2100" dirty="0"/>
              <a:t>HTTP </a:t>
            </a:r>
            <a:r>
              <a:rPr lang="ko-KR" altLang="en-US" sz="2100" dirty="0"/>
              <a:t>외 다른 </a:t>
            </a:r>
            <a:r>
              <a:rPr lang="ko-KR" altLang="en-US" sz="2100" dirty="0" smtClean="0"/>
              <a:t>프로토콜도 </a:t>
            </a:r>
            <a:r>
              <a:rPr lang="ko-KR" altLang="en-US" sz="2100" dirty="0"/>
              <a:t>지원</a:t>
            </a:r>
          </a:p>
          <a:p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1670" y="2786058"/>
            <a:ext cx="4536504" cy="3918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022657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8400</TotalTime>
  <Words>2436</Words>
  <Application>Microsoft Office PowerPoint</Application>
  <PresentationFormat>화면 슬라이드 쇼(4:3)</PresentationFormat>
  <Paragraphs>676</Paragraphs>
  <Slides>42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42</vt:i4>
      </vt:variant>
    </vt:vector>
  </HeadingPairs>
  <TitlesOfParts>
    <vt:vector size="43" baseType="lpstr">
      <vt:lpstr>가을</vt:lpstr>
      <vt:lpstr>제 16 장 네트워크</vt:lpstr>
      <vt:lpstr>TCP/IP 소개</vt:lpstr>
      <vt:lpstr>IP 주소</vt:lpstr>
      <vt:lpstr>내 컴퓨터의 IP 주소 확인하기</vt:lpstr>
      <vt:lpstr>포트</vt:lpstr>
      <vt:lpstr>응용프로그램이 자신의 포트를 이용한 통신</vt:lpstr>
      <vt:lpstr>URL을 이용한 웹 프로그래밍</vt:lpstr>
      <vt:lpstr>웹 브라우저 주소창의 URL</vt:lpstr>
      <vt:lpstr>프로토콜 식별자</vt:lpstr>
      <vt:lpstr>자원 이름</vt:lpstr>
      <vt:lpstr>자바의 URL 클래스</vt:lpstr>
      <vt:lpstr>자바의 URL 클래스</vt:lpstr>
      <vt:lpstr>URL 객체 생성 방법</vt:lpstr>
      <vt:lpstr>예제 16-1 : URL 파싱하기</vt:lpstr>
      <vt:lpstr>URL 객체를 이용하여 상대편으로부터 데이터 읽기</vt:lpstr>
      <vt:lpstr>예제 16-2 : URL 주소에서 데이터 읽기</vt:lpstr>
      <vt:lpstr>URLConnection 클래스</vt:lpstr>
      <vt:lpstr>URLConnection 클래스 주요 메소드</vt:lpstr>
      <vt:lpstr>URLConnection 객체를 이용하여 원격지 데이터 받기</vt:lpstr>
      <vt:lpstr>예제 16-3 : URLConnection으로 원격지에서  데이터 읽기</vt:lpstr>
      <vt:lpstr>URLConnection 객체를 이용하여 원격지로 데이터 보내기</vt:lpstr>
      <vt:lpstr>서버에 데이터를 보내기 위한 단계</vt:lpstr>
      <vt:lpstr>예제 16-4 : URLConnection을 이용하여 웹 서버에 데이터 보내기</vt:lpstr>
      <vt:lpstr>소켓 프로그래밍</vt:lpstr>
      <vt:lpstr>소켓을 이용한 서버 클라이언트 통신 프로그램의 구조</vt:lpstr>
      <vt:lpstr>Socket 클래스, 클라이언트 소켓</vt:lpstr>
      <vt:lpstr>Socket 클래스, 클라이언트 소켓</vt:lpstr>
      <vt:lpstr>소켓 생성, 서버 접속, 입출력 스트림 생성</vt:lpstr>
      <vt:lpstr>ServerSocket 클래스, 서버 소켓</vt:lpstr>
      <vt:lpstr>클라이언트와 서버 연결 순서</vt:lpstr>
      <vt:lpstr>소켓 생성, 클라이언트 접속, 입출력 스트림 생성</vt:lpstr>
      <vt:lpstr>클라이언트로 데이터 송수신</vt:lpstr>
      <vt:lpstr>소켓을 이용한 클라이언트/서버 채팅 예제</vt:lpstr>
      <vt:lpstr>서버 프로그램</vt:lpstr>
      <vt:lpstr>서버 프로그램</vt:lpstr>
      <vt:lpstr>서버 프로그램</vt:lpstr>
      <vt:lpstr>클라이언트 프로그램</vt:lpstr>
      <vt:lpstr>클라이언트 프로그램</vt:lpstr>
      <vt:lpstr>예제 실행</vt:lpstr>
      <vt:lpstr>예제 실행</vt:lpstr>
      <vt:lpstr>예제 실행</vt:lpstr>
      <vt:lpstr>예제 실행</vt:lpstr>
    </vt:vector>
  </TitlesOfParts>
  <Company>한성대학교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황기태</dc:creator>
  <cp:lastModifiedBy>Windows User</cp:lastModifiedBy>
  <cp:revision>1841</cp:revision>
  <dcterms:created xsi:type="dcterms:W3CDTF">2009-09-01T01:24:33Z</dcterms:created>
  <dcterms:modified xsi:type="dcterms:W3CDTF">2011-07-31T20:19:21Z</dcterms:modified>
</cp:coreProperties>
</file>